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7" r:id="rId1"/>
  </p:sldMasterIdLst>
  <p:notesMasterIdLst>
    <p:notesMasterId r:id="rId145"/>
  </p:notesMasterIdLst>
  <p:handoutMasterIdLst>
    <p:handoutMasterId r:id="rId146"/>
  </p:handoutMasterIdLst>
  <p:sldIdLst>
    <p:sldId id="256" r:id="rId2"/>
    <p:sldId id="473" r:id="rId3"/>
    <p:sldId id="378" r:id="rId4"/>
    <p:sldId id="400" r:id="rId5"/>
    <p:sldId id="454" r:id="rId6"/>
    <p:sldId id="510" r:id="rId7"/>
    <p:sldId id="512" r:id="rId8"/>
    <p:sldId id="630" r:id="rId9"/>
    <p:sldId id="632" r:id="rId10"/>
    <p:sldId id="629" r:id="rId11"/>
    <p:sldId id="631" r:id="rId12"/>
    <p:sldId id="530" r:id="rId13"/>
    <p:sldId id="532" r:id="rId14"/>
    <p:sldId id="515" r:id="rId15"/>
    <p:sldId id="529" r:id="rId16"/>
    <p:sldId id="533" r:id="rId17"/>
    <p:sldId id="521" r:id="rId18"/>
    <p:sldId id="522" r:id="rId19"/>
    <p:sldId id="505" r:id="rId20"/>
    <p:sldId id="523" r:id="rId21"/>
    <p:sldId id="499" r:id="rId22"/>
    <p:sldId id="500" r:id="rId23"/>
    <p:sldId id="527" r:id="rId24"/>
    <p:sldId id="525" r:id="rId25"/>
    <p:sldId id="626" r:id="rId26"/>
    <p:sldId id="534" r:id="rId27"/>
    <p:sldId id="503" r:id="rId28"/>
    <p:sldId id="459" r:id="rId29"/>
    <p:sldId id="460" r:id="rId30"/>
    <p:sldId id="474" r:id="rId31"/>
    <p:sldId id="507" r:id="rId32"/>
    <p:sldId id="491" r:id="rId33"/>
    <p:sldId id="467" r:id="rId34"/>
    <p:sldId id="589" r:id="rId35"/>
    <p:sldId id="461" r:id="rId36"/>
    <p:sldId id="462" r:id="rId37"/>
    <p:sldId id="464" r:id="rId38"/>
    <p:sldId id="509" r:id="rId39"/>
    <p:sldId id="508" r:id="rId40"/>
    <p:sldId id="468" r:id="rId41"/>
    <p:sldId id="469" r:id="rId42"/>
    <p:sldId id="489" r:id="rId43"/>
    <p:sldId id="488" r:id="rId44"/>
    <p:sldId id="470" r:id="rId45"/>
    <p:sldId id="476" r:id="rId46"/>
    <p:sldId id="482" r:id="rId47"/>
    <p:sldId id="490" r:id="rId48"/>
    <p:sldId id="472" r:id="rId49"/>
    <p:sldId id="492" r:id="rId50"/>
    <p:sldId id="493" r:id="rId51"/>
    <p:sldId id="654" r:id="rId52"/>
    <p:sldId id="541" r:id="rId53"/>
    <p:sldId id="542" r:id="rId54"/>
    <p:sldId id="587" r:id="rId55"/>
    <p:sldId id="608" r:id="rId56"/>
    <p:sldId id="603" r:id="rId57"/>
    <p:sldId id="649" r:id="rId58"/>
    <p:sldId id="653" r:id="rId59"/>
    <p:sldId id="651" r:id="rId60"/>
    <p:sldId id="644" r:id="rId61"/>
    <p:sldId id="646" r:id="rId62"/>
    <p:sldId id="647" r:id="rId63"/>
    <p:sldId id="645" r:id="rId64"/>
    <p:sldId id="638" r:id="rId65"/>
    <p:sldId id="639" r:id="rId66"/>
    <p:sldId id="326" r:id="rId67"/>
    <p:sldId id="332" r:id="rId68"/>
    <p:sldId id="320" r:id="rId69"/>
    <p:sldId id="334" r:id="rId70"/>
    <p:sldId id="321" r:id="rId71"/>
    <p:sldId id="333" r:id="rId72"/>
    <p:sldId id="335" r:id="rId73"/>
    <p:sldId id="337" r:id="rId74"/>
    <p:sldId id="270" r:id="rId75"/>
    <p:sldId id="309" r:id="rId76"/>
    <p:sldId id="271" r:id="rId77"/>
    <p:sldId id="310" r:id="rId78"/>
    <p:sldId id="339" r:id="rId79"/>
    <p:sldId id="272" r:id="rId80"/>
    <p:sldId id="311" r:id="rId81"/>
    <p:sldId id="341" r:id="rId82"/>
    <p:sldId id="273" r:id="rId83"/>
    <p:sldId id="342" r:id="rId84"/>
    <p:sldId id="343" r:id="rId85"/>
    <p:sldId id="274" r:id="rId86"/>
    <p:sldId id="344" r:id="rId87"/>
    <p:sldId id="345" r:id="rId88"/>
    <p:sldId id="275" r:id="rId89"/>
    <p:sldId id="314" r:id="rId90"/>
    <p:sldId id="346" r:id="rId91"/>
    <p:sldId id="276" r:id="rId92"/>
    <p:sldId id="315" r:id="rId93"/>
    <p:sldId id="347" r:id="rId94"/>
    <p:sldId id="277" r:id="rId95"/>
    <p:sldId id="348" r:id="rId96"/>
    <p:sldId id="349" r:id="rId97"/>
    <p:sldId id="278" r:id="rId98"/>
    <p:sldId id="316" r:id="rId99"/>
    <p:sldId id="279" r:id="rId100"/>
    <p:sldId id="317" r:id="rId101"/>
    <p:sldId id="351" r:id="rId102"/>
    <p:sldId id="664" r:id="rId103"/>
    <p:sldId id="555" r:id="rId104"/>
    <p:sldId id="615" r:id="rId105"/>
    <p:sldId id="622" r:id="rId106"/>
    <p:sldId id="620" r:id="rId107"/>
    <p:sldId id="616" r:id="rId108"/>
    <p:sldId id="619" r:id="rId109"/>
    <p:sldId id="566" r:id="rId110"/>
    <p:sldId id="607" r:id="rId111"/>
    <p:sldId id="598" r:id="rId112"/>
    <p:sldId id="597" r:id="rId113"/>
    <p:sldId id="621" r:id="rId114"/>
    <p:sldId id="655" r:id="rId115"/>
    <p:sldId id="539" r:id="rId116"/>
    <p:sldId id="583" r:id="rId117"/>
    <p:sldId id="559" r:id="rId118"/>
    <p:sldId id="538" r:id="rId119"/>
    <p:sldId id="563" r:id="rId120"/>
    <p:sldId id="535" r:id="rId121"/>
    <p:sldId id="540" r:id="rId122"/>
    <p:sldId id="550" r:id="rId123"/>
    <p:sldId id="585" r:id="rId124"/>
    <p:sldId id="574" r:id="rId125"/>
    <p:sldId id="575" r:id="rId126"/>
    <p:sldId id="577" r:id="rId127"/>
    <p:sldId id="549" r:id="rId128"/>
    <p:sldId id="551" r:id="rId129"/>
    <p:sldId id="584" r:id="rId130"/>
    <p:sldId id="552" r:id="rId131"/>
    <p:sldId id="568" r:id="rId132"/>
    <p:sldId id="547" r:id="rId133"/>
    <p:sldId id="586" r:id="rId134"/>
    <p:sldId id="554" r:id="rId135"/>
    <p:sldId id="572" r:id="rId136"/>
    <p:sldId id="665" r:id="rId137"/>
    <p:sldId id="662" r:id="rId138"/>
    <p:sldId id="663" r:id="rId139"/>
    <p:sldId id="501" r:id="rId140"/>
    <p:sldId id="659" r:id="rId141"/>
    <p:sldId id="660" r:id="rId142"/>
    <p:sldId id="661" r:id="rId143"/>
    <p:sldId id="455" r:id="rId144"/>
  </p:sldIdLst>
  <p:sldSz cx="12192000" cy="6858000"/>
  <p:notesSz cx="6858000" cy="9144000"/>
  <p:embeddedFontLst>
    <p:embeddedFont>
      <p:font typeface="KoPub돋움체 Bold" panose="00000800000000000000" pitchFamily="2" charset="-127"/>
      <p:bold r:id="rId147"/>
    </p:embeddedFont>
    <p:embeddedFont>
      <p:font typeface="KoPub돋움체 Medium" panose="00000600000000000000" pitchFamily="2" charset="-127"/>
      <p:regular r:id="rId148"/>
    </p:embeddedFont>
    <p:embeddedFont>
      <p:font typeface="Noto Sans KR Black" panose="020B0A00000000000000" pitchFamily="34" charset="-127"/>
      <p:bold r:id="rId149"/>
    </p:embeddedFont>
    <p:embeddedFont>
      <p:font typeface="나눔고딕" panose="020D0604000000000000" pitchFamily="50" charset="-127"/>
      <p:regular r:id="rId150"/>
      <p:bold r:id="rId151"/>
    </p:embeddedFont>
    <p:embeddedFont>
      <p:font typeface="나눔고딕 ExtraBold" panose="020D0904000000000000" pitchFamily="50" charset="-127"/>
      <p:bold r:id="rId152"/>
    </p:embeddedFont>
    <p:embeddedFont>
      <p:font typeface="나눔스퀘어" panose="020B0600000101010101" pitchFamily="50" charset="-127"/>
      <p:regular r:id="rId153"/>
    </p:embeddedFont>
    <p:embeddedFont>
      <p:font typeface="나눔스퀘어 ExtraBold" panose="020B0600000101010101" pitchFamily="50" charset="-127"/>
      <p:bold r:id="rId154"/>
    </p:embeddedFont>
    <p:embeddedFont>
      <p:font typeface="맑은 고딕" panose="020B0503020000020004" pitchFamily="50" charset="-127"/>
      <p:regular r:id="rId155"/>
      <p:bold r:id="rId156"/>
    </p:embeddedFont>
    <p:embeddedFont>
      <p:font typeface="Aharoni" panose="02010803020104030203" pitchFamily="2" charset="-79"/>
      <p:bold r:id="rId157"/>
    </p:embeddedFont>
    <p:embeddedFont>
      <p:font typeface="Arial Black" panose="020B0A04020102020204" pitchFamily="34" charset="0"/>
      <p:bold r:id="rId158"/>
    </p:embeddedFont>
    <p:embeddedFont>
      <p:font typeface="Calibri" panose="020F0502020204030204" pitchFamily="34" charset="0"/>
      <p:regular r:id="rId159"/>
      <p:bold r:id="rId160"/>
      <p:italic r:id="rId161"/>
      <p:boldItalic r:id="rId162"/>
    </p:embeddedFont>
    <p:embeddedFont>
      <p:font typeface="Seaford" panose="020B0502030303020204" pitchFamily="34" charset="0"/>
      <p:regular r:id="rId163"/>
      <p:bold r:id="rId164"/>
      <p:italic r:id="rId165"/>
      <p:boldItalic r:id="rId166"/>
    </p:embeddedFont>
    <p:embeddedFont>
      <p:font typeface="Verdana" panose="020B0604030504040204" pitchFamily="34" charset="0"/>
      <p:regular r:id="rId167"/>
      <p:bold r:id="rId168"/>
      <p:italic r:id="rId169"/>
      <p:boldItalic r:id="rId1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BF1FB411-0BB0-4552-9394-B7BA377D656F}">
          <p14:sldIdLst>
            <p14:sldId id="256"/>
            <p14:sldId id="473"/>
          </p14:sldIdLst>
        </p14:section>
        <p14:section name="개요" id="{1CE1DBF9-4283-4AAD-8310-4C9048F163F7}">
          <p14:sldIdLst>
            <p14:sldId id="378"/>
            <p14:sldId id="400"/>
          </p14:sldIdLst>
        </p14:section>
        <p14:section name="대메뉴" id="{FB5EA3B6-4F72-4567-97A3-CA984FD43DE6}">
          <p14:sldIdLst>
            <p14:sldId id="454"/>
            <p14:sldId id="510"/>
            <p14:sldId id="512"/>
          </p14:sldIdLst>
        </p14:section>
        <p14:section name="00_Dashboard" id="{CF294876-4739-45AE-B27C-C1B5D8EAEDCF}">
          <p14:sldIdLst>
            <p14:sldId id="630"/>
            <p14:sldId id="632"/>
            <p14:sldId id="629"/>
            <p14:sldId id="631"/>
          </p14:sldIdLst>
        </p14:section>
        <p14:section name="01_Project" id="{70242B89-7A19-4E02-A79B-A0E9039095E1}">
          <p14:sldIdLst>
            <p14:sldId id="530"/>
            <p14:sldId id="532"/>
            <p14:sldId id="515"/>
            <p14:sldId id="529"/>
            <p14:sldId id="533"/>
            <p14:sldId id="521"/>
            <p14:sldId id="522"/>
            <p14:sldId id="505"/>
            <p14:sldId id="523"/>
            <p14:sldId id="499"/>
            <p14:sldId id="500"/>
            <p14:sldId id="527"/>
            <p14:sldId id="525"/>
            <p14:sldId id="626"/>
            <p14:sldId id="534"/>
            <p14:sldId id="503"/>
          </p14:sldIdLst>
        </p14:section>
        <p14:section name="02_Work File" id="{3616F20D-8620-4ABD-BB18-4B706518E861}">
          <p14:sldIdLst/>
        </p14:section>
        <p14:section name="  02_01_workflow" id="{1AD2BADC-0951-444F-9DF5-03BE78556D42}">
          <p14:sldIdLst>
            <p14:sldId id="459"/>
            <p14:sldId id="460"/>
            <p14:sldId id="474"/>
            <p14:sldId id="507"/>
            <p14:sldId id="491"/>
            <p14:sldId id="467"/>
            <p14:sldId id="589"/>
            <p14:sldId id="461"/>
            <p14:sldId id="462"/>
            <p14:sldId id="464"/>
            <p14:sldId id="509"/>
            <p14:sldId id="508"/>
            <p14:sldId id="468"/>
            <p14:sldId id="469"/>
            <p14:sldId id="489"/>
            <p14:sldId id="488"/>
            <p14:sldId id="470"/>
            <p14:sldId id="476"/>
            <p14:sldId id="482"/>
            <p14:sldId id="490"/>
            <p14:sldId id="472"/>
            <p14:sldId id="492"/>
            <p14:sldId id="493"/>
            <p14:sldId id="654"/>
            <p14:sldId id="541"/>
            <p14:sldId id="542"/>
          </p14:sldIdLst>
        </p14:section>
        <p14:section name="  02_11_report" id="{4FC99FA3-E430-40F1-915D-D364188542CF}">
          <p14:sldIdLst>
            <p14:sldId id="587"/>
            <p14:sldId id="608"/>
            <p14:sldId id="603"/>
            <p14:sldId id="649"/>
            <p14:sldId id="653"/>
            <p14:sldId id="651"/>
            <p14:sldId id="644"/>
            <p14:sldId id="646"/>
            <p14:sldId id="647"/>
            <p14:sldId id="645"/>
            <p14:sldId id="638"/>
            <p14:sldId id="639"/>
          </p14:sldIdLst>
        </p14:section>
        <p14:section name="03_Registry" id="{ACA6CA02-6397-474B-8D25-DF5C414289C4}">
          <p14:sldIdLst>
            <p14:sldId id="326"/>
            <p14:sldId id="332"/>
            <p14:sldId id="320"/>
            <p14:sldId id="334"/>
            <p14:sldId id="321"/>
            <p14:sldId id="333"/>
            <p14:sldId id="335"/>
            <p14:sldId id="337"/>
            <p14:sldId id="270"/>
            <p14:sldId id="309"/>
            <p14:sldId id="271"/>
            <p14:sldId id="310"/>
            <p14:sldId id="339"/>
            <p14:sldId id="272"/>
            <p14:sldId id="311"/>
            <p14:sldId id="341"/>
            <p14:sldId id="273"/>
            <p14:sldId id="342"/>
            <p14:sldId id="343"/>
            <p14:sldId id="274"/>
            <p14:sldId id="344"/>
            <p14:sldId id="345"/>
            <p14:sldId id="275"/>
            <p14:sldId id="314"/>
            <p14:sldId id="346"/>
            <p14:sldId id="276"/>
            <p14:sldId id="315"/>
            <p14:sldId id="347"/>
            <p14:sldId id="277"/>
            <p14:sldId id="348"/>
            <p14:sldId id="349"/>
            <p14:sldId id="278"/>
            <p14:sldId id="316"/>
            <p14:sldId id="279"/>
            <p14:sldId id="317"/>
            <p14:sldId id="351"/>
            <p14:sldId id="664"/>
          </p14:sldIdLst>
        </p14:section>
        <p14:section name="04_Storage" id="{C1924658-D87A-4042-A882-C667D64F98D3}">
          <p14:sldIdLst>
            <p14:sldId id="555"/>
            <p14:sldId id="615"/>
            <p14:sldId id="622"/>
            <p14:sldId id="620"/>
            <p14:sldId id="616"/>
            <p14:sldId id="619"/>
          </p14:sldIdLst>
        </p14:section>
        <p14:section name="05_Monitering" id="{E62FDB58-C111-4787-B5D5-001FB4CDBA7B}">
          <p14:sldIdLst>
            <p14:sldId id="566"/>
            <p14:sldId id="607"/>
            <p14:sldId id="598"/>
            <p14:sldId id="597"/>
            <p14:sldId id="621"/>
            <p14:sldId id="655"/>
            <p14:sldId id="539"/>
          </p14:sldIdLst>
        </p14:section>
        <p14:section name="06_Component" id="{24B547EA-A688-4CF3-8789-4D8984773553}">
          <p14:sldIdLst>
            <p14:sldId id="583"/>
            <p14:sldId id="559"/>
            <p14:sldId id="538"/>
            <p14:sldId id="563"/>
            <p14:sldId id="535"/>
            <p14:sldId id="540"/>
            <p14:sldId id="550"/>
            <p14:sldId id="585"/>
            <p14:sldId id="574"/>
            <p14:sldId id="575"/>
            <p14:sldId id="577"/>
            <p14:sldId id="549"/>
            <p14:sldId id="551"/>
            <p14:sldId id="584"/>
            <p14:sldId id="552"/>
            <p14:sldId id="568"/>
            <p14:sldId id="547"/>
            <p14:sldId id="586"/>
            <p14:sldId id="554"/>
            <p14:sldId id="572"/>
          </p14:sldIdLst>
        </p14:section>
        <p14:section name="07_Management" id="{4F675719-35ED-40E8-BEE9-2F334ECBAF2A}">
          <p14:sldIdLst>
            <p14:sldId id="665"/>
            <p14:sldId id="662"/>
            <p14:sldId id="663"/>
          </p14:sldIdLst>
        </p14:section>
        <p14:section name="08_Setting" id="{653A14AE-3F34-4FBE-9FB0-E49A02E49671}">
          <p14:sldIdLst>
            <p14:sldId id="501"/>
          </p14:sldIdLst>
        </p14:section>
        <p14:section name="09_Help" id="{E82D69BF-CB52-4686-BF17-AB3BEBED6D9E}">
          <p14:sldIdLst>
            <p14:sldId id="659"/>
            <p14:sldId id="660"/>
            <p14:sldId id="661"/>
          </p14:sldIdLst>
        </p14:section>
        <p14:section name="끝" id="{4A00F4D0-4450-480D-910B-C1E45158D3E3}">
          <p14:sldIdLst>
            <p14:sldId id="4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AF4"/>
    <a:srgbClr val="2BA8FF"/>
    <a:srgbClr val="F2F2F2"/>
    <a:srgbClr val="7F7F7F"/>
    <a:srgbClr val="3399FF"/>
    <a:srgbClr val="F6F6F6"/>
    <a:srgbClr val="FFFFFF"/>
    <a:srgbClr val="BFBFBF"/>
    <a:srgbClr val="002060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33" autoAdjust="0"/>
    <p:restoredTop sz="96196" autoAdjust="0"/>
  </p:normalViewPr>
  <p:slideViewPr>
    <p:cSldViewPr snapToGrid="0" showGuides="1">
      <p:cViewPr>
        <p:scale>
          <a:sx n="100" d="100"/>
          <a:sy n="100" d="100"/>
        </p:scale>
        <p:origin x="366" y="204"/>
      </p:cViewPr>
      <p:guideLst>
        <p:guide orient="horz" pos="845"/>
        <p:guide pos="3840"/>
      </p:guideLst>
    </p:cSldViewPr>
  </p:slideViewPr>
  <p:outlineViewPr>
    <p:cViewPr>
      <p:scale>
        <a:sx n="33" d="100"/>
        <a:sy n="33" d="100"/>
      </p:scale>
      <p:origin x="0" y="-10848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6278"/>
    </p:cViewPr>
  </p:sorterViewPr>
  <p:notesViewPr>
    <p:cSldViewPr snapToGrid="0"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3.fntdata"/><Relationship Id="rId170" Type="http://schemas.openxmlformats.org/officeDocument/2006/relationships/font" Target="fonts/font24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3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4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4.fntdata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5.fntdata"/><Relationship Id="rId156" Type="http://schemas.openxmlformats.org/officeDocument/2006/relationships/font" Target="fonts/font10.fntdata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handoutMaster" Target="handoutMasters/handoutMaster1.xml"/><Relationship Id="rId167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6.fntdata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.fntdata"/><Relationship Id="rId16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7.fntdata"/><Relationship Id="rId17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2.fntdata"/><Relationship Id="rId164" Type="http://schemas.openxmlformats.org/officeDocument/2006/relationships/font" Target="fonts/font18.fntdata"/><Relationship Id="rId169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8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19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9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notesMaster" Target="notesMasters/notesMaster1.xml"/><Relationship Id="rId166" Type="http://schemas.openxmlformats.org/officeDocument/2006/relationships/font" Target="fonts/font2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E5EB93A-AAC1-457E-9D42-C63F8577ED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A16601-41B1-41C2-A533-AB378AB587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DCE59-D348-4ADF-9154-2B3D30E5642A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FACFC7-655E-47BD-8BC5-04787DDFD7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E6EBF2-9543-4B54-B85E-C23D224B42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A712B-7B53-458F-8FBD-3E0A2BF58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166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4E7A9-D958-4761-972C-D011B1A7E85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F6429-D81A-4740-8D61-3EC7F66B8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977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F6429-D81A-4740-8D61-3EC7F66B8A4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385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F6429-D81A-4740-8D61-3EC7F66B8A4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987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F6429-D81A-4740-8D61-3EC7F66B8A4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84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F6429-D81A-4740-8D61-3EC7F66B8A48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924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F6429-D81A-4740-8D61-3EC7F66B8A48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97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F6429-D81A-4740-8D61-3EC7F66B8A48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121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F6429-D81A-4740-8D61-3EC7F66B8A48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3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F6429-D81A-4740-8D61-3EC7F66B8A48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909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F6429-D81A-4740-8D61-3EC7F66B8A48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63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rgbClr val="585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E53859-0BC6-437D-BEE4-8E7F3119E09A}"/>
              </a:ext>
            </a:extLst>
          </p:cNvPr>
          <p:cNvSpPr txBox="1"/>
          <p:nvPr userDrawn="1"/>
        </p:nvSpPr>
        <p:spPr>
          <a:xfrm>
            <a:off x="11324890" y="6584951"/>
            <a:ext cx="867113" cy="238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fld id="{95153FED-0362-4D7F-8312-65DB994709FE}" type="slidenum">
              <a:rPr kumimoji="1" lang="ko-KR" altLang="en-US" sz="800" b="1" smtClean="0">
                <a:solidFill>
                  <a:srgbClr val="D8D9D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pPr algn="ctr" fontAlgn="base">
                <a:lnSpc>
                  <a:spcPct val="130000"/>
                </a:lnSpc>
                <a:spcBef>
                  <a:spcPct val="20000"/>
                </a:spcBef>
                <a:spcAft>
                  <a:spcPct val="20000"/>
                </a:spcAft>
                <a:buFont typeface="Wingdings" pitchFamily="2" charset="2"/>
                <a:buNone/>
                <a:defRPr/>
              </a:pPr>
              <a:t>‹#›</a:t>
            </a:fld>
            <a:endParaRPr kumimoji="1" lang="ko-KR" altLang="en-US" sz="731" b="1" dirty="0">
              <a:solidFill>
                <a:srgbClr val="D8D9D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2FCA35A-0BED-431B-846D-ACE598926C06}"/>
              </a:ext>
            </a:extLst>
          </p:cNvPr>
          <p:cNvSpPr txBox="1">
            <a:spLocks/>
          </p:cNvSpPr>
          <p:nvPr userDrawn="1"/>
        </p:nvSpPr>
        <p:spPr>
          <a:xfrm>
            <a:off x="8645882" y="470374"/>
            <a:ext cx="3246420" cy="2698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algn="r"/>
            <a:r>
              <a:rPr lang="ko-KR" altLang="en-US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마스터 제목 스타일 편집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C9C31EA-7E8D-4093-AFDC-31D9EE19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01" y="470374"/>
            <a:ext cx="3246420" cy="26983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57424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6FFC7914-ACFB-4154-BCFB-8CF2BB648A68}"/>
              </a:ext>
            </a:extLst>
          </p:cNvPr>
          <p:cNvGrpSpPr/>
          <p:nvPr userDrawn="1"/>
        </p:nvGrpSpPr>
        <p:grpSpPr>
          <a:xfrm>
            <a:off x="262965" y="829284"/>
            <a:ext cx="9576137" cy="5791667"/>
            <a:chOff x="299700" y="827648"/>
            <a:chExt cx="9576137" cy="579166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B2E7D3-DFB3-4840-B525-A5AE02DD1EF1}"/>
                </a:ext>
              </a:extLst>
            </p:cNvPr>
            <p:cNvSpPr/>
            <p:nvPr/>
          </p:nvSpPr>
          <p:spPr>
            <a:xfrm>
              <a:off x="299700" y="827648"/>
              <a:ext cx="405150" cy="5791667"/>
            </a:xfrm>
            <a:prstGeom prst="rect">
              <a:avLst/>
            </a:prstGeom>
            <a:solidFill>
              <a:srgbClr val="042C5D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028103C-9ABE-41F3-8E72-3CDBE8CA24EC}"/>
                </a:ext>
              </a:extLst>
            </p:cNvPr>
            <p:cNvSpPr/>
            <p:nvPr/>
          </p:nvSpPr>
          <p:spPr>
            <a:xfrm>
              <a:off x="351219" y="1405530"/>
              <a:ext cx="353631" cy="419100"/>
            </a:xfrm>
            <a:prstGeom prst="rect">
              <a:avLst/>
            </a:prstGeom>
            <a:solidFill>
              <a:schemeClr val="bg1">
                <a:lumMod val="9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D1D1E09-36F8-4CD1-BD3A-2621C2BD9D76}"/>
                </a:ext>
              </a:extLst>
            </p:cNvPr>
            <p:cNvSpPr/>
            <p:nvPr/>
          </p:nvSpPr>
          <p:spPr>
            <a:xfrm>
              <a:off x="303596" y="1404786"/>
              <a:ext cx="47623" cy="419100"/>
            </a:xfrm>
            <a:prstGeom prst="rect">
              <a:avLst/>
            </a:prstGeom>
            <a:solidFill>
              <a:srgbClr val="0098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3B96A41-50E0-4058-ADBD-89B9388B76B7}"/>
                </a:ext>
              </a:extLst>
            </p:cNvPr>
            <p:cNvSpPr/>
            <p:nvPr/>
          </p:nvSpPr>
          <p:spPr>
            <a:xfrm>
              <a:off x="451297" y="1038893"/>
              <a:ext cx="152400" cy="152400"/>
            </a:xfrm>
            <a:custGeom>
              <a:avLst/>
              <a:gdLst>
                <a:gd name="connsiteX0" fmla="*/ 6177 w 152400"/>
                <a:gd name="connsiteY0" fmla="*/ 152418 h 152400"/>
                <a:gd name="connsiteX1" fmla="*/ 6177 w 152400"/>
                <a:gd name="connsiteY1" fmla="*/ 133368 h 152400"/>
                <a:gd name="connsiteX2" fmla="*/ 158577 w 152400"/>
                <a:gd name="connsiteY2" fmla="*/ 133368 h 152400"/>
                <a:gd name="connsiteX3" fmla="*/ 158577 w 152400"/>
                <a:gd name="connsiteY3" fmla="*/ 152418 h 152400"/>
                <a:gd name="connsiteX4" fmla="*/ 6177 w 152400"/>
                <a:gd name="connsiteY4" fmla="*/ 85743 h 152400"/>
                <a:gd name="connsiteX5" fmla="*/ 6177 w 152400"/>
                <a:gd name="connsiteY5" fmla="*/ 66693 h 152400"/>
                <a:gd name="connsiteX6" fmla="*/ 158577 w 152400"/>
                <a:gd name="connsiteY6" fmla="*/ 66693 h 152400"/>
                <a:gd name="connsiteX7" fmla="*/ 158577 w 152400"/>
                <a:gd name="connsiteY7" fmla="*/ 85743 h 152400"/>
                <a:gd name="connsiteX8" fmla="*/ 6177 w 152400"/>
                <a:gd name="connsiteY8" fmla="*/ 19068 h 152400"/>
                <a:gd name="connsiteX9" fmla="*/ 6177 w 152400"/>
                <a:gd name="connsiteY9" fmla="*/ 18 h 152400"/>
                <a:gd name="connsiteX10" fmla="*/ 158577 w 152400"/>
                <a:gd name="connsiteY10" fmla="*/ 18 h 152400"/>
                <a:gd name="connsiteX11" fmla="*/ 158577 w 152400"/>
                <a:gd name="connsiteY11" fmla="*/ 1906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2400" h="152400">
                  <a:moveTo>
                    <a:pt x="6177" y="152418"/>
                  </a:moveTo>
                  <a:lnTo>
                    <a:pt x="6177" y="133368"/>
                  </a:lnTo>
                  <a:lnTo>
                    <a:pt x="158577" y="133368"/>
                  </a:lnTo>
                  <a:lnTo>
                    <a:pt x="158577" y="152418"/>
                  </a:lnTo>
                  <a:close/>
                  <a:moveTo>
                    <a:pt x="6177" y="85743"/>
                  </a:moveTo>
                  <a:lnTo>
                    <a:pt x="6177" y="66693"/>
                  </a:lnTo>
                  <a:lnTo>
                    <a:pt x="158577" y="66693"/>
                  </a:lnTo>
                  <a:lnTo>
                    <a:pt x="158577" y="85743"/>
                  </a:lnTo>
                  <a:close/>
                  <a:moveTo>
                    <a:pt x="6177" y="19068"/>
                  </a:moveTo>
                  <a:lnTo>
                    <a:pt x="6177" y="18"/>
                  </a:lnTo>
                  <a:lnTo>
                    <a:pt x="158577" y="18"/>
                  </a:lnTo>
                  <a:lnTo>
                    <a:pt x="158577" y="1906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654603D-67CF-4AB9-870D-7AD617DA3E96}"/>
                </a:ext>
              </a:extLst>
            </p:cNvPr>
            <p:cNvSpPr/>
            <p:nvPr/>
          </p:nvSpPr>
          <p:spPr>
            <a:xfrm>
              <a:off x="465016" y="1532592"/>
              <a:ext cx="152418" cy="152418"/>
            </a:xfrm>
            <a:custGeom>
              <a:avLst/>
              <a:gdLst>
                <a:gd name="connsiteX0" fmla="*/ 47627 w 152418"/>
                <a:gd name="connsiteY0" fmla="*/ 76335 h 152418"/>
                <a:gd name="connsiteX1" fmla="*/ 56072 w 152418"/>
                <a:gd name="connsiteY1" fmla="*/ 85860 h 152418"/>
                <a:gd name="connsiteX2" fmla="*/ 57152 w 152418"/>
                <a:gd name="connsiteY2" fmla="*/ 85860 h 152418"/>
                <a:gd name="connsiteX3" fmla="*/ 95252 w 152418"/>
                <a:gd name="connsiteY3" fmla="*/ 85860 h 152418"/>
                <a:gd name="connsiteX4" fmla="*/ 104777 w 152418"/>
                <a:gd name="connsiteY4" fmla="*/ 76335 h 152418"/>
                <a:gd name="connsiteX5" fmla="*/ 96333 w 152418"/>
                <a:gd name="connsiteY5" fmla="*/ 66810 h 152418"/>
                <a:gd name="connsiteX6" fmla="*/ 95252 w 152418"/>
                <a:gd name="connsiteY6" fmla="*/ 66810 h 152418"/>
                <a:gd name="connsiteX7" fmla="*/ 57152 w 152418"/>
                <a:gd name="connsiteY7" fmla="*/ 66810 h 152418"/>
                <a:gd name="connsiteX8" fmla="*/ 47627 w 152418"/>
                <a:gd name="connsiteY8" fmla="*/ 76335 h 152418"/>
                <a:gd name="connsiteX9" fmla="*/ 2 w 152418"/>
                <a:gd name="connsiteY9" fmla="*/ 47760 h 152418"/>
                <a:gd name="connsiteX10" fmla="*/ 46689 w 152418"/>
                <a:gd name="connsiteY10" fmla="*/ 135 h 152418"/>
                <a:gd name="connsiteX11" fmla="*/ 47627 w 152418"/>
                <a:gd name="connsiteY11" fmla="*/ 135 h 152418"/>
                <a:gd name="connsiteX12" fmla="*/ 104777 w 152418"/>
                <a:gd name="connsiteY12" fmla="*/ 135 h 152418"/>
                <a:gd name="connsiteX13" fmla="*/ 152402 w 152418"/>
                <a:gd name="connsiteY13" fmla="*/ 46822 h 152418"/>
                <a:gd name="connsiteX14" fmla="*/ 152402 w 152418"/>
                <a:gd name="connsiteY14" fmla="*/ 47760 h 152418"/>
                <a:gd name="connsiteX15" fmla="*/ 152402 w 152418"/>
                <a:gd name="connsiteY15" fmla="*/ 143010 h 152418"/>
                <a:gd name="connsiteX16" fmla="*/ 143958 w 152418"/>
                <a:gd name="connsiteY16" fmla="*/ 152535 h 152418"/>
                <a:gd name="connsiteX17" fmla="*/ 142877 w 152418"/>
                <a:gd name="connsiteY17" fmla="*/ 152535 h 152418"/>
                <a:gd name="connsiteX18" fmla="*/ 47627 w 152418"/>
                <a:gd name="connsiteY18" fmla="*/ 152535 h 152418"/>
                <a:gd name="connsiteX19" fmla="*/ 2 w 152418"/>
                <a:gd name="connsiteY19" fmla="*/ 105849 h 152418"/>
                <a:gd name="connsiteX20" fmla="*/ 2 w 152418"/>
                <a:gd name="connsiteY20" fmla="*/ 104910 h 15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418" h="152418">
                  <a:moveTo>
                    <a:pt x="47627" y="76335"/>
                  </a:moveTo>
                  <a:cubicBezTo>
                    <a:pt x="47329" y="81298"/>
                    <a:pt x="51110" y="85562"/>
                    <a:pt x="56072" y="85860"/>
                  </a:cubicBezTo>
                  <a:cubicBezTo>
                    <a:pt x="56432" y="85882"/>
                    <a:pt x="56793" y="85882"/>
                    <a:pt x="57152" y="85860"/>
                  </a:cubicBezTo>
                  <a:lnTo>
                    <a:pt x="95252" y="85860"/>
                  </a:lnTo>
                  <a:cubicBezTo>
                    <a:pt x="100513" y="85860"/>
                    <a:pt x="104777" y="81596"/>
                    <a:pt x="104777" y="76335"/>
                  </a:cubicBezTo>
                  <a:cubicBezTo>
                    <a:pt x="105076" y="71373"/>
                    <a:pt x="101295" y="67109"/>
                    <a:pt x="96333" y="66810"/>
                  </a:cubicBezTo>
                  <a:cubicBezTo>
                    <a:pt x="95972" y="66789"/>
                    <a:pt x="95612" y="66789"/>
                    <a:pt x="95252" y="66810"/>
                  </a:cubicBezTo>
                  <a:lnTo>
                    <a:pt x="57152" y="66810"/>
                  </a:lnTo>
                  <a:cubicBezTo>
                    <a:pt x="51892" y="66810"/>
                    <a:pt x="47627" y="71075"/>
                    <a:pt x="47627" y="76335"/>
                  </a:cubicBezTo>
                  <a:close/>
                  <a:moveTo>
                    <a:pt x="2" y="47760"/>
                  </a:moveTo>
                  <a:cubicBezTo>
                    <a:pt x="-257" y="21717"/>
                    <a:pt x="20646" y="394"/>
                    <a:pt x="46689" y="135"/>
                  </a:cubicBezTo>
                  <a:cubicBezTo>
                    <a:pt x="47002" y="132"/>
                    <a:pt x="47315" y="132"/>
                    <a:pt x="47627" y="135"/>
                  </a:cubicBezTo>
                  <a:lnTo>
                    <a:pt x="104777" y="135"/>
                  </a:lnTo>
                  <a:cubicBezTo>
                    <a:pt x="130821" y="-124"/>
                    <a:pt x="152143" y="20779"/>
                    <a:pt x="152402" y="46822"/>
                  </a:cubicBezTo>
                  <a:cubicBezTo>
                    <a:pt x="152405" y="47135"/>
                    <a:pt x="152405" y="47448"/>
                    <a:pt x="152402" y="47760"/>
                  </a:cubicBezTo>
                  <a:lnTo>
                    <a:pt x="152402" y="143010"/>
                  </a:lnTo>
                  <a:cubicBezTo>
                    <a:pt x="152701" y="147973"/>
                    <a:pt x="148920" y="152237"/>
                    <a:pt x="143958" y="152535"/>
                  </a:cubicBezTo>
                  <a:cubicBezTo>
                    <a:pt x="143597" y="152557"/>
                    <a:pt x="143237" y="152557"/>
                    <a:pt x="142877" y="152535"/>
                  </a:cubicBezTo>
                  <a:lnTo>
                    <a:pt x="47627" y="152535"/>
                  </a:lnTo>
                  <a:cubicBezTo>
                    <a:pt x="21584" y="152794"/>
                    <a:pt x="261" y="131892"/>
                    <a:pt x="2" y="105849"/>
                  </a:cubicBezTo>
                  <a:cubicBezTo>
                    <a:pt x="-1" y="105536"/>
                    <a:pt x="-1" y="105223"/>
                    <a:pt x="2" y="104910"/>
                  </a:cubicBezTo>
                  <a:close/>
                </a:path>
              </a:pathLst>
            </a:custGeom>
            <a:solidFill>
              <a:srgbClr val="2699FB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3" name="그래픽 1">
              <a:extLst>
                <a:ext uri="{FF2B5EF4-FFF2-40B4-BE49-F238E27FC236}">
                  <a16:creationId xmlns:a16="http://schemas.microsoft.com/office/drawing/2014/main" id="{51589AA0-E52C-4C41-BAA3-81D3ED7B35A0}"/>
                </a:ext>
              </a:extLst>
            </p:cNvPr>
            <p:cNvGrpSpPr/>
            <p:nvPr/>
          </p:nvGrpSpPr>
          <p:grpSpPr>
            <a:xfrm>
              <a:off x="465016" y="1869371"/>
              <a:ext cx="164642" cy="164642"/>
              <a:chOff x="895244" y="3115979"/>
              <a:chExt cx="164642" cy="164642"/>
            </a:xfrm>
            <a:noFill/>
          </p:grpSpPr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FF63DDEC-2668-4BBE-A9DD-F693453B92B9}"/>
                  </a:ext>
                </a:extLst>
              </p:cNvPr>
              <p:cNvSpPr/>
              <p:nvPr/>
            </p:nvSpPr>
            <p:spPr>
              <a:xfrm>
                <a:off x="895244" y="3115979"/>
                <a:ext cx="164642" cy="164642"/>
              </a:xfrm>
              <a:custGeom>
                <a:avLst/>
                <a:gdLst>
                  <a:gd name="connsiteX0" fmla="*/ 131 w 164642"/>
                  <a:gd name="connsiteY0" fmla="*/ 377 h 164642"/>
                  <a:gd name="connsiteX1" fmla="*/ 164773 w 164642"/>
                  <a:gd name="connsiteY1" fmla="*/ 377 h 164642"/>
                  <a:gd name="connsiteX2" fmla="*/ 164773 w 164642"/>
                  <a:gd name="connsiteY2" fmla="*/ 165020 h 164642"/>
                  <a:gd name="connsiteX3" fmla="*/ 131 w 164642"/>
                  <a:gd name="connsiteY3" fmla="*/ 165020 h 16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642" h="164642">
                    <a:moveTo>
                      <a:pt x="131" y="377"/>
                    </a:moveTo>
                    <a:lnTo>
                      <a:pt x="164773" y="377"/>
                    </a:lnTo>
                    <a:lnTo>
                      <a:pt x="164773" y="165020"/>
                    </a:lnTo>
                    <a:lnTo>
                      <a:pt x="131" y="165020"/>
                    </a:lnTo>
                    <a:close/>
                  </a:path>
                </a:pathLst>
              </a:custGeom>
              <a:noFill/>
              <a:ln w="686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E8F71E2C-BEB7-46AA-A284-BDF826A4FACC}"/>
                  </a:ext>
                </a:extLst>
              </p:cNvPr>
              <p:cNvSpPr/>
              <p:nvPr/>
            </p:nvSpPr>
            <p:spPr>
              <a:xfrm>
                <a:off x="929545" y="3136560"/>
                <a:ext cx="54880" cy="54880"/>
              </a:xfrm>
              <a:custGeom>
                <a:avLst/>
                <a:gdLst>
                  <a:gd name="connsiteX0" fmla="*/ 55016 w 54880"/>
                  <a:gd name="connsiteY0" fmla="*/ 27820 h 54880"/>
                  <a:gd name="connsiteX1" fmla="*/ 27576 w 54880"/>
                  <a:gd name="connsiteY1" fmla="*/ 55261 h 54880"/>
                  <a:gd name="connsiteX2" fmla="*/ 136 w 54880"/>
                  <a:gd name="connsiteY2" fmla="*/ 27820 h 54880"/>
                  <a:gd name="connsiteX3" fmla="*/ 27576 w 54880"/>
                  <a:gd name="connsiteY3" fmla="*/ 380 h 54880"/>
                  <a:gd name="connsiteX4" fmla="*/ 55016 w 54880"/>
                  <a:gd name="connsiteY4" fmla="*/ 27820 h 5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880" h="54880">
                    <a:moveTo>
                      <a:pt x="55016" y="27820"/>
                    </a:moveTo>
                    <a:cubicBezTo>
                      <a:pt x="55016" y="42975"/>
                      <a:pt x="42731" y="55261"/>
                      <a:pt x="27576" y="55261"/>
                    </a:cubicBezTo>
                    <a:cubicBezTo>
                      <a:pt x="12421" y="55261"/>
                      <a:pt x="136" y="42975"/>
                      <a:pt x="136" y="27820"/>
                    </a:cubicBezTo>
                    <a:cubicBezTo>
                      <a:pt x="136" y="12665"/>
                      <a:pt x="12421" y="380"/>
                      <a:pt x="27576" y="380"/>
                    </a:cubicBezTo>
                    <a:cubicBezTo>
                      <a:pt x="42731" y="380"/>
                      <a:pt x="55016" y="12665"/>
                      <a:pt x="55016" y="27820"/>
                    </a:cubicBezTo>
                    <a:close/>
                  </a:path>
                </a:pathLst>
              </a:custGeom>
              <a:noFill/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7D7F6BAC-FECE-48B6-9052-B7E801EB7E6D}"/>
                  </a:ext>
                </a:extLst>
              </p:cNvPr>
              <p:cNvSpPr/>
              <p:nvPr/>
            </p:nvSpPr>
            <p:spPr>
              <a:xfrm>
                <a:off x="915824" y="3218881"/>
                <a:ext cx="82321" cy="41160"/>
              </a:xfrm>
              <a:custGeom>
                <a:avLst/>
                <a:gdLst>
                  <a:gd name="connsiteX0" fmla="*/ 131 w 82321"/>
                  <a:gd name="connsiteY0" fmla="*/ 41538 h 41160"/>
                  <a:gd name="connsiteX1" fmla="*/ 131 w 82321"/>
                  <a:gd name="connsiteY1" fmla="*/ 27817 h 41160"/>
                  <a:gd name="connsiteX2" fmla="*/ 27571 w 82321"/>
                  <a:gd name="connsiteY2" fmla="*/ 377 h 41160"/>
                  <a:gd name="connsiteX3" fmla="*/ 55011 w 82321"/>
                  <a:gd name="connsiteY3" fmla="*/ 377 h 41160"/>
                  <a:gd name="connsiteX4" fmla="*/ 82452 w 82321"/>
                  <a:gd name="connsiteY4" fmla="*/ 27817 h 41160"/>
                  <a:gd name="connsiteX5" fmla="*/ 82452 w 82321"/>
                  <a:gd name="connsiteY5" fmla="*/ 41538 h 41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321" h="41160">
                    <a:moveTo>
                      <a:pt x="131" y="41538"/>
                    </a:moveTo>
                    <a:lnTo>
                      <a:pt x="131" y="27817"/>
                    </a:lnTo>
                    <a:cubicBezTo>
                      <a:pt x="131" y="12663"/>
                      <a:pt x="12416" y="377"/>
                      <a:pt x="27571" y="377"/>
                    </a:cubicBezTo>
                    <a:lnTo>
                      <a:pt x="55011" y="377"/>
                    </a:lnTo>
                    <a:cubicBezTo>
                      <a:pt x="70166" y="377"/>
                      <a:pt x="82452" y="12663"/>
                      <a:pt x="82452" y="27817"/>
                    </a:cubicBezTo>
                    <a:lnTo>
                      <a:pt x="82452" y="41538"/>
                    </a:lnTo>
                  </a:path>
                </a:pathLst>
              </a:custGeom>
              <a:noFill/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A78BBDAC-6FE6-425D-9E78-C9A004F03DAB}"/>
                  </a:ext>
                </a:extLst>
              </p:cNvPr>
              <p:cNvSpPr/>
              <p:nvPr/>
            </p:nvSpPr>
            <p:spPr>
              <a:xfrm>
                <a:off x="1005006" y="3137452"/>
                <a:ext cx="20640" cy="53165"/>
              </a:xfrm>
              <a:custGeom>
                <a:avLst/>
                <a:gdLst>
                  <a:gd name="connsiteX0" fmla="*/ 131 w 20640"/>
                  <a:gd name="connsiteY0" fmla="*/ 377 h 53165"/>
                  <a:gd name="connsiteX1" fmla="*/ 19907 w 20640"/>
                  <a:gd name="connsiteY1" fmla="*/ 33766 h 53165"/>
                  <a:gd name="connsiteX2" fmla="*/ 131 w 20640"/>
                  <a:gd name="connsiteY2" fmla="*/ 53543 h 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640" h="53165">
                    <a:moveTo>
                      <a:pt x="131" y="377"/>
                    </a:moveTo>
                    <a:cubicBezTo>
                      <a:pt x="14812" y="4136"/>
                      <a:pt x="23666" y="19085"/>
                      <a:pt x="19907" y="33766"/>
                    </a:cubicBezTo>
                    <a:cubicBezTo>
                      <a:pt x="17421" y="43475"/>
                      <a:pt x="9840" y="51057"/>
                      <a:pt x="131" y="53543"/>
                    </a:cubicBezTo>
                  </a:path>
                </a:pathLst>
              </a:custGeom>
              <a:noFill/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BBA05817-2EAB-4E0A-91BE-D1D9CC699183}"/>
                  </a:ext>
                </a:extLst>
              </p:cNvPr>
              <p:cNvSpPr/>
              <p:nvPr/>
            </p:nvSpPr>
            <p:spPr>
              <a:xfrm>
                <a:off x="1018726" y="3219910"/>
                <a:ext cx="20580" cy="40131"/>
              </a:xfrm>
              <a:custGeom>
                <a:avLst/>
                <a:gdLst>
                  <a:gd name="connsiteX0" fmla="*/ 20711 w 20580"/>
                  <a:gd name="connsiteY0" fmla="*/ 40509 h 40131"/>
                  <a:gd name="connsiteX1" fmla="*/ 20711 w 20580"/>
                  <a:gd name="connsiteY1" fmla="*/ 26788 h 40131"/>
                  <a:gd name="connsiteX2" fmla="*/ 131 w 20580"/>
                  <a:gd name="connsiteY2" fmla="*/ 377 h 40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580" h="40131">
                    <a:moveTo>
                      <a:pt x="20711" y="40509"/>
                    </a:moveTo>
                    <a:lnTo>
                      <a:pt x="20711" y="26788"/>
                    </a:lnTo>
                    <a:cubicBezTo>
                      <a:pt x="20639" y="14334"/>
                      <a:pt x="12189" y="3490"/>
                      <a:pt x="131" y="377"/>
                    </a:cubicBezTo>
                  </a:path>
                </a:pathLst>
              </a:custGeom>
              <a:noFill/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4" name="그래픽 1">
              <a:extLst>
                <a:ext uri="{FF2B5EF4-FFF2-40B4-BE49-F238E27FC236}">
                  <a16:creationId xmlns:a16="http://schemas.microsoft.com/office/drawing/2014/main" id="{7228D760-B3E1-482B-B480-1BF87FB87EC6}"/>
                </a:ext>
              </a:extLst>
            </p:cNvPr>
            <p:cNvGrpSpPr/>
            <p:nvPr/>
          </p:nvGrpSpPr>
          <p:grpSpPr>
            <a:xfrm>
              <a:off x="455386" y="2220830"/>
              <a:ext cx="164642" cy="164642"/>
              <a:chOff x="1636136" y="3115979"/>
              <a:chExt cx="164642" cy="164642"/>
            </a:xfrm>
            <a:noFill/>
          </p:grpSpPr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EDEC0B40-CFA8-4813-8D82-1261B9589BAC}"/>
                  </a:ext>
                </a:extLst>
              </p:cNvPr>
              <p:cNvSpPr/>
              <p:nvPr/>
            </p:nvSpPr>
            <p:spPr>
              <a:xfrm>
                <a:off x="1636136" y="3115979"/>
                <a:ext cx="164642" cy="164642"/>
              </a:xfrm>
              <a:custGeom>
                <a:avLst/>
                <a:gdLst>
                  <a:gd name="connsiteX0" fmla="*/ 239 w 164642"/>
                  <a:gd name="connsiteY0" fmla="*/ 377 h 164642"/>
                  <a:gd name="connsiteX1" fmla="*/ 164881 w 164642"/>
                  <a:gd name="connsiteY1" fmla="*/ 377 h 164642"/>
                  <a:gd name="connsiteX2" fmla="*/ 164881 w 164642"/>
                  <a:gd name="connsiteY2" fmla="*/ 165020 h 164642"/>
                  <a:gd name="connsiteX3" fmla="*/ 239 w 164642"/>
                  <a:gd name="connsiteY3" fmla="*/ 165020 h 16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642" h="164642">
                    <a:moveTo>
                      <a:pt x="239" y="377"/>
                    </a:moveTo>
                    <a:lnTo>
                      <a:pt x="164881" y="377"/>
                    </a:lnTo>
                    <a:lnTo>
                      <a:pt x="164881" y="165020"/>
                    </a:lnTo>
                    <a:lnTo>
                      <a:pt x="239" y="165020"/>
                    </a:lnTo>
                    <a:close/>
                  </a:path>
                </a:pathLst>
              </a:custGeom>
              <a:noFill/>
              <a:ln w="686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B8E71F56-195C-4625-B542-9D7898C354C6}"/>
                  </a:ext>
                </a:extLst>
              </p:cNvPr>
              <p:cNvSpPr/>
              <p:nvPr/>
            </p:nvSpPr>
            <p:spPr>
              <a:xfrm>
                <a:off x="1663576" y="3150280"/>
                <a:ext cx="109761" cy="109761"/>
              </a:xfrm>
              <a:custGeom>
                <a:avLst/>
                <a:gdLst>
                  <a:gd name="connsiteX0" fmla="*/ 96284 w 109761"/>
                  <a:gd name="connsiteY0" fmla="*/ 382 h 109761"/>
                  <a:gd name="connsiteX1" fmla="*/ 110004 w 109761"/>
                  <a:gd name="connsiteY1" fmla="*/ 382 h 109761"/>
                  <a:gd name="connsiteX2" fmla="*/ 110004 w 109761"/>
                  <a:gd name="connsiteY2" fmla="*/ 110144 h 109761"/>
                  <a:gd name="connsiteX3" fmla="*/ 96284 w 109761"/>
                  <a:gd name="connsiteY3" fmla="*/ 110144 h 109761"/>
                  <a:gd name="connsiteX4" fmla="*/ 13963 w 109761"/>
                  <a:gd name="connsiteY4" fmla="*/ 110144 h 109761"/>
                  <a:gd name="connsiteX5" fmla="*/ 243 w 109761"/>
                  <a:gd name="connsiteY5" fmla="*/ 110144 h 109761"/>
                  <a:gd name="connsiteX6" fmla="*/ 243 w 109761"/>
                  <a:gd name="connsiteY6" fmla="*/ 382 h 109761"/>
                  <a:gd name="connsiteX7" fmla="*/ 13963 w 109761"/>
                  <a:gd name="connsiteY7" fmla="*/ 382 h 109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761" h="109761">
                    <a:moveTo>
                      <a:pt x="96284" y="382"/>
                    </a:moveTo>
                    <a:cubicBezTo>
                      <a:pt x="103862" y="382"/>
                      <a:pt x="110004" y="382"/>
                      <a:pt x="110004" y="382"/>
                    </a:cubicBezTo>
                    <a:lnTo>
                      <a:pt x="110004" y="110144"/>
                    </a:lnTo>
                    <a:cubicBezTo>
                      <a:pt x="110004" y="110144"/>
                      <a:pt x="103862" y="110144"/>
                      <a:pt x="96284" y="110144"/>
                    </a:cubicBezTo>
                    <a:lnTo>
                      <a:pt x="13963" y="110144"/>
                    </a:lnTo>
                    <a:cubicBezTo>
                      <a:pt x="6385" y="110144"/>
                      <a:pt x="243" y="110144"/>
                      <a:pt x="243" y="110144"/>
                    </a:cubicBezTo>
                    <a:lnTo>
                      <a:pt x="243" y="382"/>
                    </a:lnTo>
                    <a:cubicBezTo>
                      <a:pt x="243" y="382"/>
                      <a:pt x="6385" y="382"/>
                      <a:pt x="13963" y="382"/>
                    </a:cubicBezTo>
                    <a:close/>
                  </a:path>
                </a:pathLst>
              </a:custGeom>
              <a:noFill/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8D92ADD9-9D9A-475C-BF4E-3B9AFD8DAB1C}"/>
                  </a:ext>
                </a:extLst>
              </p:cNvPr>
              <p:cNvSpPr/>
              <p:nvPr/>
            </p:nvSpPr>
            <p:spPr>
              <a:xfrm>
                <a:off x="1745898" y="3136560"/>
                <a:ext cx="6860" cy="27440"/>
              </a:xfrm>
              <a:custGeom>
                <a:avLst/>
                <a:gdLst>
                  <a:gd name="connsiteX0" fmla="*/ 255 w 6860"/>
                  <a:gd name="connsiteY0" fmla="*/ 380 h 27440"/>
                  <a:gd name="connsiteX1" fmla="*/ 255 w 6860"/>
                  <a:gd name="connsiteY1" fmla="*/ 27820 h 2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60" h="27440">
                    <a:moveTo>
                      <a:pt x="255" y="380"/>
                    </a:moveTo>
                    <a:lnTo>
                      <a:pt x="255" y="27820"/>
                    </a:lnTo>
                  </a:path>
                </a:pathLst>
              </a:custGeom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D2EAF8CF-828A-415B-8C5B-37E482C1A93C}"/>
                  </a:ext>
                </a:extLst>
              </p:cNvPr>
              <p:cNvSpPr/>
              <p:nvPr/>
            </p:nvSpPr>
            <p:spPr>
              <a:xfrm>
                <a:off x="1691017" y="3136560"/>
                <a:ext cx="6860" cy="27440"/>
              </a:xfrm>
              <a:custGeom>
                <a:avLst/>
                <a:gdLst>
                  <a:gd name="connsiteX0" fmla="*/ 247 w 6860"/>
                  <a:gd name="connsiteY0" fmla="*/ 380 h 27440"/>
                  <a:gd name="connsiteX1" fmla="*/ 247 w 6860"/>
                  <a:gd name="connsiteY1" fmla="*/ 27820 h 2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60" h="27440">
                    <a:moveTo>
                      <a:pt x="247" y="380"/>
                    </a:moveTo>
                    <a:lnTo>
                      <a:pt x="247" y="27820"/>
                    </a:lnTo>
                  </a:path>
                </a:pathLst>
              </a:custGeom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7C4480CA-62B8-46FB-867D-17142AB65E46}"/>
                  </a:ext>
                </a:extLst>
              </p:cNvPr>
              <p:cNvSpPr/>
              <p:nvPr/>
            </p:nvSpPr>
            <p:spPr>
              <a:xfrm>
                <a:off x="1663576" y="3191441"/>
                <a:ext cx="109761" cy="6860"/>
              </a:xfrm>
              <a:custGeom>
                <a:avLst/>
                <a:gdLst>
                  <a:gd name="connsiteX0" fmla="*/ 243 w 109761"/>
                  <a:gd name="connsiteY0" fmla="*/ 388 h 6860"/>
                  <a:gd name="connsiteX1" fmla="*/ 110004 w 109761"/>
                  <a:gd name="connsiteY1" fmla="*/ 388 h 6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761" h="6860">
                    <a:moveTo>
                      <a:pt x="243" y="388"/>
                    </a:moveTo>
                    <a:lnTo>
                      <a:pt x="110004" y="388"/>
                    </a:lnTo>
                  </a:path>
                </a:pathLst>
              </a:custGeom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A5010969-174E-4EA1-90A8-4C1DEB070810}"/>
                  </a:ext>
                </a:extLst>
              </p:cNvPr>
              <p:cNvSpPr/>
              <p:nvPr/>
            </p:nvSpPr>
            <p:spPr>
              <a:xfrm>
                <a:off x="1704737" y="3225741"/>
                <a:ext cx="27440" cy="6860"/>
              </a:xfrm>
              <a:custGeom>
                <a:avLst/>
                <a:gdLst>
                  <a:gd name="connsiteX0" fmla="*/ 249 w 27440"/>
                  <a:gd name="connsiteY0" fmla="*/ 393 h 6860"/>
                  <a:gd name="connsiteX1" fmla="*/ 27689 w 27440"/>
                  <a:gd name="connsiteY1" fmla="*/ 393 h 6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440" h="6860">
                    <a:moveTo>
                      <a:pt x="249" y="393"/>
                    </a:moveTo>
                    <a:lnTo>
                      <a:pt x="27689" y="393"/>
                    </a:lnTo>
                  </a:path>
                </a:pathLst>
              </a:custGeom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5" name="그래픽 1">
              <a:extLst>
                <a:ext uri="{FF2B5EF4-FFF2-40B4-BE49-F238E27FC236}">
                  <a16:creationId xmlns:a16="http://schemas.microsoft.com/office/drawing/2014/main" id="{F608160F-350D-4B4A-A569-1C7C0B10CE34}"/>
                </a:ext>
              </a:extLst>
            </p:cNvPr>
            <p:cNvGrpSpPr/>
            <p:nvPr/>
          </p:nvGrpSpPr>
          <p:grpSpPr>
            <a:xfrm>
              <a:off x="447125" y="2514456"/>
              <a:ext cx="164642" cy="164642"/>
              <a:chOff x="895244" y="3390384"/>
              <a:chExt cx="164642" cy="164642"/>
            </a:xfrm>
            <a:noFill/>
          </p:grpSpPr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1C03C37-890F-44CC-B7CE-EAB1E1AB907B}"/>
                  </a:ext>
                </a:extLst>
              </p:cNvPr>
              <p:cNvSpPr/>
              <p:nvPr/>
            </p:nvSpPr>
            <p:spPr>
              <a:xfrm>
                <a:off x="895244" y="3390384"/>
                <a:ext cx="164642" cy="164642"/>
              </a:xfrm>
              <a:custGeom>
                <a:avLst/>
                <a:gdLst>
                  <a:gd name="connsiteX0" fmla="*/ 131 w 164642"/>
                  <a:gd name="connsiteY0" fmla="*/ 417 h 164642"/>
                  <a:gd name="connsiteX1" fmla="*/ 164773 w 164642"/>
                  <a:gd name="connsiteY1" fmla="*/ 417 h 164642"/>
                  <a:gd name="connsiteX2" fmla="*/ 164773 w 164642"/>
                  <a:gd name="connsiteY2" fmla="*/ 165060 h 164642"/>
                  <a:gd name="connsiteX3" fmla="*/ 131 w 164642"/>
                  <a:gd name="connsiteY3" fmla="*/ 165060 h 16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642" h="164642">
                    <a:moveTo>
                      <a:pt x="131" y="417"/>
                    </a:moveTo>
                    <a:lnTo>
                      <a:pt x="164773" y="417"/>
                    </a:lnTo>
                    <a:lnTo>
                      <a:pt x="164773" y="165060"/>
                    </a:lnTo>
                    <a:lnTo>
                      <a:pt x="131" y="165060"/>
                    </a:lnTo>
                    <a:close/>
                  </a:path>
                </a:pathLst>
              </a:custGeom>
              <a:noFill/>
              <a:ln w="686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3CF45C32-0733-4ACA-B50D-ABF9C6A802A5}"/>
                  </a:ext>
                </a:extLst>
              </p:cNvPr>
              <p:cNvSpPr/>
              <p:nvPr/>
            </p:nvSpPr>
            <p:spPr>
              <a:xfrm>
                <a:off x="991286" y="3410964"/>
                <a:ext cx="34300" cy="34300"/>
              </a:xfrm>
              <a:custGeom>
                <a:avLst/>
                <a:gdLst>
                  <a:gd name="connsiteX0" fmla="*/ 131 w 34300"/>
                  <a:gd name="connsiteY0" fmla="*/ 417 h 34300"/>
                  <a:gd name="connsiteX1" fmla="*/ 131 w 34300"/>
                  <a:gd name="connsiteY1" fmla="*/ 27857 h 34300"/>
                  <a:gd name="connsiteX2" fmla="*/ 6991 w 34300"/>
                  <a:gd name="connsiteY2" fmla="*/ 34717 h 34300"/>
                  <a:gd name="connsiteX3" fmla="*/ 34431 w 34300"/>
                  <a:gd name="connsiteY3" fmla="*/ 34717 h 3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00" h="34300">
                    <a:moveTo>
                      <a:pt x="131" y="417"/>
                    </a:moveTo>
                    <a:lnTo>
                      <a:pt x="131" y="27857"/>
                    </a:lnTo>
                    <a:cubicBezTo>
                      <a:pt x="131" y="31646"/>
                      <a:pt x="3202" y="34717"/>
                      <a:pt x="6991" y="34717"/>
                    </a:cubicBezTo>
                    <a:lnTo>
                      <a:pt x="34431" y="34717"/>
                    </a:lnTo>
                  </a:path>
                </a:pathLst>
              </a:custGeom>
              <a:noFill/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5721CC85-4DD2-4FC9-AA91-B1ADBA03D686}"/>
                  </a:ext>
                </a:extLst>
              </p:cNvPr>
              <p:cNvSpPr/>
              <p:nvPr/>
            </p:nvSpPr>
            <p:spPr>
              <a:xfrm>
                <a:off x="929545" y="3410964"/>
                <a:ext cx="96041" cy="123482"/>
              </a:xfrm>
              <a:custGeom>
                <a:avLst/>
                <a:gdLst>
                  <a:gd name="connsiteX0" fmla="*/ 82452 w 96041"/>
                  <a:gd name="connsiteY0" fmla="*/ 123899 h 123482"/>
                  <a:gd name="connsiteX1" fmla="*/ 13851 w 96041"/>
                  <a:gd name="connsiteY1" fmla="*/ 123899 h 123482"/>
                  <a:gd name="connsiteX2" fmla="*/ 131 w 96041"/>
                  <a:gd name="connsiteY2" fmla="*/ 110179 h 123482"/>
                  <a:gd name="connsiteX3" fmla="*/ 131 w 96041"/>
                  <a:gd name="connsiteY3" fmla="*/ 14137 h 123482"/>
                  <a:gd name="connsiteX4" fmla="*/ 13851 w 96041"/>
                  <a:gd name="connsiteY4" fmla="*/ 417 h 123482"/>
                  <a:gd name="connsiteX5" fmla="*/ 61871 w 96041"/>
                  <a:gd name="connsiteY5" fmla="*/ 417 h 123482"/>
                  <a:gd name="connsiteX6" fmla="*/ 96172 w 96041"/>
                  <a:gd name="connsiteY6" fmla="*/ 34717 h 123482"/>
                  <a:gd name="connsiteX7" fmla="*/ 96172 w 96041"/>
                  <a:gd name="connsiteY7" fmla="*/ 110179 h 123482"/>
                  <a:gd name="connsiteX8" fmla="*/ 82452 w 96041"/>
                  <a:gd name="connsiteY8" fmla="*/ 123899 h 12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6041" h="123482">
                    <a:moveTo>
                      <a:pt x="82452" y="123899"/>
                    </a:moveTo>
                    <a:lnTo>
                      <a:pt x="13851" y="123899"/>
                    </a:lnTo>
                    <a:cubicBezTo>
                      <a:pt x="6273" y="123899"/>
                      <a:pt x="131" y="117756"/>
                      <a:pt x="131" y="110179"/>
                    </a:cubicBezTo>
                    <a:lnTo>
                      <a:pt x="131" y="14137"/>
                    </a:lnTo>
                    <a:cubicBezTo>
                      <a:pt x="131" y="6560"/>
                      <a:pt x="6273" y="417"/>
                      <a:pt x="13851" y="417"/>
                    </a:cubicBezTo>
                    <a:lnTo>
                      <a:pt x="61871" y="417"/>
                    </a:lnTo>
                    <a:lnTo>
                      <a:pt x="96172" y="34717"/>
                    </a:lnTo>
                    <a:lnTo>
                      <a:pt x="96172" y="110179"/>
                    </a:lnTo>
                    <a:cubicBezTo>
                      <a:pt x="96172" y="117756"/>
                      <a:pt x="90030" y="123899"/>
                      <a:pt x="82452" y="123899"/>
                    </a:cubicBezTo>
                    <a:close/>
                  </a:path>
                </a:pathLst>
              </a:custGeom>
              <a:noFill/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FF3ED020-4F58-48EB-829B-9B8DA12B3C7B}"/>
                  </a:ext>
                </a:extLst>
              </p:cNvPr>
              <p:cNvSpPr/>
              <p:nvPr/>
            </p:nvSpPr>
            <p:spPr>
              <a:xfrm>
                <a:off x="977565" y="3465845"/>
                <a:ext cx="6860" cy="41160"/>
              </a:xfrm>
              <a:custGeom>
                <a:avLst/>
                <a:gdLst>
                  <a:gd name="connsiteX0" fmla="*/ 143 w 6860"/>
                  <a:gd name="connsiteY0" fmla="*/ 428 h 41160"/>
                  <a:gd name="connsiteX1" fmla="*/ 143 w 6860"/>
                  <a:gd name="connsiteY1" fmla="*/ 41589 h 41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60" h="41160">
                    <a:moveTo>
                      <a:pt x="143" y="428"/>
                    </a:moveTo>
                    <a:lnTo>
                      <a:pt x="143" y="41589"/>
                    </a:lnTo>
                  </a:path>
                </a:pathLst>
              </a:custGeom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678F7ACF-35B4-4228-9934-C5B6A1E8A5A7}"/>
                  </a:ext>
                </a:extLst>
              </p:cNvPr>
              <p:cNvSpPr/>
              <p:nvPr/>
            </p:nvSpPr>
            <p:spPr>
              <a:xfrm>
                <a:off x="956985" y="3486425"/>
                <a:ext cx="41160" cy="20580"/>
              </a:xfrm>
              <a:custGeom>
                <a:avLst/>
                <a:gdLst>
                  <a:gd name="connsiteX0" fmla="*/ 131 w 41160"/>
                  <a:gd name="connsiteY0" fmla="*/ 417 h 20580"/>
                  <a:gd name="connsiteX1" fmla="*/ 20711 w 41160"/>
                  <a:gd name="connsiteY1" fmla="*/ 20997 h 20580"/>
                  <a:gd name="connsiteX2" fmla="*/ 41291 w 41160"/>
                  <a:gd name="connsiteY2" fmla="*/ 417 h 20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160" h="20580">
                    <a:moveTo>
                      <a:pt x="131" y="417"/>
                    </a:moveTo>
                    <a:lnTo>
                      <a:pt x="20711" y="20997"/>
                    </a:lnTo>
                    <a:lnTo>
                      <a:pt x="41291" y="417"/>
                    </a:lnTo>
                  </a:path>
                </a:pathLst>
              </a:custGeom>
              <a:noFill/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6" name="그래픽 1">
              <a:extLst>
                <a:ext uri="{FF2B5EF4-FFF2-40B4-BE49-F238E27FC236}">
                  <a16:creationId xmlns:a16="http://schemas.microsoft.com/office/drawing/2014/main" id="{46BD9505-06CA-42DC-85EF-08AA5F8E683B}"/>
                </a:ext>
              </a:extLst>
            </p:cNvPr>
            <p:cNvGrpSpPr/>
            <p:nvPr/>
          </p:nvGrpSpPr>
          <p:grpSpPr>
            <a:xfrm>
              <a:off x="436336" y="2875126"/>
              <a:ext cx="164642" cy="164642"/>
              <a:chOff x="1636136" y="3397244"/>
              <a:chExt cx="164642" cy="164642"/>
            </a:xfrm>
            <a:noFill/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3A9B1A9F-8645-4F3C-B449-87FD81490F77}"/>
                  </a:ext>
                </a:extLst>
              </p:cNvPr>
              <p:cNvSpPr/>
              <p:nvPr/>
            </p:nvSpPr>
            <p:spPr>
              <a:xfrm>
                <a:off x="1636136" y="3397244"/>
                <a:ext cx="164642" cy="164642"/>
              </a:xfrm>
              <a:custGeom>
                <a:avLst/>
                <a:gdLst>
                  <a:gd name="connsiteX0" fmla="*/ 239 w 164642"/>
                  <a:gd name="connsiteY0" fmla="*/ 418 h 164642"/>
                  <a:gd name="connsiteX1" fmla="*/ 164881 w 164642"/>
                  <a:gd name="connsiteY1" fmla="*/ 418 h 164642"/>
                  <a:gd name="connsiteX2" fmla="*/ 164881 w 164642"/>
                  <a:gd name="connsiteY2" fmla="*/ 165061 h 164642"/>
                  <a:gd name="connsiteX3" fmla="*/ 239 w 164642"/>
                  <a:gd name="connsiteY3" fmla="*/ 165061 h 16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642" h="164642">
                    <a:moveTo>
                      <a:pt x="239" y="418"/>
                    </a:moveTo>
                    <a:lnTo>
                      <a:pt x="164881" y="418"/>
                    </a:lnTo>
                    <a:lnTo>
                      <a:pt x="164881" y="165061"/>
                    </a:lnTo>
                    <a:lnTo>
                      <a:pt x="239" y="165061"/>
                    </a:lnTo>
                    <a:close/>
                  </a:path>
                </a:pathLst>
              </a:custGeom>
              <a:noFill/>
              <a:ln w="686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1964944B-CD2D-40F4-8191-ECA7B479E5A6}"/>
                  </a:ext>
                </a:extLst>
              </p:cNvPr>
              <p:cNvSpPr/>
              <p:nvPr/>
            </p:nvSpPr>
            <p:spPr>
              <a:xfrm>
                <a:off x="1656721" y="3417829"/>
                <a:ext cx="123472" cy="123472"/>
              </a:xfrm>
              <a:custGeom>
                <a:avLst/>
                <a:gdLst>
                  <a:gd name="connsiteX0" fmla="*/ 50484 w 123472"/>
                  <a:gd name="connsiteY0" fmla="*/ 9448 h 123472"/>
                  <a:gd name="connsiteX1" fmla="*/ 64774 w 123472"/>
                  <a:gd name="connsiteY1" fmla="*/ 757 h 123472"/>
                  <a:gd name="connsiteX2" fmla="*/ 73465 w 123472"/>
                  <a:gd name="connsiteY2" fmla="*/ 9448 h 123472"/>
                  <a:gd name="connsiteX3" fmla="*/ 87745 w 123472"/>
                  <a:gd name="connsiteY3" fmla="*/ 18157 h 123472"/>
                  <a:gd name="connsiteX4" fmla="*/ 91116 w 123472"/>
                  <a:gd name="connsiteY4" fmla="*/ 16761 h 123472"/>
                  <a:gd name="connsiteX5" fmla="*/ 107375 w 123472"/>
                  <a:gd name="connsiteY5" fmla="*/ 20727 h 123472"/>
                  <a:gd name="connsiteX6" fmla="*/ 107375 w 123472"/>
                  <a:gd name="connsiteY6" fmla="*/ 33019 h 123472"/>
                  <a:gd name="connsiteX7" fmla="*/ 111324 w 123472"/>
                  <a:gd name="connsiteY7" fmla="*/ 49272 h 123472"/>
                  <a:gd name="connsiteX8" fmla="*/ 114681 w 123472"/>
                  <a:gd name="connsiteY8" fmla="*/ 50663 h 123472"/>
                  <a:gd name="connsiteX9" fmla="*/ 123372 w 123472"/>
                  <a:gd name="connsiteY9" fmla="*/ 64954 h 123472"/>
                  <a:gd name="connsiteX10" fmla="*/ 114681 w 123472"/>
                  <a:gd name="connsiteY10" fmla="*/ 73645 h 123472"/>
                  <a:gd name="connsiteX11" fmla="*/ 105972 w 123472"/>
                  <a:gd name="connsiteY11" fmla="*/ 87924 h 123472"/>
                  <a:gd name="connsiteX12" fmla="*/ 107368 w 123472"/>
                  <a:gd name="connsiteY12" fmla="*/ 91296 h 123472"/>
                  <a:gd name="connsiteX13" fmla="*/ 103401 w 123472"/>
                  <a:gd name="connsiteY13" fmla="*/ 107554 h 123472"/>
                  <a:gd name="connsiteX14" fmla="*/ 91110 w 123472"/>
                  <a:gd name="connsiteY14" fmla="*/ 107554 h 123472"/>
                  <a:gd name="connsiteX15" fmla="*/ 74857 w 123472"/>
                  <a:gd name="connsiteY15" fmla="*/ 111503 h 123472"/>
                  <a:gd name="connsiteX16" fmla="*/ 73465 w 123472"/>
                  <a:gd name="connsiteY16" fmla="*/ 114860 h 123472"/>
                  <a:gd name="connsiteX17" fmla="*/ 59175 w 123472"/>
                  <a:gd name="connsiteY17" fmla="*/ 123551 h 123472"/>
                  <a:gd name="connsiteX18" fmla="*/ 50484 w 123472"/>
                  <a:gd name="connsiteY18" fmla="*/ 114860 h 123472"/>
                  <a:gd name="connsiteX19" fmla="*/ 36205 w 123472"/>
                  <a:gd name="connsiteY19" fmla="*/ 106151 h 123472"/>
                  <a:gd name="connsiteX20" fmla="*/ 32833 w 123472"/>
                  <a:gd name="connsiteY20" fmla="*/ 107547 h 123472"/>
                  <a:gd name="connsiteX21" fmla="*/ 16574 w 123472"/>
                  <a:gd name="connsiteY21" fmla="*/ 103581 h 123472"/>
                  <a:gd name="connsiteX22" fmla="*/ 16574 w 123472"/>
                  <a:gd name="connsiteY22" fmla="*/ 91289 h 123472"/>
                  <a:gd name="connsiteX23" fmla="*/ 12626 w 123472"/>
                  <a:gd name="connsiteY23" fmla="*/ 75036 h 123472"/>
                  <a:gd name="connsiteX24" fmla="*/ 9268 w 123472"/>
                  <a:gd name="connsiteY24" fmla="*/ 73645 h 123472"/>
                  <a:gd name="connsiteX25" fmla="*/ 577 w 123472"/>
                  <a:gd name="connsiteY25" fmla="*/ 59354 h 123472"/>
                  <a:gd name="connsiteX26" fmla="*/ 9268 w 123472"/>
                  <a:gd name="connsiteY26" fmla="*/ 50663 h 123472"/>
                  <a:gd name="connsiteX27" fmla="*/ 17978 w 123472"/>
                  <a:gd name="connsiteY27" fmla="*/ 36384 h 123472"/>
                  <a:gd name="connsiteX28" fmla="*/ 16581 w 123472"/>
                  <a:gd name="connsiteY28" fmla="*/ 33012 h 123472"/>
                  <a:gd name="connsiteX29" fmla="*/ 20548 w 123472"/>
                  <a:gd name="connsiteY29" fmla="*/ 16754 h 123472"/>
                  <a:gd name="connsiteX30" fmla="*/ 32840 w 123472"/>
                  <a:gd name="connsiteY30" fmla="*/ 16754 h 123472"/>
                  <a:gd name="connsiteX31" fmla="*/ 49087 w 123472"/>
                  <a:gd name="connsiteY31" fmla="*/ 12821 h 123472"/>
                  <a:gd name="connsiteX32" fmla="*/ 50484 w 123472"/>
                  <a:gd name="connsiteY32" fmla="*/ 9448 h 12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3472" h="123472">
                    <a:moveTo>
                      <a:pt x="50484" y="9448"/>
                    </a:moveTo>
                    <a:cubicBezTo>
                      <a:pt x="52030" y="3102"/>
                      <a:pt x="58428" y="-789"/>
                      <a:pt x="64774" y="757"/>
                    </a:cubicBezTo>
                    <a:cubicBezTo>
                      <a:pt x="69067" y="1803"/>
                      <a:pt x="72419" y="5155"/>
                      <a:pt x="73465" y="9448"/>
                    </a:cubicBezTo>
                    <a:cubicBezTo>
                      <a:pt x="75003" y="15796"/>
                      <a:pt x="81396" y="19695"/>
                      <a:pt x="87745" y="18157"/>
                    </a:cubicBezTo>
                    <a:cubicBezTo>
                      <a:pt x="88934" y="17869"/>
                      <a:pt x="90072" y="17398"/>
                      <a:pt x="91116" y="16761"/>
                    </a:cubicBezTo>
                    <a:cubicBezTo>
                      <a:pt x="96701" y="13366"/>
                      <a:pt x="103980" y="15142"/>
                      <a:pt x="107375" y="20727"/>
                    </a:cubicBezTo>
                    <a:cubicBezTo>
                      <a:pt x="109670" y="24503"/>
                      <a:pt x="109670" y="29243"/>
                      <a:pt x="107375" y="33019"/>
                    </a:cubicBezTo>
                    <a:cubicBezTo>
                      <a:pt x="103977" y="38598"/>
                      <a:pt x="105745" y="45874"/>
                      <a:pt x="111324" y="49272"/>
                    </a:cubicBezTo>
                    <a:cubicBezTo>
                      <a:pt x="112364" y="49906"/>
                      <a:pt x="113497" y="50375"/>
                      <a:pt x="114681" y="50663"/>
                    </a:cubicBezTo>
                    <a:cubicBezTo>
                      <a:pt x="121027" y="52210"/>
                      <a:pt x="124918" y="58607"/>
                      <a:pt x="123372" y="64954"/>
                    </a:cubicBezTo>
                    <a:cubicBezTo>
                      <a:pt x="122326" y="69247"/>
                      <a:pt x="118974" y="72599"/>
                      <a:pt x="114681" y="73645"/>
                    </a:cubicBezTo>
                    <a:cubicBezTo>
                      <a:pt x="108333" y="75183"/>
                      <a:pt x="104433" y="81576"/>
                      <a:pt x="105972" y="87924"/>
                    </a:cubicBezTo>
                    <a:cubicBezTo>
                      <a:pt x="106260" y="89114"/>
                      <a:pt x="106731" y="90251"/>
                      <a:pt x="107368" y="91296"/>
                    </a:cubicBezTo>
                    <a:cubicBezTo>
                      <a:pt x="110762" y="96881"/>
                      <a:pt x="108986" y="104160"/>
                      <a:pt x="103401" y="107554"/>
                    </a:cubicBezTo>
                    <a:cubicBezTo>
                      <a:pt x="99626" y="109849"/>
                      <a:pt x="94885" y="109849"/>
                      <a:pt x="91110" y="107554"/>
                    </a:cubicBezTo>
                    <a:cubicBezTo>
                      <a:pt x="85531" y="104156"/>
                      <a:pt x="78254" y="105924"/>
                      <a:pt x="74857" y="111503"/>
                    </a:cubicBezTo>
                    <a:cubicBezTo>
                      <a:pt x="74223" y="112544"/>
                      <a:pt x="73753" y="113676"/>
                      <a:pt x="73465" y="114860"/>
                    </a:cubicBezTo>
                    <a:cubicBezTo>
                      <a:pt x="71919" y="121207"/>
                      <a:pt x="65521" y="125098"/>
                      <a:pt x="59175" y="123551"/>
                    </a:cubicBezTo>
                    <a:cubicBezTo>
                      <a:pt x="54882" y="122505"/>
                      <a:pt x="51530" y="119153"/>
                      <a:pt x="50484" y="114860"/>
                    </a:cubicBezTo>
                    <a:cubicBezTo>
                      <a:pt x="48946" y="108512"/>
                      <a:pt x="42553" y="104613"/>
                      <a:pt x="36205" y="106151"/>
                    </a:cubicBezTo>
                    <a:cubicBezTo>
                      <a:pt x="35015" y="106439"/>
                      <a:pt x="33878" y="106910"/>
                      <a:pt x="32833" y="107547"/>
                    </a:cubicBezTo>
                    <a:cubicBezTo>
                      <a:pt x="27248" y="110942"/>
                      <a:pt x="19969" y="109166"/>
                      <a:pt x="16574" y="103581"/>
                    </a:cubicBezTo>
                    <a:cubicBezTo>
                      <a:pt x="14280" y="99805"/>
                      <a:pt x="14280" y="95065"/>
                      <a:pt x="16574" y="91289"/>
                    </a:cubicBezTo>
                    <a:cubicBezTo>
                      <a:pt x="19972" y="85710"/>
                      <a:pt x="18205" y="78434"/>
                      <a:pt x="12626" y="75036"/>
                    </a:cubicBezTo>
                    <a:cubicBezTo>
                      <a:pt x="11585" y="74402"/>
                      <a:pt x="10453" y="73933"/>
                      <a:pt x="9268" y="73645"/>
                    </a:cubicBezTo>
                    <a:cubicBezTo>
                      <a:pt x="2922" y="72098"/>
                      <a:pt x="-969" y="65701"/>
                      <a:pt x="577" y="59354"/>
                    </a:cubicBezTo>
                    <a:cubicBezTo>
                      <a:pt x="1623" y="55061"/>
                      <a:pt x="4975" y="51709"/>
                      <a:pt x="9268" y="50663"/>
                    </a:cubicBezTo>
                    <a:cubicBezTo>
                      <a:pt x="15616" y="49125"/>
                      <a:pt x="19516" y="42732"/>
                      <a:pt x="17978" y="36384"/>
                    </a:cubicBezTo>
                    <a:cubicBezTo>
                      <a:pt x="17689" y="35195"/>
                      <a:pt x="17218" y="34057"/>
                      <a:pt x="16581" y="33012"/>
                    </a:cubicBezTo>
                    <a:cubicBezTo>
                      <a:pt x="13187" y="27427"/>
                      <a:pt x="14963" y="20148"/>
                      <a:pt x="20548" y="16754"/>
                    </a:cubicBezTo>
                    <a:cubicBezTo>
                      <a:pt x="24324" y="14459"/>
                      <a:pt x="29064" y="14459"/>
                      <a:pt x="32840" y="16754"/>
                    </a:cubicBezTo>
                    <a:cubicBezTo>
                      <a:pt x="38412" y="20154"/>
                      <a:pt x="45686" y="18393"/>
                      <a:pt x="49087" y="12821"/>
                    </a:cubicBezTo>
                    <a:cubicBezTo>
                      <a:pt x="49724" y="11776"/>
                      <a:pt x="50196" y="10638"/>
                      <a:pt x="50484" y="9448"/>
                    </a:cubicBezTo>
                    <a:close/>
                  </a:path>
                </a:pathLst>
              </a:custGeom>
              <a:noFill/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78A4E350-FE13-4B8B-9AA6-D57A45E7DD1F}"/>
                  </a:ext>
                </a:extLst>
              </p:cNvPr>
              <p:cNvSpPr/>
              <p:nvPr/>
            </p:nvSpPr>
            <p:spPr>
              <a:xfrm>
                <a:off x="1697877" y="3458985"/>
                <a:ext cx="41160" cy="41160"/>
              </a:xfrm>
              <a:custGeom>
                <a:avLst/>
                <a:gdLst>
                  <a:gd name="connsiteX0" fmla="*/ 41408 w 41160"/>
                  <a:gd name="connsiteY0" fmla="*/ 21007 h 41160"/>
                  <a:gd name="connsiteX1" fmla="*/ 20828 w 41160"/>
                  <a:gd name="connsiteY1" fmla="*/ 41588 h 41160"/>
                  <a:gd name="connsiteX2" fmla="*/ 248 w 41160"/>
                  <a:gd name="connsiteY2" fmla="*/ 21007 h 41160"/>
                  <a:gd name="connsiteX3" fmla="*/ 20828 w 41160"/>
                  <a:gd name="connsiteY3" fmla="*/ 427 h 41160"/>
                  <a:gd name="connsiteX4" fmla="*/ 41408 w 41160"/>
                  <a:gd name="connsiteY4" fmla="*/ 21007 h 41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60" h="41160">
                    <a:moveTo>
                      <a:pt x="41408" y="21007"/>
                    </a:moveTo>
                    <a:cubicBezTo>
                      <a:pt x="41408" y="32373"/>
                      <a:pt x="32194" y="41588"/>
                      <a:pt x="20828" y="41588"/>
                    </a:cubicBezTo>
                    <a:cubicBezTo>
                      <a:pt x="9462" y="41588"/>
                      <a:pt x="248" y="32373"/>
                      <a:pt x="248" y="21007"/>
                    </a:cubicBezTo>
                    <a:cubicBezTo>
                      <a:pt x="248" y="9641"/>
                      <a:pt x="9462" y="427"/>
                      <a:pt x="20828" y="427"/>
                    </a:cubicBezTo>
                    <a:cubicBezTo>
                      <a:pt x="32194" y="427"/>
                      <a:pt x="41408" y="9641"/>
                      <a:pt x="41408" y="21007"/>
                    </a:cubicBezTo>
                    <a:close/>
                  </a:path>
                </a:pathLst>
              </a:custGeom>
              <a:noFill/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3B128F8-1E5E-416F-981B-00DE17B36902}"/>
                </a:ext>
              </a:extLst>
            </p:cNvPr>
            <p:cNvSpPr/>
            <p:nvPr/>
          </p:nvSpPr>
          <p:spPr>
            <a:xfrm>
              <a:off x="721220" y="845578"/>
              <a:ext cx="9154617" cy="57737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941692A-8D76-49A3-862A-D4A2ECFC6CA5}"/>
              </a:ext>
            </a:extLst>
          </p:cNvPr>
          <p:cNvSpPr/>
          <p:nvPr userDrawn="1"/>
        </p:nvSpPr>
        <p:spPr>
          <a:xfrm>
            <a:off x="680752" y="854543"/>
            <a:ext cx="9154617" cy="4053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DB40BB-A979-412F-82EB-C9EF30DEE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00" y="470374"/>
            <a:ext cx="6968607" cy="269832"/>
          </a:xfrm>
          <a:prstGeom prst="rect">
            <a:avLst/>
          </a:prstGeom>
        </p:spPr>
        <p:txBody>
          <a:bodyPr/>
          <a:lstStyle>
            <a:lvl1pPr>
              <a:defRPr sz="1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F89901-DEEF-4430-8D17-B5F20D91B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291023" y="60411"/>
            <a:ext cx="867113" cy="19740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5B85E04E-BE18-40A0-9CD4-2211C13EFE71}" type="datetimeFigureOut">
              <a:rPr lang="ko-KR" altLang="en-US" smtClean="0"/>
              <a:pPr/>
              <a:t>2021-08-19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487F70-5D81-4C8F-8CBF-69CA235C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702" y="6611267"/>
            <a:ext cx="4114800" cy="182562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object 35">
            <a:extLst>
              <a:ext uri="{FF2B5EF4-FFF2-40B4-BE49-F238E27FC236}">
                <a16:creationId xmlns:a16="http://schemas.microsoft.com/office/drawing/2014/main" id="{7DE7C873-99BB-4834-B5FC-33DFE3B47537}"/>
              </a:ext>
            </a:extLst>
          </p:cNvPr>
          <p:cNvSpPr/>
          <p:nvPr userDrawn="1"/>
        </p:nvSpPr>
        <p:spPr>
          <a:xfrm>
            <a:off x="299700" y="332489"/>
            <a:ext cx="11892300" cy="46223"/>
          </a:xfrm>
          <a:custGeom>
            <a:avLst/>
            <a:gdLst/>
            <a:ahLst/>
            <a:cxnLst/>
            <a:rect l="l" t="t" r="r" b="b"/>
            <a:pathLst>
              <a:path w="9217660">
                <a:moveTo>
                  <a:pt x="0" y="0"/>
                </a:moveTo>
                <a:lnTo>
                  <a:pt x="9217494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3B4ED8-BA5C-419E-9AE9-E5C447C88204}"/>
              </a:ext>
            </a:extLst>
          </p:cNvPr>
          <p:cNvSpPr txBox="1"/>
          <p:nvPr userDrawn="1"/>
        </p:nvSpPr>
        <p:spPr>
          <a:xfrm>
            <a:off x="11299012" y="6593577"/>
            <a:ext cx="867113" cy="238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fld id="{95153FED-0362-4D7F-8312-65DB994709FE}" type="slidenum">
              <a:rPr kumimoji="1" lang="ko-KR" altLang="en-US" sz="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pPr algn="ctr" fontAlgn="base">
                <a:lnSpc>
                  <a:spcPct val="130000"/>
                </a:lnSpc>
                <a:spcBef>
                  <a:spcPct val="20000"/>
                </a:spcBef>
                <a:spcAft>
                  <a:spcPct val="20000"/>
                </a:spcAft>
                <a:buFont typeface="Wingdings" pitchFamily="2" charset="2"/>
                <a:buNone/>
                <a:defRPr/>
              </a:pPr>
              <a:t>‹#›</a:t>
            </a:fld>
            <a:endParaRPr kumimoji="1" lang="ko-KR" altLang="en-US" sz="731" b="1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8" name="Group 761">
            <a:extLst>
              <a:ext uri="{FF2B5EF4-FFF2-40B4-BE49-F238E27FC236}">
                <a16:creationId xmlns:a16="http://schemas.microsoft.com/office/drawing/2014/main" id="{6FDF48E8-4E10-408E-BB7F-3CC45476D32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88665517"/>
              </p:ext>
            </p:extLst>
          </p:nvPr>
        </p:nvGraphicFramePr>
        <p:xfrm>
          <a:off x="9982030" y="346547"/>
          <a:ext cx="2176107" cy="6390293"/>
        </p:xfrm>
        <a:graphic>
          <a:graphicData uri="http://schemas.openxmlformats.org/drawingml/2006/table">
            <a:tbl>
              <a:tblPr/>
              <a:tblGrid>
                <a:gridCol w="603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2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349">
                <a:tc>
                  <a:txBody>
                    <a:bodyPr/>
                    <a:lstStyle>
                      <a:lvl1pPr marL="0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519516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1039033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558549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207806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597582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3117098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63661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4156131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Arial" pitchFamily="34" charset="0"/>
                        </a:rPr>
                        <a:t>화면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Arial" pitchFamily="34" charset="0"/>
                        </a:rPr>
                        <a:t>ID</a:t>
                      </a:r>
                    </a:p>
                  </a:txBody>
                  <a:tcPr marL="36000" marR="36000" marT="35982" marB="35982" anchor="ctr" horzOverflow="overflow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952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349">
                <a:tc>
                  <a:txBody>
                    <a:bodyPr/>
                    <a:lstStyle>
                      <a:lvl1pPr marL="0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519516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1039033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558549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207806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597582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3117098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63661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4156131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Arial" pitchFamily="34" charset="0"/>
                        </a:rPr>
                        <a:t>화면명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519516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1039033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558549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207806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597582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3117098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63661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4156131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/>
                      <a:endParaRPr lang="ko-KR" altLang="en-US" sz="800" spc="-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05">
                <a:tc>
                  <a:txBody>
                    <a:bodyPr/>
                    <a:lstStyle>
                      <a:lvl1pPr marL="0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519516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1039033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558549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207806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597582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3117098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63661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4156131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Arial" pitchFamily="34" charset="0"/>
                        </a:rPr>
                        <a:t>경로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519516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1039033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558549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207806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597582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3117098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63661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4156131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Arial" pitchFamily="34" charset="0"/>
                        </a:rPr>
                        <a:t>권한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61799"/>
                  </a:ext>
                </a:extLst>
              </a:tr>
              <a:tr h="85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18000" marB="18000" anchor="ctr" horzOverflow="overflow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643055"/>
                  </a:ext>
                </a:extLst>
              </a:tr>
              <a:tr h="2223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367213"/>
                  </a:ext>
                </a:extLst>
              </a:tr>
              <a:tr h="2223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687619"/>
                  </a:ext>
                </a:extLst>
              </a:tr>
            </a:tbl>
          </a:graphicData>
        </a:graphic>
      </p:graphicFrame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2C196B0-3857-4787-A9DC-E9C65CAB4E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82199" y="1696769"/>
            <a:ext cx="2175937" cy="4946739"/>
          </a:xfrm>
          <a:prstGeom prst="rect">
            <a:avLst/>
          </a:prstGeom>
        </p:spPr>
        <p:txBody>
          <a:bodyPr/>
          <a:lstStyle>
            <a:lvl1pPr marL="0" indent="1080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defRPr sz="900" spc="-100" baseline="0">
                <a:latin typeface="+mn-lt"/>
              </a:defRPr>
            </a:lvl1pPr>
            <a:lvl2pPr marL="36000" indent="288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 sz="1050" spc="-100" baseline="0">
                <a:latin typeface="+mn-lt"/>
              </a:defRPr>
            </a:lvl2pPr>
            <a:lvl3pPr marL="0" indent="1080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defRPr sz="900" spc="-100" baseline="0">
                <a:latin typeface="+mn-lt"/>
              </a:defRPr>
            </a:lvl3pPr>
            <a:lvl4pPr marL="36000" indent="288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 sz="900" spc="-100" baseline="0">
                <a:latin typeface="+mn-lt"/>
              </a:defRPr>
            </a:lvl4pPr>
            <a:lvl5pPr marL="0" indent="1080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defRPr sz="900" spc="-100" baseline="0">
                <a:latin typeface="+mn-lt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2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4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03593DE-FEC7-40C3-BCAA-8B143A7FF2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50110" y="366891"/>
            <a:ext cx="1608026" cy="18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274B927F-245D-4465-8C58-86B3E3BDE6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50110" y="582551"/>
            <a:ext cx="1608026" cy="18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텍스트 개체 틀 13">
            <a:extLst>
              <a:ext uri="{FF2B5EF4-FFF2-40B4-BE49-F238E27FC236}">
                <a16:creationId xmlns:a16="http://schemas.microsoft.com/office/drawing/2014/main" id="{967B8335-C7F7-4E5C-9617-12256D1A93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50110" y="798211"/>
            <a:ext cx="1608026" cy="18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9" name="텍스트 개체 틀 13">
            <a:extLst>
              <a:ext uri="{FF2B5EF4-FFF2-40B4-BE49-F238E27FC236}">
                <a16:creationId xmlns:a16="http://schemas.microsoft.com/office/drawing/2014/main" id="{FE50DC0C-0D02-4404-8FE6-6B45DCB848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50110" y="1138440"/>
            <a:ext cx="1608026" cy="18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grpSp>
        <p:nvGrpSpPr>
          <p:cNvPr id="48" name="그래픽 1">
            <a:extLst>
              <a:ext uri="{FF2B5EF4-FFF2-40B4-BE49-F238E27FC236}">
                <a16:creationId xmlns:a16="http://schemas.microsoft.com/office/drawing/2014/main" id="{6B6958D2-C247-426C-8428-C7C30B681B4C}"/>
              </a:ext>
            </a:extLst>
          </p:cNvPr>
          <p:cNvGrpSpPr/>
          <p:nvPr userDrawn="1"/>
        </p:nvGrpSpPr>
        <p:grpSpPr>
          <a:xfrm>
            <a:off x="9601273" y="981320"/>
            <a:ext cx="181543" cy="181543"/>
            <a:chOff x="1636136" y="3397244"/>
            <a:chExt cx="164642" cy="164642"/>
          </a:xfrm>
          <a:noFill/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B5F395B9-3117-43FD-8F73-6AF751D54F71}"/>
                </a:ext>
              </a:extLst>
            </p:cNvPr>
            <p:cNvSpPr/>
            <p:nvPr/>
          </p:nvSpPr>
          <p:spPr>
            <a:xfrm>
              <a:off x="1636136" y="3397244"/>
              <a:ext cx="164642" cy="164642"/>
            </a:xfrm>
            <a:custGeom>
              <a:avLst/>
              <a:gdLst>
                <a:gd name="connsiteX0" fmla="*/ 239 w 164642"/>
                <a:gd name="connsiteY0" fmla="*/ 418 h 164642"/>
                <a:gd name="connsiteX1" fmla="*/ 164881 w 164642"/>
                <a:gd name="connsiteY1" fmla="*/ 418 h 164642"/>
                <a:gd name="connsiteX2" fmla="*/ 164881 w 164642"/>
                <a:gd name="connsiteY2" fmla="*/ 165061 h 164642"/>
                <a:gd name="connsiteX3" fmla="*/ 239 w 164642"/>
                <a:gd name="connsiteY3" fmla="*/ 165061 h 16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642" h="164642">
                  <a:moveTo>
                    <a:pt x="239" y="418"/>
                  </a:moveTo>
                  <a:lnTo>
                    <a:pt x="164881" y="418"/>
                  </a:lnTo>
                  <a:lnTo>
                    <a:pt x="164881" y="165061"/>
                  </a:lnTo>
                  <a:lnTo>
                    <a:pt x="239" y="165061"/>
                  </a:lnTo>
                  <a:close/>
                </a:path>
              </a:pathLst>
            </a:custGeom>
            <a:noFill/>
            <a:ln w="6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D0A6D12-BA0D-41FC-A045-0A1CA3363214}"/>
                </a:ext>
              </a:extLst>
            </p:cNvPr>
            <p:cNvSpPr/>
            <p:nvPr/>
          </p:nvSpPr>
          <p:spPr>
            <a:xfrm>
              <a:off x="1656721" y="3417829"/>
              <a:ext cx="123472" cy="123472"/>
            </a:xfrm>
            <a:custGeom>
              <a:avLst/>
              <a:gdLst>
                <a:gd name="connsiteX0" fmla="*/ 50484 w 123472"/>
                <a:gd name="connsiteY0" fmla="*/ 9448 h 123472"/>
                <a:gd name="connsiteX1" fmla="*/ 64774 w 123472"/>
                <a:gd name="connsiteY1" fmla="*/ 757 h 123472"/>
                <a:gd name="connsiteX2" fmla="*/ 73465 w 123472"/>
                <a:gd name="connsiteY2" fmla="*/ 9448 h 123472"/>
                <a:gd name="connsiteX3" fmla="*/ 87745 w 123472"/>
                <a:gd name="connsiteY3" fmla="*/ 18157 h 123472"/>
                <a:gd name="connsiteX4" fmla="*/ 91116 w 123472"/>
                <a:gd name="connsiteY4" fmla="*/ 16761 h 123472"/>
                <a:gd name="connsiteX5" fmla="*/ 107375 w 123472"/>
                <a:gd name="connsiteY5" fmla="*/ 20727 h 123472"/>
                <a:gd name="connsiteX6" fmla="*/ 107375 w 123472"/>
                <a:gd name="connsiteY6" fmla="*/ 33019 h 123472"/>
                <a:gd name="connsiteX7" fmla="*/ 111324 w 123472"/>
                <a:gd name="connsiteY7" fmla="*/ 49272 h 123472"/>
                <a:gd name="connsiteX8" fmla="*/ 114681 w 123472"/>
                <a:gd name="connsiteY8" fmla="*/ 50663 h 123472"/>
                <a:gd name="connsiteX9" fmla="*/ 123372 w 123472"/>
                <a:gd name="connsiteY9" fmla="*/ 64954 h 123472"/>
                <a:gd name="connsiteX10" fmla="*/ 114681 w 123472"/>
                <a:gd name="connsiteY10" fmla="*/ 73645 h 123472"/>
                <a:gd name="connsiteX11" fmla="*/ 105972 w 123472"/>
                <a:gd name="connsiteY11" fmla="*/ 87924 h 123472"/>
                <a:gd name="connsiteX12" fmla="*/ 107368 w 123472"/>
                <a:gd name="connsiteY12" fmla="*/ 91296 h 123472"/>
                <a:gd name="connsiteX13" fmla="*/ 103401 w 123472"/>
                <a:gd name="connsiteY13" fmla="*/ 107554 h 123472"/>
                <a:gd name="connsiteX14" fmla="*/ 91110 w 123472"/>
                <a:gd name="connsiteY14" fmla="*/ 107554 h 123472"/>
                <a:gd name="connsiteX15" fmla="*/ 74857 w 123472"/>
                <a:gd name="connsiteY15" fmla="*/ 111503 h 123472"/>
                <a:gd name="connsiteX16" fmla="*/ 73465 w 123472"/>
                <a:gd name="connsiteY16" fmla="*/ 114860 h 123472"/>
                <a:gd name="connsiteX17" fmla="*/ 59175 w 123472"/>
                <a:gd name="connsiteY17" fmla="*/ 123551 h 123472"/>
                <a:gd name="connsiteX18" fmla="*/ 50484 w 123472"/>
                <a:gd name="connsiteY18" fmla="*/ 114860 h 123472"/>
                <a:gd name="connsiteX19" fmla="*/ 36205 w 123472"/>
                <a:gd name="connsiteY19" fmla="*/ 106151 h 123472"/>
                <a:gd name="connsiteX20" fmla="*/ 32833 w 123472"/>
                <a:gd name="connsiteY20" fmla="*/ 107547 h 123472"/>
                <a:gd name="connsiteX21" fmla="*/ 16574 w 123472"/>
                <a:gd name="connsiteY21" fmla="*/ 103581 h 123472"/>
                <a:gd name="connsiteX22" fmla="*/ 16574 w 123472"/>
                <a:gd name="connsiteY22" fmla="*/ 91289 h 123472"/>
                <a:gd name="connsiteX23" fmla="*/ 12626 w 123472"/>
                <a:gd name="connsiteY23" fmla="*/ 75036 h 123472"/>
                <a:gd name="connsiteX24" fmla="*/ 9268 w 123472"/>
                <a:gd name="connsiteY24" fmla="*/ 73645 h 123472"/>
                <a:gd name="connsiteX25" fmla="*/ 577 w 123472"/>
                <a:gd name="connsiteY25" fmla="*/ 59354 h 123472"/>
                <a:gd name="connsiteX26" fmla="*/ 9268 w 123472"/>
                <a:gd name="connsiteY26" fmla="*/ 50663 h 123472"/>
                <a:gd name="connsiteX27" fmla="*/ 17978 w 123472"/>
                <a:gd name="connsiteY27" fmla="*/ 36384 h 123472"/>
                <a:gd name="connsiteX28" fmla="*/ 16581 w 123472"/>
                <a:gd name="connsiteY28" fmla="*/ 33012 h 123472"/>
                <a:gd name="connsiteX29" fmla="*/ 20548 w 123472"/>
                <a:gd name="connsiteY29" fmla="*/ 16754 h 123472"/>
                <a:gd name="connsiteX30" fmla="*/ 32840 w 123472"/>
                <a:gd name="connsiteY30" fmla="*/ 16754 h 123472"/>
                <a:gd name="connsiteX31" fmla="*/ 49087 w 123472"/>
                <a:gd name="connsiteY31" fmla="*/ 12821 h 123472"/>
                <a:gd name="connsiteX32" fmla="*/ 50484 w 123472"/>
                <a:gd name="connsiteY32" fmla="*/ 9448 h 12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3472" h="123472">
                  <a:moveTo>
                    <a:pt x="50484" y="9448"/>
                  </a:moveTo>
                  <a:cubicBezTo>
                    <a:pt x="52030" y="3102"/>
                    <a:pt x="58428" y="-789"/>
                    <a:pt x="64774" y="757"/>
                  </a:cubicBezTo>
                  <a:cubicBezTo>
                    <a:pt x="69067" y="1803"/>
                    <a:pt x="72419" y="5155"/>
                    <a:pt x="73465" y="9448"/>
                  </a:cubicBezTo>
                  <a:cubicBezTo>
                    <a:pt x="75003" y="15796"/>
                    <a:pt x="81396" y="19695"/>
                    <a:pt x="87745" y="18157"/>
                  </a:cubicBezTo>
                  <a:cubicBezTo>
                    <a:pt x="88934" y="17869"/>
                    <a:pt x="90072" y="17398"/>
                    <a:pt x="91116" y="16761"/>
                  </a:cubicBezTo>
                  <a:cubicBezTo>
                    <a:pt x="96701" y="13366"/>
                    <a:pt x="103980" y="15142"/>
                    <a:pt x="107375" y="20727"/>
                  </a:cubicBezTo>
                  <a:cubicBezTo>
                    <a:pt x="109670" y="24503"/>
                    <a:pt x="109670" y="29243"/>
                    <a:pt x="107375" y="33019"/>
                  </a:cubicBezTo>
                  <a:cubicBezTo>
                    <a:pt x="103977" y="38598"/>
                    <a:pt x="105745" y="45874"/>
                    <a:pt x="111324" y="49272"/>
                  </a:cubicBezTo>
                  <a:cubicBezTo>
                    <a:pt x="112364" y="49906"/>
                    <a:pt x="113497" y="50375"/>
                    <a:pt x="114681" y="50663"/>
                  </a:cubicBezTo>
                  <a:cubicBezTo>
                    <a:pt x="121027" y="52210"/>
                    <a:pt x="124918" y="58607"/>
                    <a:pt x="123372" y="64954"/>
                  </a:cubicBezTo>
                  <a:cubicBezTo>
                    <a:pt x="122326" y="69247"/>
                    <a:pt x="118974" y="72599"/>
                    <a:pt x="114681" y="73645"/>
                  </a:cubicBezTo>
                  <a:cubicBezTo>
                    <a:pt x="108333" y="75183"/>
                    <a:pt x="104433" y="81576"/>
                    <a:pt x="105972" y="87924"/>
                  </a:cubicBezTo>
                  <a:cubicBezTo>
                    <a:pt x="106260" y="89114"/>
                    <a:pt x="106731" y="90251"/>
                    <a:pt x="107368" y="91296"/>
                  </a:cubicBezTo>
                  <a:cubicBezTo>
                    <a:pt x="110762" y="96881"/>
                    <a:pt x="108986" y="104160"/>
                    <a:pt x="103401" y="107554"/>
                  </a:cubicBezTo>
                  <a:cubicBezTo>
                    <a:pt x="99626" y="109849"/>
                    <a:pt x="94885" y="109849"/>
                    <a:pt x="91110" y="107554"/>
                  </a:cubicBezTo>
                  <a:cubicBezTo>
                    <a:pt x="85531" y="104156"/>
                    <a:pt x="78254" y="105924"/>
                    <a:pt x="74857" y="111503"/>
                  </a:cubicBezTo>
                  <a:cubicBezTo>
                    <a:pt x="74223" y="112544"/>
                    <a:pt x="73753" y="113676"/>
                    <a:pt x="73465" y="114860"/>
                  </a:cubicBezTo>
                  <a:cubicBezTo>
                    <a:pt x="71919" y="121207"/>
                    <a:pt x="65521" y="125098"/>
                    <a:pt x="59175" y="123551"/>
                  </a:cubicBezTo>
                  <a:cubicBezTo>
                    <a:pt x="54882" y="122505"/>
                    <a:pt x="51530" y="119153"/>
                    <a:pt x="50484" y="114860"/>
                  </a:cubicBezTo>
                  <a:cubicBezTo>
                    <a:pt x="48946" y="108512"/>
                    <a:pt x="42553" y="104613"/>
                    <a:pt x="36205" y="106151"/>
                  </a:cubicBezTo>
                  <a:cubicBezTo>
                    <a:pt x="35015" y="106439"/>
                    <a:pt x="33878" y="106910"/>
                    <a:pt x="32833" y="107547"/>
                  </a:cubicBezTo>
                  <a:cubicBezTo>
                    <a:pt x="27248" y="110942"/>
                    <a:pt x="19969" y="109166"/>
                    <a:pt x="16574" y="103581"/>
                  </a:cubicBezTo>
                  <a:cubicBezTo>
                    <a:pt x="14280" y="99805"/>
                    <a:pt x="14280" y="95065"/>
                    <a:pt x="16574" y="91289"/>
                  </a:cubicBezTo>
                  <a:cubicBezTo>
                    <a:pt x="19972" y="85710"/>
                    <a:pt x="18205" y="78434"/>
                    <a:pt x="12626" y="75036"/>
                  </a:cubicBezTo>
                  <a:cubicBezTo>
                    <a:pt x="11585" y="74402"/>
                    <a:pt x="10453" y="73933"/>
                    <a:pt x="9268" y="73645"/>
                  </a:cubicBezTo>
                  <a:cubicBezTo>
                    <a:pt x="2922" y="72098"/>
                    <a:pt x="-969" y="65701"/>
                    <a:pt x="577" y="59354"/>
                  </a:cubicBezTo>
                  <a:cubicBezTo>
                    <a:pt x="1623" y="55061"/>
                    <a:pt x="4975" y="51709"/>
                    <a:pt x="9268" y="50663"/>
                  </a:cubicBezTo>
                  <a:cubicBezTo>
                    <a:pt x="15616" y="49125"/>
                    <a:pt x="19516" y="42732"/>
                    <a:pt x="17978" y="36384"/>
                  </a:cubicBezTo>
                  <a:cubicBezTo>
                    <a:pt x="17689" y="35195"/>
                    <a:pt x="17218" y="34057"/>
                    <a:pt x="16581" y="33012"/>
                  </a:cubicBezTo>
                  <a:cubicBezTo>
                    <a:pt x="13187" y="27427"/>
                    <a:pt x="14963" y="20148"/>
                    <a:pt x="20548" y="16754"/>
                  </a:cubicBezTo>
                  <a:cubicBezTo>
                    <a:pt x="24324" y="14459"/>
                    <a:pt x="29064" y="14459"/>
                    <a:pt x="32840" y="16754"/>
                  </a:cubicBezTo>
                  <a:cubicBezTo>
                    <a:pt x="38412" y="20154"/>
                    <a:pt x="45686" y="18393"/>
                    <a:pt x="49087" y="12821"/>
                  </a:cubicBezTo>
                  <a:cubicBezTo>
                    <a:pt x="49724" y="11776"/>
                    <a:pt x="50196" y="10638"/>
                    <a:pt x="50484" y="9448"/>
                  </a:cubicBezTo>
                  <a:close/>
                </a:path>
              </a:pathLst>
            </a:custGeom>
            <a:solidFill>
              <a:srgbClr val="2699FB"/>
            </a:solidFill>
            <a:ln w="6350" cap="rnd">
              <a:solidFill>
                <a:srgbClr val="0070C0"/>
              </a:solidFill>
              <a:prstDash val="solid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896A6141-B3AD-407A-B2A2-E19E3D358275}"/>
                </a:ext>
              </a:extLst>
            </p:cNvPr>
            <p:cNvSpPr/>
            <p:nvPr/>
          </p:nvSpPr>
          <p:spPr>
            <a:xfrm>
              <a:off x="1697877" y="3458985"/>
              <a:ext cx="41160" cy="41160"/>
            </a:xfrm>
            <a:custGeom>
              <a:avLst/>
              <a:gdLst>
                <a:gd name="connsiteX0" fmla="*/ 41408 w 41160"/>
                <a:gd name="connsiteY0" fmla="*/ 21007 h 41160"/>
                <a:gd name="connsiteX1" fmla="*/ 20828 w 41160"/>
                <a:gd name="connsiteY1" fmla="*/ 41588 h 41160"/>
                <a:gd name="connsiteX2" fmla="*/ 248 w 41160"/>
                <a:gd name="connsiteY2" fmla="*/ 21007 h 41160"/>
                <a:gd name="connsiteX3" fmla="*/ 20828 w 41160"/>
                <a:gd name="connsiteY3" fmla="*/ 427 h 41160"/>
                <a:gd name="connsiteX4" fmla="*/ 41408 w 41160"/>
                <a:gd name="connsiteY4" fmla="*/ 21007 h 4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60" h="41160">
                  <a:moveTo>
                    <a:pt x="41408" y="21007"/>
                  </a:moveTo>
                  <a:cubicBezTo>
                    <a:pt x="41408" y="32373"/>
                    <a:pt x="32194" y="41588"/>
                    <a:pt x="20828" y="41588"/>
                  </a:cubicBezTo>
                  <a:cubicBezTo>
                    <a:pt x="9462" y="41588"/>
                    <a:pt x="248" y="32373"/>
                    <a:pt x="248" y="21007"/>
                  </a:cubicBezTo>
                  <a:cubicBezTo>
                    <a:pt x="248" y="9641"/>
                    <a:pt x="9462" y="427"/>
                    <a:pt x="20828" y="427"/>
                  </a:cubicBezTo>
                  <a:cubicBezTo>
                    <a:pt x="32194" y="427"/>
                    <a:pt x="41408" y="9641"/>
                    <a:pt x="41408" y="2100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0070C0"/>
              </a:solidFill>
              <a:prstDash val="solid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F56CA59-64EE-42F7-BB67-713154570F86}"/>
              </a:ext>
            </a:extLst>
          </p:cNvPr>
          <p:cNvSpPr txBox="1"/>
          <p:nvPr userDrawn="1"/>
        </p:nvSpPr>
        <p:spPr>
          <a:xfrm>
            <a:off x="8515294" y="962558"/>
            <a:ext cx="1124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+mn-lt"/>
              </a:rPr>
              <a:t>XXX</a:t>
            </a:r>
            <a:r>
              <a:rPr lang="ko-KR" altLang="en-US" sz="900" dirty="0">
                <a:latin typeface="+mn-lt"/>
              </a:rPr>
              <a:t>님 반갑습니다</a:t>
            </a:r>
          </a:p>
        </p:txBody>
      </p:sp>
    </p:spTree>
    <p:extLst>
      <p:ext uri="{BB962C8B-B14F-4D97-AF65-F5344CB8AC3E}">
        <p14:creationId xmlns:p14="http://schemas.microsoft.com/office/powerpoint/2010/main" val="3495533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B40BB-A979-412F-82EB-C9EF30DEE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00" y="470374"/>
            <a:ext cx="6968607" cy="269832"/>
          </a:xfrm>
          <a:prstGeom prst="rect">
            <a:avLst/>
          </a:prstGeom>
        </p:spPr>
        <p:txBody>
          <a:bodyPr/>
          <a:lstStyle>
            <a:lvl1pPr>
              <a:defRPr sz="1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F89901-DEEF-4430-8D17-B5F20D91B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291023" y="60411"/>
            <a:ext cx="867113" cy="19740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5B85E04E-BE18-40A0-9CD4-2211C13EFE71}" type="datetimeFigureOut">
              <a:rPr lang="ko-KR" altLang="en-US" smtClean="0"/>
              <a:pPr/>
              <a:t>2021-08-19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487F70-5D81-4C8F-8CBF-69CA235C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702" y="6611267"/>
            <a:ext cx="4114800" cy="182562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object 35">
            <a:extLst>
              <a:ext uri="{FF2B5EF4-FFF2-40B4-BE49-F238E27FC236}">
                <a16:creationId xmlns:a16="http://schemas.microsoft.com/office/drawing/2014/main" id="{7DE7C873-99BB-4834-B5FC-33DFE3B47537}"/>
              </a:ext>
            </a:extLst>
          </p:cNvPr>
          <p:cNvSpPr/>
          <p:nvPr userDrawn="1"/>
        </p:nvSpPr>
        <p:spPr>
          <a:xfrm>
            <a:off x="299700" y="332489"/>
            <a:ext cx="11892300" cy="46223"/>
          </a:xfrm>
          <a:custGeom>
            <a:avLst/>
            <a:gdLst/>
            <a:ahLst/>
            <a:cxnLst/>
            <a:rect l="l" t="t" r="r" b="b"/>
            <a:pathLst>
              <a:path w="9217660">
                <a:moveTo>
                  <a:pt x="0" y="0"/>
                </a:moveTo>
                <a:lnTo>
                  <a:pt x="9217494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3B4ED8-BA5C-419E-9AE9-E5C447C88204}"/>
              </a:ext>
            </a:extLst>
          </p:cNvPr>
          <p:cNvSpPr txBox="1"/>
          <p:nvPr userDrawn="1"/>
        </p:nvSpPr>
        <p:spPr>
          <a:xfrm>
            <a:off x="11299012" y="6593577"/>
            <a:ext cx="867113" cy="238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fld id="{95153FED-0362-4D7F-8312-65DB994709FE}" type="slidenum">
              <a:rPr kumimoji="1" lang="ko-KR" altLang="en-US" sz="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pPr algn="ctr" fontAlgn="base">
                <a:lnSpc>
                  <a:spcPct val="130000"/>
                </a:lnSpc>
                <a:spcBef>
                  <a:spcPct val="20000"/>
                </a:spcBef>
                <a:spcAft>
                  <a:spcPct val="20000"/>
                </a:spcAft>
                <a:buFont typeface="Wingdings" pitchFamily="2" charset="2"/>
                <a:buNone/>
                <a:defRPr/>
              </a:pPr>
              <a:t>‹#›</a:t>
            </a:fld>
            <a:endParaRPr kumimoji="1" lang="ko-KR" altLang="en-US" sz="731" b="1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8" name="Group 761">
            <a:extLst>
              <a:ext uri="{FF2B5EF4-FFF2-40B4-BE49-F238E27FC236}">
                <a16:creationId xmlns:a16="http://schemas.microsoft.com/office/drawing/2014/main" id="{6FDF48E8-4E10-408E-BB7F-3CC45476D32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53794356"/>
              </p:ext>
            </p:extLst>
          </p:nvPr>
        </p:nvGraphicFramePr>
        <p:xfrm>
          <a:off x="9982030" y="346548"/>
          <a:ext cx="2176107" cy="6293867"/>
        </p:xfrm>
        <a:graphic>
          <a:graphicData uri="http://schemas.openxmlformats.org/drawingml/2006/table">
            <a:tbl>
              <a:tblPr/>
              <a:tblGrid>
                <a:gridCol w="603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2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001">
                <a:tc>
                  <a:txBody>
                    <a:bodyPr/>
                    <a:lstStyle>
                      <a:lvl1pPr marL="0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519516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1039033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558549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207806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597582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3117098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63661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4156131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Arial" pitchFamily="34" charset="0"/>
                        </a:rPr>
                        <a:t>화면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Arial" pitchFamily="34" charset="0"/>
                        </a:rPr>
                        <a:t>ID</a:t>
                      </a:r>
                    </a:p>
                  </a:txBody>
                  <a:tcPr marL="36000" marR="36000" marT="35982" marB="35982" anchor="ctr" horzOverflow="overflow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952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001">
                <a:tc>
                  <a:txBody>
                    <a:bodyPr/>
                    <a:lstStyle>
                      <a:lvl1pPr marL="0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519516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1039033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558549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207806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597582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3117098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63661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4156131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Arial" pitchFamily="34" charset="0"/>
                        </a:rPr>
                        <a:t>화면명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519516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1039033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558549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207806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597582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3117098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63661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4156131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/>
                      <a:endParaRPr lang="ko-KR" altLang="en-US" sz="800" spc="-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761">
                <a:tc>
                  <a:txBody>
                    <a:bodyPr/>
                    <a:lstStyle>
                      <a:lvl1pPr marL="0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519516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1039033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558549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207806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597582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3117098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63661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4156131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Arial" pitchFamily="34" charset="0"/>
                        </a:rPr>
                        <a:t>경로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519516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1039033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558549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207806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597582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3117098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63661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4156131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Arial" pitchFamily="34" charset="0"/>
                        </a:rPr>
                        <a:t>권한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61799"/>
                  </a:ext>
                </a:extLst>
              </a:tr>
              <a:tr h="821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18000" marB="18000" anchor="ctr" horzOverflow="overflow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643055"/>
                  </a:ext>
                </a:extLst>
              </a:tr>
              <a:tr h="20100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367213"/>
                  </a:ext>
                </a:extLst>
              </a:tr>
              <a:tr h="506590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687619"/>
                  </a:ext>
                </a:extLst>
              </a:tr>
            </a:tbl>
          </a:graphicData>
        </a:graphic>
      </p:graphicFrame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2C196B0-3857-4787-A9DC-E9C65CAB4E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82199" y="1538513"/>
            <a:ext cx="2175937" cy="5101902"/>
          </a:xfrm>
          <a:prstGeom prst="rect">
            <a:avLst/>
          </a:prstGeom>
        </p:spPr>
        <p:txBody>
          <a:bodyPr/>
          <a:lstStyle>
            <a:lvl1pPr marL="0" indent="1080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defRPr sz="900" spc="-100" baseline="0">
                <a:latin typeface="+mn-lt"/>
              </a:defRPr>
            </a:lvl1pPr>
            <a:lvl2pPr marL="36000" indent="288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 sz="1050" spc="-100" baseline="0">
                <a:latin typeface="+mn-lt"/>
              </a:defRPr>
            </a:lvl2pPr>
            <a:lvl3pPr marL="0" indent="1080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defRPr sz="900" spc="-100" baseline="0">
                <a:latin typeface="+mn-lt"/>
              </a:defRPr>
            </a:lvl3pPr>
            <a:lvl4pPr marL="36000" indent="288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 sz="900" spc="-100" baseline="0">
                <a:latin typeface="+mn-lt"/>
              </a:defRPr>
            </a:lvl4pPr>
            <a:lvl5pPr marL="0" indent="1080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defRPr sz="900" spc="-100" baseline="0">
                <a:latin typeface="+mn-lt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2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4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03593DE-FEC7-40C3-BCAA-8B143A7FF2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50110" y="352605"/>
            <a:ext cx="1608026" cy="185199"/>
          </a:xfrm>
          <a:prstGeom prst="rect">
            <a:avLst/>
          </a:prstGeom>
        </p:spPr>
        <p:txBody>
          <a:bodyPr rIns="18000"/>
          <a:lstStyle>
            <a:lvl1pPr marL="0" indent="0">
              <a:buNone/>
              <a:defRPr sz="800"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274B927F-245D-4465-8C58-86B3E3BDE6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50110" y="556360"/>
            <a:ext cx="1608026" cy="185199"/>
          </a:xfrm>
          <a:prstGeom prst="rect">
            <a:avLst/>
          </a:prstGeom>
        </p:spPr>
        <p:txBody>
          <a:bodyPr rIns="18000"/>
          <a:lstStyle>
            <a:lvl1pPr marL="0" indent="0">
              <a:buNone/>
              <a:defRPr sz="800"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텍스트 개체 틀 13">
            <a:extLst>
              <a:ext uri="{FF2B5EF4-FFF2-40B4-BE49-F238E27FC236}">
                <a16:creationId xmlns:a16="http://schemas.microsoft.com/office/drawing/2014/main" id="{967B8335-C7F7-4E5C-9617-12256D1A93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50110" y="757734"/>
            <a:ext cx="1608026" cy="185199"/>
          </a:xfrm>
          <a:prstGeom prst="rect">
            <a:avLst/>
          </a:prstGeom>
        </p:spPr>
        <p:txBody>
          <a:bodyPr rIns="18000"/>
          <a:lstStyle>
            <a:lvl1pPr marL="0" indent="0">
              <a:buNone/>
              <a:defRPr sz="800"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9" name="텍스트 개체 틀 13">
            <a:extLst>
              <a:ext uri="{FF2B5EF4-FFF2-40B4-BE49-F238E27FC236}">
                <a16:creationId xmlns:a16="http://schemas.microsoft.com/office/drawing/2014/main" id="{FE50DC0C-0D02-4404-8FE6-6B45DCB848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50110" y="1054337"/>
            <a:ext cx="1608026" cy="185199"/>
          </a:xfrm>
          <a:prstGeom prst="rect">
            <a:avLst/>
          </a:prstGeom>
        </p:spPr>
        <p:txBody>
          <a:bodyPr rIns="18000"/>
          <a:lstStyle>
            <a:lvl1pPr marL="0" indent="0">
              <a:buNone/>
              <a:defRPr sz="800"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427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B40BB-A979-412F-82EB-C9EF30DEE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01" y="55213"/>
            <a:ext cx="3246420" cy="26983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F89901-DEEF-4430-8D17-B5F20D91B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2800" y="5942283"/>
            <a:ext cx="2743200" cy="168656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5B85E04E-BE18-40A0-9CD4-2211C13EFE71}" type="datetimeFigureOut">
              <a:rPr lang="ko-KR" altLang="en-US" smtClean="0"/>
              <a:pPr/>
              <a:t>2021-08-19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487F70-5D81-4C8F-8CBF-69CA235C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702" y="6611267"/>
            <a:ext cx="4114800" cy="182562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object 35">
            <a:extLst>
              <a:ext uri="{FF2B5EF4-FFF2-40B4-BE49-F238E27FC236}">
                <a16:creationId xmlns:a16="http://schemas.microsoft.com/office/drawing/2014/main" id="{7DE7C873-99BB-4834-B5FC-33DFE3B47537}"/>
              </a:ext>
            </a:extLst>
          </p:cNvPr>
          <p:cNvSpPr/>
          <p:nvPr userDrawn="1"/>
        </p:nvSpPr>
        <p:spPr>
          <a:xfrm>
            <a:off x="429391" y="332993"/>
            <a:ext cx="11344812" cy="0"/>
          </a:xfrm>
          <a:custGeom>
            <a:avLst/>
            <a:gdLst/>
            <a:ahLst/>
            <a:cxnLst/>
            <a:rect l="l" t="t" r="r" b="b"/>
            <a:pathLst>
              <a:path w="9217660">
                <a:moveTo>
                  <a:pt x="0" y="0"/>
                </a:moveTo>
                <a:lnTo>
                  <a:pt x="9217494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3B4ED8-BA5C-419E-9AE9-E5C447C88204}"/>
              </a:ext>
            </a:extLst>
          </p:cNvPr>
          <p:cNvSpPr txBox="1"/>
          <p:nvPr userDrawn="1"/>
        </p:nvSpPr>
        <p:spPr>
          <a:xfrm>
            <a:off x="11324890" y="6584951"/>
            <a:ext cx="867113" cy="238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fld id="{95153FED-0362-4D7F-8312-65DB994709FE}" type="slidenum">
              <a:rPr kumimoji="1" lang="ko-KR" altLang="en-US" sz="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pPr algn="ctr" fontAlgn="base">
                <a:lnSpc>
                  <a:spcPct val="130000"/>
                </a:lnSpc>
                <a:spcBef>
                  <a:spcPct val="20000"/>
                </a:spcBef>
                <a:spcAft>
                  <a:spcPct val="20000"/>
                </a:spcAft>
                <a:buFont typeface="Wingdings" pitchFamily="2" charset="2"/>
                <a:buNone/>
                <a:defRPr/>
              </a:pPr>
              <a:t>‹#›</a:t>
            </a:fld>
            <a:endParaRPr kumimoji="1" lang="ko-KR" altLang="en-US" sz="731" b="1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789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나뭇잎 클로즈업">
            <a:extLst>
              <a:ext uri="{FF2B5EF4-FFF2-40B4-BE49-F238E27FC236}">
                <a16:creationId xmlns:a16="http://schemas.microsoft.com/office/drawing/2014/main" id="{00916B69-C27A-4441-9F1F-2F2F1AD921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/>
        </p:blipFill>
        <p:spPr>
          <a:xfrm>
            <a:off x="0" y="1"/>
            <a:ext cx="1219202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D73F83-F978-4A71-837B-53C2FE028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D243B1-81F3-490C-A8B1-0EA3E82AD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48D68-017F-4843-83BF-98CE0F49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B85E04E-BE18-40A0-9CD4-2211C13EFE71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D3B570-04ED-4EF9-A015-96691B653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57B938-B28A-40A4-A71B-036E8099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0E6AE89-0ECE-4053-B76E-CC71BE6465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455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9BC553-3BA4-40FA-A87F-C0E089F739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B85E04E-BE18-40A0-9CD4-2211C13EFE71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BEDFD2-7E4A-4D57-A26A-8FA381C11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C3D67-E1D3-4CFE-9689-13B4ADF0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0E6AE89-0ECE-4053-B76E-CC71BE6465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614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B40BB-A979-412F-82EB-C9EF30DEE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00" y="470374"/>
            <a:ext cx="6968607" cy="269832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F89901-DEEF-4430-8D17-B5F20D91B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2800" y="5942283"/>
            <a:ext cx="2743200" cy="168656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5B85E04E-BE18-40A0-9CD4-2211C13EFE71}" type="datetimeFigureOut">
              <a:rPr lang="ko-KR" altLang="en-US" smtClean="0"/>
              <a:pPr/>
              <a:t>2021-08-19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487F70-5D81-4C8F-8CBF-69CA235C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702" y="6611267"/>
            <a:ext cx="4114800" cy="182562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object 35">
            <a:extLst>
              <a:ext uri="{FF2B5EF4-FFF2-40B4-BE49-F238E27FC236}">
                <a16:creationId xmlns:a16="http://schemas.microsoft.com/office/drawing/2014/main" id="{7DE7C873-99BB-4834-B5FC-33DFE3B47537}"/>
              </a:ext>
            </a:extLst>
          </p:cNvPr>
          <p:cNvSpPr/>
          <p:nvPr userDrawn="1"/>
        </p:nvSpPr>
        <p:spPr>
          <a:xfrm>
            <a:off x="299700" y="332489"/>
            <a:ext cx="11892300" cy="46223"/>
          </a:xfrm>
          <a:custGeom>
            <a:avLst/>
            <a:gdLst/>
            <a:ahLst/>
            <a:cxnLst/>
            <a:rect l="l" t="t" r="r" b="b"/>
            <a:pathLst>
              <a:path w="9217660">
                <a:moveTo>
                  <a:pt x="0" y="0"/>
                </a:moveTo>
                <a:lnTo>
                  <a:pt x="9217494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3B4ED8-BA5C-419E-9AE9-E5C447C88204}"/>
              </a:ext>
            </a:extLst>
          </p:cNvPr>
          <p:cNvSpPr txBox="1"/>
          <p:nvPr userDrawn="1"/>
        </p:nvSpPr>
        <p:spPr>
          <a:xfrm>
            <a:off x="11324890" y="6584951"/>
            <a:ext cx="867113" cy="238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fld id="{95153FED-0362-4D7F-8312-65DB994709FE}" type="slidenum">
              <a:rPr kumimoji="1" lang="ko-KR" altLang="en-US" sz="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pPr algn="ctr" fontAlgn="base">
                <a:lnSpc>
                  <a:spcPct val="130000"/>
                </a:lnSpc>
                <a:spcBef>
                  <a:spcPct val="20000"/>
                </a:spcBef>
                <a:spcAft>
                  <a:spcPct val="20000"/>
                </a:spcAft>
                <a:buFont typeface="Wingdings" pitchFamily="2" charset="2"/>
                <a:buNone/>
                <a:defRPr/>
              </a:pPr>
              <a:t>‹#›</a:t>
            </a:fld>
            <a:endParaRPr kumimoji="1" lang="ko-KR" altLang="en-US" sz="731" b="1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27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solidFill>
          <a:srgbClr val="585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E53859-0BC6-437D-BEE4-8E7F3119E09A}"/>
              </a:ext>
            </a:extLst>
          </p:cNvPr>
          <p:cNvSpPr txBox="1"/>
          <p:nvPr userDrawn="1"/>
        </p:nvSpPr>
        <p:spPr>
          <a:xfrm>
            <a:off x="11324890" y="6584951"/>
            <a:ext cx="867113" cy="238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fld id="{95153FED-0362-4D7F-8312-65DB994709FE}" type="slidenum">
              <a:rPr kumimoji="1" lang="ko-KR" altLang="en-US" sz="800" b="1" smtClean="0">
                <a:solidFill>
                  <a:srgbClr val="D8D9D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pPr algn="ctr" fontAlgn="base">
                <a:lnSpc>
                  <a:spcPct val="130000"/>
                </a:lnSpc>
                <a:spcBef>
                  <a:spcPct val="20000"/>
                </a:spcBef>
                <a:spcAft>
                  <a:spcPct val="20000"/>
                </a:spcAft>
                <a:buFont typeface="Wingdings" pitchFamily="2" charset="2"/>
                <a:buNone/>
                <a:defRPr/>
              </a:pPr>
              <a:t>‹#›</a:t>
            </a:fld>
            <a:endParaRPr kumimoji="1" lang="ko-KR" altLang="en-US" sz="731" b="1" dirty="0">
              <a:solidFill>
                <a:srgbClr val="D8D9D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049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bg>
      <p:bgPr>
        <a:solidFill>
          <a:srgbClr val="696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D153C9-64B2-48CA-8A34-61ED5D8E00FF}"/>
              </a:ext>
            </a:extLst>
          </p:cNvPr>
          <p:cNvSpPr txBox="1"/>
          <p:nvPr userDrawn="1"/>
        </p:nvSpPr>
        <p:spPr>
          <a:xfrm>
            <a:off x="11324890" y="6584951"/>
            <a:ext cx="867113" cy="238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fld id="{95153FED-0362-4D7F-8312-65DB994709FE}" type="slidenum">
              <a:rPr kumimoji="1" lang="ko-KR" altLang="en-US" sz="800" b="1" smtClean="0">
                <a:solidFill>
                  <a:srgbClr val="D8D9D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pPr algn="ctr" fontAlgn="base">
                <a:lnSpc>
                  <a:spcPct val="130000"/>
                </a:lnSpc>
                <a:spcBef>
                  <a:spcPct val="20000"/>
                </a:spcBef>
                <a:spcAft>
                  <a:spcPct val="20000"/>
                </a:spcAft>
                <a:buFont typeface="Wingdings" pitchFamily="2" charset="2"/>
                <a:buNone/>
                <a:defRPr/>
              </a:pPr>
              <a:t>‹#›</a:t>
            </a:fld>
            <a:endParaRPr kumimoji="1" lang="ko-KR" altLang="en-US" sz="731" b="1" dirty="0">
              <a:solidFill>
                <a:srgbClr val="D8D9D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9D4B1D2-B06C-45EF-A923-3F74AA471FB1}"/>
              </a:ext>
            </a:extLst>
          </p:cNvPr>
          <p:cNvSpPr txBox="1">
            <a:spLocks/>
          </p:cNvSpPr>
          <p:nvPr userDrawn="1"/>
        </p:nvSpPr>
        <p:spPr>
          <a:xfrm>
            <a:off x="8645882" y="470374"/>
            <a:ext cx="3246420" cy="2698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defRPr>
            </a:lvl1pPr>
          </a:lstStyle>
          <a:p>
            <a:pPr algn="r"/>
            <a:r>
              <a:rPr lang="ko-KR" altLang="en-US" sz="1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마스터 제목 스타일 편집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47FB998-FB51-417D-A233-B6E63231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01" y="470374"/>
            <a:ext cx="3246420" cy="26983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90906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bg>
      <p:bgPr>
        <a:solidFill>
          <a:srgbClr val="DEDB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D153C9-64B2-48CA-8A34-61ED5D8E00FF}"/>
              </a:ext>
            </a:extLst>
          </p:cNvPr>
          <p:cNvSpPr txBox="1"/>
          <p:nvPr userDrawn="1"/>
        </p:nvSpPr>
        <p:spPr>
          <a:xfrm>
            <a:off x="11324890" y="6584951"/>
            <a:ext cx="867113" cy="238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fld id="{95153FED-0362-4D7F-8312-65DB994709FE}" type="slidenum">
              <a:rPr kumimoji="1" lang="ko-KR" altLang="en-US" sz="800" b="1" smtClean="0">
                <a:solidFill>
                  <a:srgbClr val="D8D9D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pPr algn="ctr" fontAlgn="base">
                <a:lnSpc>
                  <a:spcPct val="130000"/>
                </a:lnSpc>
                <a:spcBef>
                  <a:spcPct val="20000"/>
                </a:spcBef>
                <a:spcAft>
                  <a:spcPct val="20000"/>
                </a:spcAft>
                <a:buFont typeface="Wingdings" pitchFamily="2" charset="2"/>
                <a:buNone/>
                <a:defRPr/>
              </a:pPr>
              <a:t>‹#›</a:t>
            </a:fld>
            <a:endParaRPr kumimoji="1" lang="ko-KR" altLang="en-US" sz="731" b="1" dirty="0">
              <a:solidFill>
                <a:srgbClr val="D8D9D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8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906000" h="6858000">
                <a:moveTo>
                  <a:pt x="9906000" y="0"/>
                </a:moveTo>
                <a:lnTo>
                  <a:pt x="0" y="0"/>
                </a:lnTo>
                <a:lnTo>
                  <a:pt x="0" y="6858000"/>
                </a:lnTo>
                <a:lnTo>
                  <a:pt x="9906000" y="6858000"/>
                </a:lnTo>
                <a:lnTo>
                  <a:pt x="9906000" y="0"/>
                </a:lnTo>
                <a:close/>
              </a:path>
            </a:pathLst>
          </a:custGeom>
          <a:solidFill>
            <a:srgbClr val="ED2C3B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73941" y="2467245"/>
            <a:ext cx="3344581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Noto Sans CJK KR Bold"/>
                <a:ea typeface="+mj-ea"/>
                <a:cs typeface="Noto Sans CJK KR Bold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81131" y="2311347"/>
            <a:ext cx="9530209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800" b="1" i="0">
                <a:solidFill>
                  <a:schemeClr val="bg1"/>
                </a:solidFill>
                <a:latin typeface="Noto Sans CJK KR Bold"/>
                <a:ea typeface="+mn-ea"/>
                <a:cs typeface="Noto Sans CJK KR Bold"/>
              </a:defRPr>
            </a:lvl1pPr>
            <a:lvl2pPr marL="457211">
              <a:defRPr>
                <a:latin typeface="+mn-lt"/>
                <a:ea typeface="+mn-ea"/>
                <a:cs typeface="+mn-cs"/>
              </a:defRPr>
            </a:lvl2pPr>
            <a:lvl3pPr marL="914423">
              <a:defRPr>
                <a:latin typeface="+mn-lt"/>
                <a:ea typeface="+mn-ea"/>
                <a:cs typeface="+mn-cs"/>
              </a:defRPr>
            </a:lvl3pPr>
            <a:lvl4pPr marL="1371634">
              <a:defRPr>
                <a:latin typeface="+mn-lt"/>
                <a:ea typeface="+mn-ea"/>
                <a:cs typeface="+mn-cs"/>
              </a:defRPr>
            </a:lvl4pPr>
            <a:lvl5pPr marL="1828846">
              <a:defRPr>
                <a:latin typeface="+mn-lt"/>
                <a:ea typeface="+mn-ea"/>
                <a:cs typeface="+mn-cs"/>
              </a:defRPr>
            </a:lvl5pPr>
            <a:lvl6pPr marL="2286057">
              <a:defRPr>
                <a:latin typeface="+mn-lt"/>
                <a:ea typeface="+mn-ea"/>
                <a:cs typeface="+mn-cs"/>
              </a:defRPr>
            </a:lvl6pPr>
            <a:lvl7pPr marL="2743269">
              <a:defRPr>
                <a:latin typeface="+mn-lt"/>
                <a:ea typeface="+mn-ea"/>
                <a:cs typeface="+mn-cs"/>
              </a:defRPr>
            </a:lvl7pPr>
            <a:lvl8pPr marL="3200480">
              <a:defRPr>
                <a:latin typeface="+mn-lt"/>
                <a:ea typeface="+mn-ea"/>
                <a:cs typeface="+mn-cs"/>
              </a:defRPr>
            </a:lvl8pPr>
            <a:lvl9pPr marL="3657691">
              <a:defRPr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726964" y="6457694"/>
            <a:ext cx="4801772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29375" y="6448866"/>
            <a:ext cx="345127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8BD707-D9CF-40AE-B4C6-C98DA3205C09}" type="datetimeFigureOut">
              <a:rPr lang="en-US" smtClean="0"/>
              <a:pPr/>
              <a:t>8/19/2021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1E1405-BE16-4E92-BEA3-C56E1867D9BD}"/>
              </a:ext>
            </a:extLst>
          </p:cNvPr>
          <p:cNvSpPr txBox="1"/>
          <p:nvPr userDrawn="1"/>
        </p:nvSpPr>
        <p:spPr>
          <a:xfrm>
            <a:off x="11324890" y="6584951"/>
            <a:ext cx="867113" cy="238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fld id="{95153FED-0362-4D7F-8312-65DB994709FE}" type="slidenum">
              <a:rPr kumimoji="1" lang="ko-KR" altLang="en-US" sz="800" b="1" smtClean="0">
                <a:solidFill>
                  <a:srgbClr val="D8D9D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pPr algn="ctr" fontAlgn="base">
                <a:lnSpc>
                  <a:spcPct val="130000"/>
                </a:lnSpc>
                <a:spcBef>
                  <a:spcPct val="20000"/>
                </a:spcBef>
                <a:spcAft>
                  <a:spcPct val="20000"/>
                </a:spcAft>
                <a:buFont typeface="Wingdings" pitchFamily="2" charset="2"/>
                <a:buNone/>
                <a:defRPr/>
              </a:pPr>
              <a:t>‹#›</a:t>
            </a:fld>
            <a:endParaRPr kumimoji="1" lang="ko-KR" altLang="en-US" sz="731" b="1" dirty="0">
              <a:solidFill>
                <a:srgbClr val="D8D9D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577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g object 16">
            <a:extLst>
              <a:ext uri="{FF2B5EF4-FFF2-40B4-BE49-F238E27FC236}">
                <a16:creationId xmlns:a16="http://schemas.microsoft.com/office/drawing/2014/main" id="{FDD90927-9702-492B-9720-671194E121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906000" h="6858000">
                <a:moveTo>
                  <a:pt x="9906000" y="0"/>
                </a:moveTo>
                <a:lnTo>
                  <a:pt x="0" y="0"/>
                </a:lnTo>
                <a:lnTo>
                  <a:pt x="0" y="6858000"/>
                </a:lnTo>
                <a:lnTo>
                  <a:pt x="9906000" y="6858000"/>
                </a:lnTo>
                <a:lnTo>
                  <a:pt x="9906000" y="0"/>
                </a:lnTo>
                <a:close/>
              </a:path>
            </a:pathLst>
          </a:custGeom>
          <a:solidFill>
            <a:srgbClr val="ED2C3B"/>
          </a:solidFill>
        </p:spPr>
        <p:txBody>
          <a:bodyPr wrap="square" lIns="0" tIns="0" rIns="0" bIns="0" rtlCol="0"/>
          <a:lstStyle/>
          <a:p>
            <a:endParaRPr sz="1463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D3EDD1-CCA3-49D5-84C2-377FA412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45" y="244357"/>
            <a:ext cx="6041697" cy="56652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F16BC-049C-400E-A9D7-89D0728B0B0A}"/>
              </a:ext>
            </a:extLst>
          </p:cNvPr>
          <p:cNvSpPr txBox="1"/>
          <p:nvPr userDrawn="1"/>
        </p:nvSpPr>
        <p:spPr>
          <a:xfrm>
            <a:off x="11324890" y="6584951"/>
            <a:ext cx="867113" cy="238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fld id="{95153FED-0362-4D7F-8312-65DB994709FE}" type="slidenum">
              <a:rPr kumimoji="1" lang="ko-KR" altLang="en-US" sz="800" b="1" smtClean="0">
                <a:solidFill>
                  <a:srgbClr val="D8D9D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pPr algn="ctr" fontAlgn="base">
                <a:lnSpc>
                  <a:spcPct val="130000"/>
                </a:lnSpc>
                <a:spcBef>
                  <a:spcPct val="20000"/>
                </a:spcBef>
                <a:spcAft>
                  <a:spcPct val="20000"/>
                </a:spcAft>
                <a:buFont typeface="Wingdings" pitchFamily="2" charset="2"/>
                <a:buNone/>
                <a:defRPr/>
              </a:pPr>
              <a:t>‹#›</a:t>
            </a:fld>
            <a:endParaRPr kumimoji="1" lang="ko-KR" altLang="en-US" sz="731" b="1" dirty="0">
              <a:solidFill>
                <a:srgbClr val="D8D9D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51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bg>
      <p:bgPr>
        <a:solidFill>
          <a:srgbClr val="696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8B8A3-F7AB-40F2-817C-D6F3DB9BC883}"/>
              </a:ext>
            </a:extLst>
          </p:cNvPr>
          <p:cNvSpPr txBox="1"/>
          <p:nvPr userDrawn="1"/>
        </p:nvSpPr>
        <p:spPr>
          <a:xfrm>
            <a:off x="11324890" y="6584951"/>
            <a:ext cx="867113" cy="238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fld id="{95153FED-0362-4D7F-8312-65DB994709FE}" type="slidenum">
              <a:rPr kumimoji="1" lang="ko-KR" altLang="en-US" sz="800" b="1" smtClean="0">
                <a:solidFill>
                  <a:srgbClr val="D8D9D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pPr algn="ctr" fontAlgn="base">
                <a:lnSpc>
                  <a:spcPct val="130000"/>
                </a:lnSpc>
                <a:spcBef>
                  <a:spcPct val="20000"/>
                </a:spcBef>
                <a:spcAft>
                  <a:spcPct val="20000"/>
                </a:spcAft>
                <a:buFont typeface="Wingdings" pitchFamily="2" charset="2"/>
                <a:buNone/>
                <a:defRPr/>
              </a:pPr>
              <a:t>‹#›</a:t>
            </a:fld>
            <a:endParaRPr kumimoji="1" lang="ko-KR" altLang="en-US" sz="731" b="1" dirty="0">
              <a:solidFill>
                <a:srgbClr val="D8D9DA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230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A0185EFC-FE39-4BF2-8DA5-DA7120510F1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407929" y="451376"/>
            <a:ext cx="2484370" cy="560409"/>
          </a:xfrm>
          <a:prstGeom prst="rect">
            <a:avLst/>
          </a:prstGeom>
        </p:spPr>
        <p:txBody>
          <a:bodyPr/>
          <a:lstStyle>
            <a:lvl1pPr algn="r">
              <a:defRPr sz="10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마스터 제목 스타일 편집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DB40BB-A979-412F-82EB-C9EF30DEE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01" y="470374"/>
            <a:ext cx="6769314" cy="269832"/>
          </a:xfrm>
          <a:prstGeom prst="rect">
            <a:avLst/>
          </a:prstGeom>
        </p:spPr>
        <p:txBody>
          <a:bodyPr/>
          <a:lstStyle>
            <a:lvl1pPr>
              <a:defRPr sz="1400" b="1">
                <a:latin typeface="+mj-lt"/>
                <a:ea typeface="KoPub돋움체 Bold" panose="02020603020101020101" pitchFamily="18" charset="-127"/>
                <a:cs typeface="Lato" panose="020F0502020204030203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F89901-DEEF-4430-8D17-B5F20D91B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2800" y="5942283"/>
            <a:ext cx="2743200" cy="168656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5B85E04E-BE18-40A0-9CD4-2211C13EFE71}" type="datetimeFigureOut">
              <a:rPr lang="ko-KR" altLang="en-US" smtClean="0"/>
              <a:pPr/>
              <a:t>2021-08-19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487F70-5D81-4C8F-8CBF-69CA235C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702" y="6611267"/>
            <a:ext cx="4114800" cy="182562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3B4ED8-BA5C-419E-9AE9-E5C447C88204}"/>
              </a:ext>
            </a:extLst>
          </p:cNvPr>
          <p:cNvSpPr txBox="1"/>
          <p:nvPr userDrawn="1"/>
        </p:nvSpPr>
        <p:spPr>
          <a:xfrm>
            <a:off x="11324890" y="6584951"/>
            <a:ext cx="867113" cy="238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fld id="{95153FED-0362-4D7F-8312-65DB994709FE}" type="slidenum">
              <a:rPr kumimoji="1" lang="ko-KR" altLang="en-US" sz="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pPr algn="ctr" fontAlgn="base">
                <a:lnSpc>
                  <a:spcPct val="130000"/>
                </a:lnSpc>
                <a:spcBef>
                  <a:spcPct val="20000"/>
                </a:spcBef>
                <a:spcAft>
                  <a:spcPct val="20000"/>
                </a:spcAft>
                <a:buFont typeface="Wingdings" pitchFamily="2" charset="2"/>
                <a:buNone/>
                <a:defRPr/>
              </a:pPr>
              <a:t>‹#›</a:t>
            </a:fld>
            <a:endParaRPr kumimoji="1" lang="ko-KR" altLang="en-US" sz="731" b="1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" name="object 35">
            <a:extLst>
              <a:ext uri="{FF2B5EF4-FFF2-40B4-BE49-F238E27FC236}">
                <a16:creationId xmlns:a16="http://schemas.microsoft.com/office/drawing/2014/main" id="{10D764C5-3475-4655-9224-A36D1FB50BA2}"/>
              </a:ext>
            </a:extLst>
          </p:cNvPr>
          <p:cNvSpPr/>
          <p:nvPr userDrawn="1"/>
        </p:nvSpPr>
        <p:spPr>
          <a:xfrm>
            <a:off x="299700" y="332993"/>
            <a:ext cx="11592599" cy="46569"/>
          </a:xfrm>
          <a:custGeom>
            <a:avLst/>
            <a:gdLst/>
            <a:ahLst/>
            <a:cxnLst/>
            <a:rect l="l" t="t" r="r" b="b"/>
            <a:pathLst>
              <a:path w="9217660">
                <a:moveTo>
                  <a:pt x="0" y="0"/>
                </a:moveTo>
                <a:lnTo>
                  <a:pt x="9217494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1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75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6FFC7914-ACFB-4154-BCFB-8CF2BB648A68}"/>
              </a:ext>
            </a:extLst>
          </p:cNvPr>
          <p:cNvGrpSpPr/>
          <p:nvPr userDrawn="1"/>
        </p:nvGrpSpPr>
        <p:grpSpPr>
          <a:xfrm>
            <a:off x="262965" y="829284"/>
            <a:ext cx="9576137" cy="5791667"/>
            <a:chOff x="299700" y="827648"/>
            <a:chExt cx="9576137" cy="579166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B2E7D3-DFB3-4840-B525-A5AE02DD1EF1}"/>
                </a:ext>
              </a:extLst>
            </p:cNvPr>
            <p:cNvSpPr/>
            <p:nvPr/>
          </p:nvSpPr>
          <p:spPr>
            <a:xfrm>
              <a:off x="299700" y="827648"/>
              <a:ext cx="405150" cy="5791667"/>
            </a:xfrm>
            <a:prstGeom prst="rect">
              <a:avLst/>
            </a:prstGeom>
            <a:solidFill>
              <a:srgbClr val="042C5D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028103C-9ABE-41F3-8E72-3CDBE8CA24EC}"/>
                </a:ext>
              </a:extLst>
            </p:cNvPr>
            <p:cNvSpPr/>
            <p:nvPr/>
          </p:nvSpPr>
          <p:spPr>
            <a:xfrm>
              <a:off x="351219" y="1405530"/>
              <a:ext cx="353631" cy="419100"/>
            </a:xfrm>
            <a:prstGeom prst="rect">
              <a:avLst/>
            </a:prstGeom>
            <a:solidFill>
              <a:schemeClr val="bg1">
                <a:lumMod val="9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D1D1E09-36F8-4CD1-BD3A-2621C2BD9D76}"/>
                </a:ext>
              </a:extLst>
            </p:cNvPr>
            <p:cNvSpPr/>
            <p:nvPr/>
          </p:nvSpPr>
          <p:spPr>
            <a:xfrm>
              <a:off x="303596" y="1404786"/>
              <a:ext cx="47623" cy="419100"/>
            </a:xfrm>
            <a:prstGeom prst="rect">
              <a:avLst/>
            </a:prstGeom>
            <a:solidFill>
              <a:srgbClr val="0098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3B96A41-50E0-4058-ADBD-89B9388B76B7}"/>
                </a:ext>
              </a:extLst>
            </p:cNvPr>
            <p:cNvSpPr/>
            <p:nvPr/>
          </p:nvSpPr>
          <p:spPr>
            <a:xfrm>
              <a:off x="451297" y="1038893"/>
              <a:ext cx="152400" cy="152400"/>
            </a:xfrm>
            <a:custGeom>
              <a:avLst/>
              <a:gdLst>
                <a:gd name="connsiteX0" fmla="*/ 6177 w 152400"/>
                <a:gd name="connsiteY0" fmla="*/ 152418 h 152400"/>
                <a:gd name="connsiteX1" fmla="*/ 6177 w 152400"/>
                <a:gd name="connsiteY1" fmla="*/ 133368 h 152400"/>
                <a:gd name="connsiteX2" fmla="*/ 158577 w 152400"/>
                <a:gd name="connsiteY2" fmla="*/ 133368 h 152400"/>
                <a:gd name="connsiteX3" fmla="*/ 158577 w 152400"/>
                <a:gd name="connsiteY3" fmla="*/ 152418 h 152400"/>
                <a:gd name="connsiteX4" fmla="*/ 6177 w 152400"/>
                <a:gd name="connsiteY4" fmla="*/ 85743 h 152400"/>
                <a:gd name="connsiteX5" fmla="*/ 6177 w 152400"/>
                <a:gd name="connsiteY5" fmla="*/ 66693 h 152400"/>
                <a:gd name="connsiteX6" fmla="*/ 158577 w 152400"/>
                <a:gd name="connsiteY6" fmla="*/ 66693 h 152400"/>
                <a:gd name="connsiteX7" fmla="*/ 158577 w 152400"/>
                <a:gd name="connsiteY7" fmla="*/ 85743 h 152400"/>
                <a:gd name="connsiteX8" fmla="*/ 6177 w 152400"/>
                <a:gd name="connsiteY8" fmla="*/ 19068 h 152400"/>
                <a:gd name="connsiteX9" fmla="*/ 6177 w 152400"/>
                <a:gd name="connsiteY9" fmla="*/ 18 h 152400"/>
                <a:gd name="connsiteX10" fmla="*/ 158577 w 152400"/>
                <a:gd name="connsiteY10" fmla="*/ 18 h 152400"/>
                <a:gd name="connsiteX11" fmla="*/ 158577 w 152400"/>
                <a:gd name="connsiteY11" fmla="*/ 1906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2400" h="152400">
                  <a:moveTo>
                    <a:pt x="6177" y="152418"/>
                  </a:moveTo>
                  <a:lnTo>
                    <a:pt x="6177" y="133368"/>
                  </a:lnTo>
                  <a:lnTo>
                    <a:pt x="158577" y="133368"/>
                  </a:lnTo>
                  <a:lnTo>
                    <a:pt x="158577" y="152418"/>
                  </a:lnTo>
                  <a:close/>
                  <a:moveTo>
                    <a:pt x="6177" y="85743"/>
                  </a:moveTo>
                  <a:lnTo>
                    <a:pt x="6177" y="66693"/>
                  </a:lnTo>
                  <a:lnTo>
                    <a:pt x="158577" y="66693"/>
                  </a:lnTo>
                  <a:lnTo>
                    <a:pt x="158577" y="85743"/>
                  </a:lnTo>
                  <a:close/>
                  <a:moveTo>
                    <a:pt x="6177" y="19068"/>
                  </a:moveTo>
                  <a:lnTo>
                    <a:pt x="6177" y="18"/>
                  </a:lnTo>
                  <a:lnTo>
                    <a:pt x="158577" y="18"/>
                  </a:lnTo>
                  <a:lnTo>
                    <a:pt x="158577" y="1906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654603D-67CF-4AB9-870D-7AD617DA3E96}"/>
                </a:ext>
              </a:extLst>
            </p:cNvPr>
            <p:cNvSpPr/>
            <p:nvPr/>
          </p:nvSpPr>
          <p:spPr>
            <a:xfrm>
              <a:off x="465016" y="1532592"/>
              <a:ext cx="152418" cy="152418"/>
            </a:xfrm>
            <a:custGeom>
              <a:avLst/>
              <a:gdLst>
                <a:gd name="connsiteX0" fmla="*/ 47627 w 152418"/>
                <a:gd name="connsiteY0" fmla="*/ 76335 h 152418"/>
                <a:gd name="connsiteX1" fmla="*/ 56072 w 152418"/>
                <a:gd name="connsiteY1" fmla="*/ 85860 h 152418"/>
                <a:gd name="connsiteX2" fmla="*/ 57152 w 152418"/>
                <a:gd name="connsiteY2" fmla="*/ 85860 h 152418"/>
                <a:gd name="connsiteX3" fmla="*/ 95252 w 152418"/>
                <a:gd name="connsiteY3" fmla="*/ 85860 h 152418"/>
                <a:gd name="connsiteX4" fmla="*/ 104777 w 152418"/>
                <a:gd name="connsiteY4" fmla="*/ 76335 h 152418"/>
                <a:gd name="connsiteX5" fmla="*/ 96333 w 152418"/>
                <a:gd name="connsiteY5" fmla="*/ 66810 h 152418"/>
                <a:gd name="connsiteX6" fmla="*/ 95252 w 152418"/>
                <a:gd name="connsiteY6" fmla="*/ 66810 h 152418"/>
                <a:gd name="connsiteX7" fmla="*/ 57152 w 152418"/>
                <a:gd name="connsiteY7" fmla="*/ 66810 h 152418"/>
                <a:gd name="connsiteX8" fmla="*/ 47627 w 152418"/>
                <a:gd name="connsiteY8" fmla="*/ 76335 h 152418"/>
                <a:gd name="connsiteX9" fmla="*/ 2 w 152418"/>
                <a:gd name="connsiteY9" fmla="*/ 47760 h 152418"/>
                <a:gd name="connsiteX10" fmla="*/ 46689 w 152418"/>
                <a:gd name="connsiteY10" fmla="*/ 135 h 152418"/>
                <a:gd name="connsiteX11" fmla="*/ 47627 w 152418"/>
                <a:gd name="connsiteY11" fmla="*/ 135 h 152418"/>
                <a:gd name="connsiteX12" fmla="*/ 104777 w 152418"/>
                <a:gd name="connsiteY12" fmla="*/ 135 h 152418"/>
                <a:gd name="connsiteX13" fmla="*/ 152402 w 152418"/>
                <a:gd name="connsiteY13" fmla="*/ 46822 h 152418"/>
                <a:gd name="connsiteX14" fmla="*/ 152402 w 152418"/>
                <a:gd name="connsiteY14" fmla="*/ 47760 h 152418"/>
                <a:gd name="connsiteX15" fmla="*/ 152402 w 152418"/>
                <a:gd name="connsiteY15" fmla="*/ 143010 h 152418"/>
                <a:gd name="connsiteX16" fmla="*/ 143958 w 152418"/>
                <a:gd name="connsiteY16" fmla="*/ 152535 h 152418"/>
                <a:gd name="connsiteX17" fmla="*/ 142877 w 152418"/>
                <a:gd name="connsiteY17" fmla="*/ 152535 h 152418"/>
                <a:gd name="connsiteX18" fmla="*/ 47627 w 152418"/>
                <a:gd name="connsiteY18" fmla="*/ 152535 h 152418"/>
                <a:gd name="connsiteX19" fmla="*/ 2 w 152418"/>
                <a:gd name="connsiteY19" fmla="*/ 105849 h 152418"/>
                <a:gd name="connsiteX20" fmla="*/ 2 w 152418"/>
                <a:gd name="connsiteY20" fmla="*/ 104910 h 15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418" h="152418">
                  <a:moveTo>
                    <a:pt x="47627" y="76335"/>
                  </a:moveTo>
                  <a:cubicBezTo>
                    <a:pt x="47329" y="81298"/>
                    <a:pt x="51110" y="85562"/>
                    <a:pt x="56072" y="85860"/>
                  </a:cubicBezTo>
                  <a:cubicBezTo>
                    <a:pt x="56432" y="85882"/>
                    <a:pt x="56793" y="85882"/>
                    <a:pt x="57152" y="85860"/>
                  </a:cubicBezTo>
                  <a:lnTo>
                    <a:pt x="95252" y="85860"/>
                  </a:lnTo>
                  <a:cubicBezTo>
                    <a:pt x="100513" y="85860"/>
                    <a:pt x="104777" y="81596"/>
                    <a:pt x="104777" y="76335"/>
                  </a:cubicBezTo>
                  <a:cubicBezTo>
                    <a:pt x="105076" y="71373"/>
                    <a:pt x="101295" y="67109"/>
                    <a:pt x="96333" y="66810"/>
                  </a:cubicBezTo>
                  <a:cubicBezTo>
                    <a:pt x="95972" y="66789"/>
                    <a:pt x="95612" y="66789"/>
                    <a:pt x="95252" y="66810"/>
                  </a:cubicBezTo>
                  <a:lnTo>
                    <a:pt x="57152" y="66810"/>
                  </a:lnTo>
                  <a:cubicBezTo>
                    <a:pt x="51892" y="66810"/>
                    <a:pt x="47627" y="71075"/>
                    <a:pt x="47627" y="76335"/>
                  </a:cubicBezTo>
                  <a:close/>
                  <a:moveTo>
                    <a:pt x="2" y="47760"/>
                  </a:moveTo>
                  <a:cubicBezTo>
                    <a:pt x="-257" y="21717"/>
                    <a:pt x="20646" y="394"/>
                    <a:pt x="46689" y="135"/>
                  </a:cubicBezTo>
                  <a:cubicBezTo>
                    <a:pt x="47002" y="132"/>
                    <a:pt x="47315" y="132"/>
                    <a:pt x="47627" y="135"/>
                  </a:cubicBezTo>
                  <a:lnTo>
                    <a:pt x="104777" y="135"/>
                  </a:lnTo>
                  <a:cubicBezTo>
                    <a:pt x="130821" y="-124"/>
                    <a:pt x="152143" y="20779"/>
                    <a:pt x="152402" y="46822"/>
                  </a:cubicBezTo>
                  <a:cubicBezTo>
                    <a:pt x="152405" y="47135"/>
                    <a:pt x="152405" y="47448"/>
                    <a:pt x="152402" y="47760"/>
                  </a:cubicBezTo>
                  <a:lnTo>
                    <a:pt x="152402" y="143010"/>
                  </a:lnTo>
                  <a:cubicBezTo>
                    <a:pt x="152701" y="147973"/>
                    <a:pt x="148920" y="152237"/>
                    <a:pt x="143958" y="152535"/>
                  </a:cubicBezTo>
                  <a:cubicBezTo>
                    <a:pt x="143597" y="152557"/>
                    <a:pt x="143237" y="152557"/>
                    <a:pt x="142877" y="152535"/>
                  </a:cubicBezTo>
                  <a:lnTo>
                    <a:pt x="47627" y="152535"/>
                  </a:lnTo>
                  <a:cubicBezTo>
                    <a:pt x="21584" y="152794"/>
                    <a:pt x="261" y="131892"/>
                    <a:pt x="2" y="105849"/>
                  </a:cubicBezTo>
                  <a:cubicBezTo>
                    <a:pt x="-1" y="105536"/>
                    <a:pt x="-1" y="105223"/>
                    <a:pt x="2" y="104910"/>
                  </a:cubicBezTo>
                  <a:close/>
                </a:path>
              </a:pathLst>
            </a:custGeom>
            <a:solidFill>
              <a:srgbClr val="2699FB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3" name="그래픽 1">
              <a:extLst>
                <a:ext uri="{FF2B5EF4-FFF2-40B4-BE49-F238E27FC236}">
                  <a16:creationId xmlns:a16="http://schemas.microsoft.com/office/drawing/2014/main" id="{51589AA0-E52C-4C41-BAA3-81D3ED7B35A0}"/>
                </a:ext>
              </a:extLst>
            </p:cNvPr>
            <p:cNvGrpSpPr/>
            <p:nvPr/>
          </p:nvGrpSpPr>
          <p:grpSpPr>
            <a:xfrm>
              <a:off x="465016" y="1869371"/>
              <a:ext cx="164642" cy="164642"/>
              <a:chOff x="895244" y="3115979"/>
              <a:chExt cx="164642" cy="164642"/>
            </a:xfrm>
            <a:noFill/>
          </p:grpSpPr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FF63DDEC-2668-4BBE-A9DD-F693453B92B9}"/>
                  </a:ext>
                </a:extLst>
              </p:cNvPr>
              <p:cNvSpPr/>
              <p:nvPr/>
            </p:nvSpPr>
            <p:spPr>
              <a:xfrm>
                <a:off x="895244" y="3115979"/>
                <a:ext cx="164642" cy="164642"/>
              </a:xfrm>
              <a:custGeom>
                <a:avLst/>
                <a:gdLst>
                  <a:gd name="connsiteX0" fmla="*/ 131 w 164642"/>
                  <a:gd name="connsiteY0" fmla="*/ 377 h 164642"/>
                  <a:gd name="connsiteX1" fmla="*/ 164773 w 164642"/>
                  <a:gd name="connsiteY1" fmla="*/ 377 h 164642"/>
                  <a:gd name="connsiteX2" fmla="*/ 164773 w 164642"/>
                  <a:gd name="connsiteY2" fmla="*/ 165020 h 164642"/>
                  <a:gd name="connsiteX3" fmla="*/ 131 w 164642"/>
                  <a:gd name="connsiteY3" fmla="*/ 165020 h 16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642" h="164642">
                    <a:moveTo>
                      <a:pt x="131" y="377"/>
                    </a:moveTo>
                    <a:lnTo>
                      <a:pt x="164773" y="377"/>
                    </a:lnTo>
                    <a:lnTo>
                      <a:pt x="164773" y="165020"/>
                    </a:lnTo>
                    <a:lnTo>
                      <a:pt x="131" y="165020"/>
                    </a:lnTo>
                    <a:close/>
                  </a:path>
                </a:pathLst>
              </a:custGeom>
              <a:noFill/>
              <a:ln w="686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E8F71E2C-BEB7-46AA-A284-BDF826A4FACC}"/>
                  </a:ext>
                </a:extLst>
              </p:cNvPr>
              <p:cNvSpPr/>
              <p:nvPr/>
            </p:nvSpPr>
            <p:spPr>
              <a:xfrm>
                <a:off x="929545" y="3136560"/>
                <a:ext cx="54880" cy="54880"/>
              </a:xfrm>
              <a:custGeom>
                <a:avLst/>
                <a:gdLst>
                  <a:gd name="connsiteX0" fmla="*/ 55016 w 54880"/>
                  <a:gd name="connsiteY0" fmla="*/ 27820 h 54880"/>
                  <a:gd name="connsiteX1" fmla="*/ 27576 w 54880"/>
                  <a:gd name="connsiteY1" fmla="*/ 55261 h 54880"/>
                  <a:gd name="connsiteX2" fmla="*/ 136 w 54880"/>
                  <a:gd name="connsiteY2" fmla="*/ 27820 h 54880"/>
                  <a:gd name="connsiteX3" fmla="*/ 27576 w 54880"/>
                  <a:gd name="connsiteY3" fmla="*/ 380 h 54880"/>
                  <a:gd name="connsiteX4" fmla="*/ 55016 w 54880"/>
                  <a:gd name="connsiteY4" fmla="*/ 27820 h 5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880" h="54880">
                    <a:moveTo>
                      <a:pt x="55016" y="27820"/>
                    </a:moveTo>
                    <a:cubicBezTo>
                      <a:pt x="55016" y="42975"/>
                      <a:pt x="42731" y="55261"/>
                      <a:pt x="27576" y="55261"/>
                    </a:cubicBezTo>
                    <a:cubicBezTo>
                      <a:pt x="12421" y="55261"/>
                      <a:pt x="136" y="42975"/>
                      <a:pt x="136" y="27820"/>
                    </a:cubicBezTo>
                    <a:cubicBezTo>
                      <a:pt x="136" y="12665"/>
                      <a:pt x="12421" y="380"/>
                      <a:pt x="27576" y="380"/>
                    </a:cubicBezTo>
                    <a:cubicBezTo>
                      <a:pt x="42731" y="380"/>
                      <a:pt x="55016" y="12665"/>
                      <a:pt x="55016" y="27820"/>
                    </a:cubicBezTo>
                    <a:close/>
                  </a:path>
                </a:pathLst>
              </a:custGeom>
              <a:noFill/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7D7F6BAC-FECE-48B6-9052-B7E801EB7E6D}"/>
                  </a:ext>
                </a:extLst>
              </p:cNvPr>
              <p:cNvSpPr/>
              <p:nvPr/>
            </p:nvSpPr>
            <p:spPr>
              <a:xfrm>
                <a:off x="915824" y="3218881"/>
                <a:ext cx="82321" cy="41160"/>
              </a:xfrm>
              <a:custGeom>
                <a:avLst/>
                <a:gdLst>
                  <a:gd name="connsiteX0" fmla="*/ 131 w 82321"/>
                  <a:gd name="connsiteY0" fmla="*/ 41538 h 41160"/>
                  <a:gd name="connsiteX1" fmla="*/ 131 w 82321"/>
                  <a:gd name="connsiteY1" fmla="*/ 27817 h 41160"/>
                  <a:gd name="connsiteX2" fmla="*/ 27571 w 82321"/>
                  <a:gd name="connsiteY2" fmla="*/ 377 h 41160"/>
                  <a:gd name="connsiteX3" fmla="*/ 55011 w 82321"/>
                  <a:gd name="connsiteY3" fmla="*/ 377 h 41160"/>
                  <a:gd name="connsiteX4" fmla="*/ 82452 w 82321"/>
                  <a:gd name="connsiteY4" fmla="*/ 27817 h 41160"/>
                  <a:gd name="connsiteX5" fmla="*/ 82452 w 82321"/>
                  <a:gd name="connsiteY5" fmla="*/ 41538 h 41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321" h="41160">
                    <a:moveTo>
                      <a:pt x="131" y="41538"/>
                    </a:moveTo>
                    <a:lnTo>
                      <a:pt x="131" y="27817"/>
                    </a:lnTo>
                    <a:cubicBezTo>
                      <a:pt x="131" y="12663"/>
                      <a:pt x="12416" y="377"/>
                      <a:pt x="27571" y="377"/>
                    </a:cubicBezTo>
                    <a:lnTo>
                      <a:pt x="55011" y="377"/>
                    </a:lnTo>
                    <a:cubicBezTo>
                      <a:pt x="70166" y="377"/>
                      <a:pt x="82452" y="12663"/>
                      <a:pt x="82452" y="27817"/>
                    </a:cubicBezTo>
                    <a:lnTo>
                      <a:pt x="82452" y="41538"/>
                    </a:lnTo>
                  </a:path>
                </a:pathLst>
              </a:custGeom>
              <a:noFill/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A78BBDAC-6FE6-425D-9E78-C9A004F03DAB}"/>
                  </a:ext>
                </a:extLst>
              </p:cNvPr>
              <p:cNvSpPr/>
              <p:nvPr/>
            </p:nvSpPr>
            <p:spPr>
              <a:xfrm>
                <a:off x="1005006" y="3137452"/>
                <a:ext cx="20640" cy="53165"/>
              </a:xfrm>
              <a:custGeom>
                <a:avLst/>
                <a:gdLst>
                  <a:gd name="connsiteX0" fmla="*/ 131 w 20640"/>
                  <a:gd name="connsiteY0" fmla="*/ 377 h 53165"/>
                  <a:gd name="connsiteX1" fmla="*/ 19907 w 20640"/>
                  <a:gd name="connsiteY1" fmla="*/ 33766 h 53165"/>
                  <a:gd name="connsiteX2" fmla="*/ 131 w 20640"/>
                  <a:gd name="connsiteY2" fmla="*/ 53543 h 5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640" h="53165">
                    <a:moveTo>
                      <a:pt x="131" y="377"/>
                    </a:moveTo>
                    <a:cubicBezTo>
                      <a:pt x="14812" y="4136"/>
                      <a:pt x="23666" y="19085"/>
                      <a:pt x="19907" y="33766"/>
                    </a:cubicBezTo>
                    <a:cubicBezTo>
                      <a:pt x="17421" y="43475"/>
                      <a:pt x="9840" y="51057"/>
                      <a:pt x="131" y="53543"/>
                    </a:cubicBezTo>
                  </a:path>
                </a:pathLst>
              </a:custGeom>
              <a:noFill/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BBA05817-2EAB-4E0A-91BE-D1D9CC699183}"/>
                  </a:ext>
                </a:extLst>
              </p:cNvPr>
              <p:cNvSpPr/>
              <p:nvPr/>
            </p:nvSpPr>
            <p:spPr>
              <a:xfrm>
                <a:off x="1018726" y="3219910"/>
                <a:ext cx="20580" cy="40131"/>
              </a:xfrm>
              <a:custGeom>
                <a:avLst/>
                <a:gdLst>
                  <a:gd name="connsiteX0" fmla="*/ 20711 w 20580"/>
                  <a:gd name="connsiteY0" fmla="*/ 40509 h 40131"/>
                  <a:gd name="connsiteX1" fmla="*/ 20711 w 20580"/>
                  <a:gd name="connsiteY1" fmla="*/ 26788 h 40131"/>
                  <a:gd name="connsiteX2" fmla="*/ 131 w 20580"/>
                  <a:gd name="connsiteY2" fmla="*/ 377 h 40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580" h="40131">
                    <a:moveTo>
                      <a:pt x="20711" y="40509"/>
                    </a:moveTo>
                    <a:lnTo>
                      <a:pt x="20711" y="26788"/>
                    </a:lnTo>
                    <a:cubicBezTo>
                      <a:pt x="20639" y="14334"/>
                      <a:pt x="12189" y="3490"/>
                      <a:pt x="131" y="377"/>
                    </a:cubicBezTo>
                  </a:path>
                </a:pathLst>
              </a:custGeom>
              <a:noFill/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4" name="그래픽 1">
              <a:extLst>
                <a:ext uri="{FF2B5EF4-FFF2-40B4-BE49-F238E27FC236}">
                  <a16:creationId xmlns:a16="http://schemas.microsoft.com/office/drawing/2014/main" id="{7228D760-B3E1-482B-B480-1BF87FB87EC6}"/>
                </a:ext>
              </a:extLst>
            </p:cNvPr>
            <p:cNvGrpSpPr/>
            <p:nvPr/>
          </p:nvGrpSpPr>
          <p:grpSpPr>
            <a:xfrm>
              <a:off x="455386" y="2220830"/>
              <a:ext cx="164642" cy="164642"/>
              <a:chOff x="1636136" y="3115979"/>
              <a:chExt cx="164642" cy="164642"/>
            </a:xfrm>
            <a:noFill/>
          </p:grpSpPr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EDEC0B40-CFA8-4813-8D82-1261B9589BAC}"/>
                  </a:ext>
                </a:extLst>
              </p:cNvPr>
              <p:cNvSpPr/>
              <p:nvPr/>
            </p:nvSpPr>
            <p:spPr>
              <a:xfrm>
                <a:off x="1636136" y="3115979"/>
                <a:ext cx="164642" cy="164642"/>
              </a:xfrm>
              <a:custGeom>
                <a:avLst/>
                <a:gdLst>
                  <a:gd name="connsiteX0" fmla="*/ 239 w 164642"/>
                  <a:gd name="connsiteY0" fmla="*/ 377 h 164642"/>
                  <a:gd name="connsiteX1" fmla="*/ 164881 w 164642"/>
                  <a:gd name="connsiteY1" fmla="*/ 377 h 164642"/>
                  <a:gd name="connsiteX2" fmla="*/ 164881 w 164642"/>
                  <a:gd name="connsiteY2" fmla="*/ 165020 h 164642"/>
                  <a:gd name="connsiteX3" fmla="*/ 239 w 164642"/>
                  <a:gd name="connsiteY3" fmla="*/ 165020 h 16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642" h="164642">
                    <a:moveTo>
                      <a:pt x="239" y="377"/>
                    </a:moveTo>
                    <a:lnTo>
                      <a:pt x="164881" y="377"/>
                    </a:lnTo>
                    <a:lnTo>
                      <a:pt x="164881" y="165020"/>
                    </a:lnTo>
                    <a:lnTo>
                      <a:pt x="239" y="165020"/>
                    </a:lnTo>
                    <a:close/>
                  </a:path>
                </a:pathLst>
              </a:custGeom>
              <a:noFill/>
              <a:ln w="686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B8E71F56-195C-4625-B542-9D7898C354C6}"/>
                  </a:ext>
                </a:extLst>
              </p:cNvPr>
              <p:cNvSpPr/>
              <p:nvPr/>
            </p:nvSpPr>
            <p:spPr>
              <a:xfrm>
                <a:off x="1663576" y="3150280"/>
                <a:ext cx="109761" cy="109761"/>
              </a:xfrm>
              <a:custGeom>
                <a:avLst/>
                <a:gdLst>
                  <a:gd name="connsiteX0" fmla="*/ 96284 w 109761"/>
                  <a:gd name="connsiteY0" fmla="*/ 382 h 109761"/>
                  <a:gd name="connsiteX1" fmla="*/ 110004 w 109761"/>
                  <a:gd name="connsiteY1" fmla="*/ 382 h 109761"/>
                  <a:gd name="connsiteX2" fmla="*/ 110004 w 109761"/>
                  <a:gd name="connsiteY2" fmla="*/ 110144 h 109761"/>
                  <a:gd name="connsiteX3" fmla="*/ 96284 w 109761"/>
                  <a:gd name="connsiteY3" fmla="*/ 110144 h 109761"/>
                  <a:gd name="connsiteX4" fmla="*/ 13963 w 109761"/>
                  <a:gd name="connsiteY4" fmla="*/ 110144 h 109761"/>
                  <a:gd name="connsiteX5" fmla="*/ 243 w 109761"/>
                  <a:gd name="connsiteY5" fmla="*/ 110144 h 109761"/>
                  <a:gd name="connsiteX6" fmla="*/ 243 w 109761"/>
                  <a:gd name="connsiteY6" fmla="*/ 382 h 109761"/>
                  <a:gd name="connsiteX7" fmla="*/ 13963 w 109761"/>
                  <a:gd name="connsiteY7" fmla="*/ 382 h 109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761" h="109761">
                    <a:moveTo>
                      <a:pt x="96284" y="382"/>
                    </a:moveTo>
                    <a:cubicBezTo>
                      <a:pt x="103862" y="382"/>
                      <a:pt x="110004" y="382"/>
                      <a:pt x="110004" y="382"/>
                    </a:cubicBezTo>
                    <a:lnTo>
                      <a:pt x="110004" y="110144"/>
                    </a:lnTo>
                    <a:cubicBezTo>
                      <a:pt x="110004" y="110144"/>
                      <a:pt x="103862" y="110144"/>
                      <a:pt x="96284" y="110144"/>
                    </a:cubicBezTo>
                    <a:lnTo>
                      <a:pt x="13963" y="110144"/>
                    </a:lnTo>
                    <a:cubicBezTo>
                      <a:pt x="6385" y="110144"/>
                      <a:pt x="243" y="110144"/>
                      <a:pt x="243" y="110144"/>
                    </a:cubicBezTo>
                    <a:lnTo>
                      <a:pt x="243" y="382"/>
                    </a:lnTo>
                    <a:cubicBezTo>
                      <a:pt x="243" y="382"/>
                      <a:pt x="6385" y="382"/>
                      <a:pt x="13963" y="382"/>
                    </a:cubicBezTo>
                    <a:close/>
                  </a:path>
                </a:pathLst>
              </a:custGeom>
              <a:noFill/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8D92ADD9-9D9A-475C-BF4E-3B9AFD8DAB1C}"/>
                  </a:ext>
                </a:extLst>
              </p:cNvPr>
              <p:cNvSpPr/>
              <p:nvPr/>
            </p:nvSpPr>
            <p:spPr>
              <a:xfrm>
                <a:off x="1745898" y="3136560"/>
                <a:ext cx="6860" cy="27440"/>
              </a:xfrm>
              <a:custGeom>
                <a:avLst/>
                <a:gdLst>
                  <a:gd name="connsiteX0" fmla="*/ 255 w 6860"/>
                  <a:gd name="connsiteY0" fmla="*/ 380 h 27440"/>
                  <a:gd name="connsiteX1" fmla="*/ 255 w 6860"/>
                  <a:gd name="connsiteY1" fmla="*/ 27820 h 2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60" h="27440">
                    <a:moveTo>
                      <a:pt x="255" y="380"/>
                    </a:moveTo>
                    <a:lnTo>
                      <a:pt x="255" y="27820"/>
                    </a:lnTo>
                  </a:path>
                </a:pathLst>
              </a:custGeom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D2EAF8CF-828A-415B-8C5B-37E482C1A93C}"/>
                  </a:ext>
                </a:extLst>
              </p:cNvPr>
              <p:cNvSpPr/>
              <p:nvPr/>
            </p:nvSpPr>
            <p:spPr>
              <a:xfrm>
                <a:off x="1691017" y="3136560"/>
                <a:ext cx="6860" cy="27440"/>
              </a:xfrm>
              <a:custGeom>
                <a:avLst/>
                <a:gdLst>
                  <a:gd name="connsiteX0" fmla="*/ 247 w 6860"/>
                  <a:gd name="connsiteY0" fmla="*/ 380 h 27440"/>
                  <a:gd name="connsiteX1" fmla="*/ 247 w 6860"/>
                  <a:gd name="connsiteY1" fmla="*/ 27820 h 2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60" h="27440">
                    <a:moveTo>
                      <a:pt x="247" y="380"/>
                    </a:moveTo>
                    <a:lnTo>
                      <a:pt x="247" y="27820"/>
                    </a:lnTo>
                  </a:path>
                </a:pathLst>
              </a:custGeom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7C4480CA-62B8-46FB-867D-17142AB65E46}"/>
                  </a:ext>
                </a:extLst>
              </p:cNvPr>
              <p:cNvSpPr/>
              <p:nvPr/>
            </p:nvSpPr>
            <p:spPr>
              <a:xfrm>
                <a:off x="1663576" y="3191441"/>
                <a:ext cx="109761" cy="6860"/>
              </a:xfrm>
              <a:custGeom>
                <a:avLst/>
                <a:gdLst>
                  <a:gd name="connsiteX0" fmla="*/ 243 w 109761"/>
                  <a:gd name="connsiteY0" fmla="*/ 388 h 6860"/>
                  <a:gd name="connsiteX1" fmla="*/ 110004 w 109761"/>
                  <a:gd name="connsiteY1" fmla="*/ 388 h 6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761" h="6860">
                    <a:moveTo>
                      <a:pt x="243" y="388"/>
                    </a:moveTo>
                    <a:lnTo>
                      <a:pt x="110004" y="388"/>
                    </a:lnTo>
                  </a:path>
                </a:pathLst>
              </a:custGeom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A5010969-174E-4EA1-90A8-4C1DEB070810}"/>
                  </a:ext>
                </a:extLst>
              </p:cNvPr>
              <p:cNvSpPr/>
              <p:nvPr/>
            </p:nvSpPr>
            <p:spPr>
              <a:xfrm>
                <a:off x="1704737" y="3225741"/>
                <a:ext cx="27440" cy="6860"/>
              </a:xfrm>
              <a:custGeom>
                <a:avLst/>
                <a:gdLst>
                  <a:gd name="connsiteX0" fmla="*/ 249 w 27440"/>
                  <a:gd name="connsiteY0" fmla="*/ 393 h 6860"/>
                  <a:gd name="connsiteX1" fmla="*/ 27689 w 27440"/>
                  <a:gd name="connsiteY1" fmla="*/ 393 h 6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440" h="6860">
                    <a:moveTo>
                      <a:pt x="249" y="393"/>
                    </a:moveTo>
                    <a:lnTo>
                      <a:pt x="27689" y="393"/>
                    </a:lnTo>
                  </a:path>
                </a:pathLst>
              </a:custGeom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5" name="그래픽 1">
              <a:extLst>
                <a:ext uri="{FF2B5EF4-FFF2-40B4-BE49-F238E27FC236}">
                  <a16:creationId xmlns:a16="http://schemas.microsoft.com/office/drawing/2014/main" id="{F608160F-350D-4B4A-A569-1C7C0B10CE34}"/>
                </a:ext>
              </a:extLst>
            </p:cNvPr>
            <p:cNvGrpSpPr/>
            <p:nvPr/>
          </p:nvGrpSpPr>
          <p:grpSpPr>
            <a:xfrm>
              <a:off x="447125" y="2514456"/>
              <a:ext cx="164642" cy="164642"/>
              <a:chOff x="895244" y="3390384"/>
              <a:chExt cx="164642" cy="164642"/>
            </a:xfrm>
            <a:noFill/>
          </p:grpSpPr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1C03C37-890F-44CC-B7CE-EAB1E1AB907B}"/>
                  </a:ext>
                </a:extLst>
              </p:cNvPr>
              <p:cNvSpPr/>
              <p:nvPr/>
            </p:nvSpPr>
            <p:spPr>
              <a:xfrm>
                <a:off x="895244" y="3390384"/>
                <a:ext cx="164642" cy="164642"/>
              </a:xfrm>
              <a:custGeom>
                <a:avLst/>
                <a:gdLst>
                  <a:gd name="connsiteX0" fmla="*/ 131 w 164642"/>
                  <a:gd name="connsiteY0" fmla="*/ 417 h 164642"/>
                  <a:gd name="connsiteX1" fmla="*/ 164773 w 164642"/>
                  <a:gd name="connsiteY1" fmla="*/ 417 h 164642"/>
                  <a:gd name="connsiteX2" fmla="*/ 164773 w 164642"/>
                  <a:gd name="connsiteY2" fmla="*/ 165060 h 164642"/>
                  <a:gd name="connsiteX3" fmla="*/ 131 w 164642"/>
                  <a:gd name="connsiteY3" fmla="*/ 165060 h 16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642" h="164642">
                    <a:moveTo>
                      <a:pt x="131" y="417"/>
                    </a:moveTo>
                    <a:lnTo>
                      <a:pt x="164773" y="417"/>
                    </a:lnTo>
                    <a:lnTo>
                      <a:pt x="164773" y="165060"/>
                    </a:lnTo>
                    <a:lnTo>
                      <a:pt x="131" y="165060"/>
                    </a:lnTo>
                    <a:close/>
                  </a:path>
                </a:pathLst>
              </a:custGeom>
              <a:noFill/>
              <a:ln w="686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3CF45C32-0733-4ACA-B50D-ABF9C6A802A5}"/>
                  </a:ext>
                </a:extLst>
              </p:cNvPr>
              <p:cNvSpPr/>
              <p:nvPr/>
            </p:nvSpPr>
            <p:spPr>
              <a:xfrm>
                <a:off x="991286" y="3410964"/>
                <a:ext cx="34300" cy="34300"/>
              </a:xfrm>
              <a:custGeom>
                <a:avLst/>
                <a:gdLst>
                  <a:gd name="connsiteX0" fmla="*/ 131 w 34300"/>
                  <a:gd name="connsiteY0" fmla="*/ 417 h 34300"/>
                  <a:gd name="connsiteX1" fmla="*/ 131 w 34300"/>
                  <a:gd name="connsiteY1" fmla="*/ 27857 h 34300"/>
                  <a:gd name="connsiteX2" fmla="*/ 6991 w 34300"/>
                  <a:gd name="connsiteY2" fmla="*/ 34717 h 34300"/>
                  <a:gd name="connsiteX3" fmla="*/ 34431 w 34300"/>
                  <a:gd name="connsiteY3" fmla="*/ 34717 h 3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00" h="34300">
                    <a:moveTo>
                      <a:pt x="131" y="417"/>
                    </a:moveTo>
                    <a:lnTo>
                      <a:pt x="131" y="27857"/>
                    </a:lnTo>
                    <a:cubicBezTo>
                      <a:pt x="131" y="31646"/>
                      <a:pt x="3202" y="34717"/>
                      <a:pt x="6991" y="34717"/>
                    </a:cubicBezTo>
                    <a:lnTo>
                      <a:pt x="34431" y="34717"/>
                    </a:lnTo>
                  </a:path>
                </a:pathLst>
              </a:custGeom>
              <a:noFill/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5721CC85-4DD2-4FC9-AA91-B1ADBA03D686}"/>
                  </a:ext>
                </a:extLst>
              </p:cNvPr>
              <p:cNvSpPr/>
              <p:nvPr/>
            </p:nvSpPr>
            <p:spPr>
              <a:xfrm>
                <a:off x="929545" y="3410964"/>
                <a:ext cx="96041" cy="123482"/>
              </a:xfrm>
              <a:custGeom>
                <a:avLst/>
                <a:gdLst>
                  <a:gd name="connsiteX0" fmla="*/ 82452 w 96041"/>
                  <a:gd name="connsiteY0" fmla="*/ 123899 h 123482"/>
                  <a:gd name="connsiteX1" fmla="*/ 13851 w 96041"/>
                  <a:gd name="connsiteY1" fmla="*/ 123899 h 123482"/>
                  <a:gd name="connsiteX2" fmla="*/ 131 w 96041"/>
                  <a:gd name="connsiteY2" fmla="*/ 110179 h 123482"/>
                  <a:gd name="connsiteX3" fmla="*/ 131 w 96041"/>
                  <a:gd name="connsiteY3" fmla="*/ 14137 h 123482"/>
                  <a:gd name="connsiteX4" fmla="*/ 13851 w 96041"/>
                  <a:gd name="connsiteY4" fmla="*/ 417 h 123482"/>
                  <a:gd name="connsiteX5" fmla="*/ 61871 w 96041"/>
                  <a:gd name="connsiteY5" fmla="*/ 417 h 123482"/>
                  <a:gd name="connsiteX6" fmla="*/ 96172 w 96041"/>
                  <a:gd name="connsiteY6" fmla="*/ 34717 h 123482"/>
                  <a:gd name="connsiteX7" fmla="*/ 96172 w 96041"/>
                  <a:gd name="connsiteY7" fmla="*/ 110179 h 123482"/>
                  <a:gd name="connsiteX8" fmla="*/ 82452 w 96041"/>
                  <a:gd name="connsiteY8" fmla="*/ 123899 h 12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6041" h="123482">
                    <a:moveTo>
                      <a:pt x="82452" y="123899"/>
                    </a:moveTo>
                    <a:lnTo>
                      <a:pt x="13851" y="123899"/>
                    </a:lnTo>
                    <a:cubicBezTo>
                      <a:pt x="6273" y="123899"/>
                      <a:pt x="131" y="117756"/>
                      <a:pt x="131" y="110179"/>
                    </a:cubicBezTo>
                    <a:lnTo>
                      <a:pt x="131" y="14137"/>
                    </a:lnTo>
                    <a:cubicBezTo>
                      <a:pt x="131" y="6560"/>
                      <a:pt x="6273" y="417"/>
                      <a:pt x="13851" y="417"/>
                    </a:cubicBezTo>
                    <a:lnTo>
                      <a:pt x="61871" y="417"/>
                    </a:lnTo>
                    <a:lnTo>
                      <a:pt x="96172" y="34717"/>
                    </a:lnTo>
                    <a:lnTo>
                      <a:pt x="96172" y="110179"/>
                    </a:lnTo>
                    <a:cubicBezTo>
                      <a:pt x="96172" y="117756"/>
                      <a:pt x="90030" y="123899"/>
                      <a:pt x="82452" y="123899"/>
                    </a:cubicBezTo>
                    <a:close/>
                  </a:path>
                </a:pathLst>
              </a:custGeom>
              <a:noFill/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FF3ED020-4F58-48EB-829B-9B8DA12B3C7B}"/>
                  </a:ext>
                </a:extLst>
              </p:cNvPr>
              <p:cNvSpPr/>
              <p:nvPr/>
            </p:nvSpPr>
            <p:spPr>
              <a:xfrm>
                <a:off x="977565" y="3465845"/>
                <a:ext cx="6860" cy="41160"/>
              </a:xfrm>
              <a:custGeom>
                <a:avLst/>
                <a:gdLst>
                  <a:gd name="connsiteX0" fmla="*/ 143 w 6860"/>
                  <a:gd name="connsiteY0" fmla="*/ 428 h 41160"/>
                  <a:gd name="connsiteX1" fmla="*/ 143 w 6860"/>
                  <a:gd name="connsiteY1" fmla="*/ 41589 h 41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60" h="41160">
                    <a:moveTo>
                      <a:pt x="143" y="428"/>
                    </a:moveTo>
                    <a:lnTo>
                      <a:pt x="143" y="41589"/>
                    </a:lnTo>
                  </a:path>
                </a:pathLst>
              </a:custGeom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678F7ACF-35B4-4228-9934-C5B6A1E8A5A7}"/>
                  </a:ext>
                </a:extLst>
              </p:cNvPr>
              <p:cNvSpPr/>
              <p:nvPr/>
            </p:nvSpPr>
            <p:spPr>
              <a:xfrm>
                <a:off x="956985" y="3486425"/>
                <a:ext cx="41160" cy="20580"/>
              </a:xfrm>
              <a:custGeom>
                <a:avLst/>
                <a:gdLst>
                  <a:gd name="connsiteX0" fmla="*/ 131 w 41160"/>
                  <a:gd name="connsiteY0" fmla="*/ 417 h 20580"/>
                  <a:gd name="connsiteX1" fmla="*/ 20711 w 41160"/>
                  <a:gd name="connsiteY1" fmla="*/ 20997 h 20580"/>
                  <a:gd name="connsiteX2" fmla="*/ 41291 w 41160"/>
                  <a:gd name="connsiteY2" fmla="*/ 417 h 20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160" h="20580">
                    <a:moveTo>
                      <a:pt x="131" y="417"/>
                    </a:moveTo>
                    <a:lnTo>
                      <a:pt x="20711" y="20997"/>
                    </a:lnTo>
                    <a:lnTo>
                      <a:pt x="41291" y="417"/>
                    </a:lnTo>
                  </a:path>
                </a:pathLst>
              </a:custGeom>
              <a:noFill/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6" name="그래픽 1">
              <a:extLst>
                <a:ext uri="{FF2B5EF4-FFF2-40B4-BE49-F238E27FC236}">
                  <a16:creationId xmlns:a16="http://schemas.microsoft.com/office/drawing/2014/main" id="{46BD9505-06CA-42DC-85EF-08AA5F8E683B}"/>
                </a:ext>
              </a:extLst>
            </p:cNvPr>
            <p:cNvGrpSpPr/>
            <p:nvPr/>
          </p:nvGrpSpPr>
          <p:grpSpPr>
            <a:xfrm>
              <a:off x="436336" y="2875126"/>
              <a:ext cx="164642" cy="164642"/>
              <a:chOff x="1636136" y="3397244"/>
              <a:chExt cx="164642" cy="164642"/>
            </a:xfrm>
            <a:noFill/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3A9B1A9F-8645-4F3C-B449-87FD81490F77}"/>
                  </a:ext>
                </a:extLst>
              </p:cNvPr>
              <p:cNvSpPr/>
              <p:nvPr/>
            </p:nvSpPr>
            <p:spPr>
              <a:xfrm>
                <a:off x="1636136" y="3397244"/>
                <a:ext cx="164642" cy="164642"/>
              </a:xfrm>
              <a:custGeom>
                <a:avLst/>
                <a:gdLst>
                  <a:gd name="connsiteX0" fmla="*/ 239 w 164642"/>
                  <a:gd name="connsiteY0" fmla="*/ 418 h 164642"/>
                  <a:gd name="connsiteX1" fmla="*/ 164881 w 164642"/>
                  <a:gd name="connsiteY1" fmla="*/ 418 h 164642"/>
                  <a:gd name="connsiteX2" fmla="*/ 164881 w 164642"/>
                  <a:gd name="connsiteY2" fmla="*/ 165061 h 164642"/>
                  <a:gd name="connsiteX3" fmla="*/ 239 w 164642"/>
                  <a:gd name="connsiteY3" fmla="*/ 165061 h 16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642" h="164642">
                    <a:moveTo>
                      <a:pt x="239" y="418"/>
                    </a:moveTo>
                    <a:lnTo>
                      <a:pt x="164881" y="418"/>
                    </a:lnTo>
                    <a:lnTo>
                      <a:pt x="164881" y="165061"/>
                    </a:lnTo>
                    <a:lnTo>
                      <a:pt x="239" y="165061"/>
                    </a:lnTo>
                    <a:close/>
                  </a:path>
                </a:pathLst>
              </a:custGeom>
              <a:noFill/>
              <a:ln w="686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1964944B-CD2D-40F4-8191-ECA7B479E5A6}"/>
                  </a:ext>
                </a:extLst>
              </p:cNvPr>
              <p:cNvSpPr/>
              <p:nvPr/>
            </p:nvSpPr>
            <p:spPr>
              <a:xfrm>
                <a:off x="1656721" y="3417829"/>
                <a:ext cx="123472" cy="123472"/>
              </a:xfrm>
              <a:custGeom>
                <a:avLst/>
                <a:gdLst>
                  <a:gd name="connsiteX0" fmla="*/ 50484 w 123472"/>
                  <a:gd name="connsiteY0" fmla="*/ 9448 h 123472"/>
                  <a:gd name="connsiteX1" fmla="*/ 64774 w 123472"/>
                  <a:gd name="connsiteY1" fmla="*/ 757 h 123472"/>
                  <a:gd name="connsiteX2" fmla="*/ 73465 w 123472"/>
                  <a:gd name="connsiteY2" fmla="*/ 9448 h 123472"/>
                  <a:gd name="connsiteX3" fmla="*/ 87745 w 123472"/>
                  <a:gd name="connsiteY3" fmla="*/ 18157 h 123472"/>
                  <a:gd name="connsiteX4" fmla="*/ 91116 w 123472"/>
                  <a:gd name="connsiteY4" fmla="*/ 16761 h 123472"/>
                  <a:gd name="connsiteX5" fmla="*/ 107375 w 123472"/>
                  <a:gd name="connsiteY5" fmla="*/ 20727 h 123472"/>
                  <a:gd name="connsiteX6" fmla="*/ 107375 w 123472"/>
                  <a:gd name="connsiteY6" fmla="*/ 33019 h 123472"/>
                  <a:gd name="connsiteX7" fmla="*/ 111324 w 123472"/>
                  <a:gd name="connsiteY7" fmla="*/ 49272 h 123472"/>
                  <a:gd name="connsiteX8" fmla="*/ 114681 w 123472"/>
                  <a:gd name="connsiteY8" fmla="*/ 50663 h 123472"/>
                  <a:gd name="connsiteX9" fmla="*/ 123372 w 123472"/>
                  <a:gd name="connsiteY9" fmla="*/ 64954 h 123472"/>
                  <a:gd name="connsiteX10" fmla="*/ 114681 w 123472"/>
                  <a:gd name="connsiteY10" fmla="*/ 73645 h 123472"/>
                  <a:gd name="connsiteX11" fmla="*/ 105972 w 123472"/>
                  <a:gd name="connsiteY11" fmla="*/ 87924 h 123472"/>
                  <a:gd name="connsiteX12" fmla="*/ 107368 w 123472"/>
                  <a:gd name="connsiteY12" fmla="*/ 91296 h 123472"/>
                  <a:gd name="connsiteX13" fmla="*/ 103401 w 123472"/>
                  <a:gd name="connsiteY13" fmla="*/ 107554 h 123472"/>
                  <a:gd name="connsiteX14" fmla="*/ 91110 w 123472"/>
                  <a:gd name="connsiteY14" fmla="*/ 107554 h 123472"/>
                  <a:gd name="connsiteX15" fmla="*/ 74857 w 123472"/>
                  <a:gd name="connsiteY15" fmla="*/ 111503 h 123472"/>
                  <a:gd name="connsiteX16" fmla="*/ 73465 w 123472"/>
                  <a:gd name="connsiteY16" fmla="*/ 114860 h 123472"/>
                  <a:gd name="connsiteX17" fmla="*/ 59175 w 123472"/>
                  <a:gd name="connsiteY17" fmla="*/ 123551 h 123472"/>
                  <a:gd name="connsiteX18" fmla="*/ 50484 w 123472"/>
                  <a:gd name="connsiteY18" fmla="*/ 114860 h 123472"/>
                  <a:gd name="connsiteX19" fmla="*/ 36205 w 123472"/>
                  <a:gd name="connsiteY19" fmla="*/ 106151 h 123472"/>
                  <a:gd name="connsiteX20" fmla="*/ 32833 w 123472"/>
                  <a:gd name="connsiteY20" fmla="*/ 107547 h 123472"/>
                  <a:gd name="connsiteX21" fmla="*/ 16574 w 123472"/>
                  <a:gd name="connsiteY21" fmla="*/ 103581 h 123472"/>
                  <a:gd name="connsiteX22" fmla="*/ 16574 w 123472"/>
                  <a:gd name="connsiteY22" fmla="*/ 91289 h 123472"/>
                  <a:gd name="connsiteX23" fmla="*/ 12626 w 123472"/>
                  <a:gd name="connsiteY23" fmla="*/ 75036 h 123472"/>
                  <a:gd name="connsiteX24" fmla="*/ 9268 w 123472"/>
                  <a:gd name="connsiteY24" fmla="*/ 73645 h 123472"/>
                  <a:gd name="connsiteX25" fmla="*/ 577 w 123472"/>
                  <a:gd name="connsiteY25" fmla="*/ 59354 h 123472"/>
                  <a:gd name="connsiteX26" fmla="*/ 9268 w 123472"/>
                  <a:gd name="connsiteY26" fmla="*/ 50663 h 123472"/>
                  <a:gd name="connsiteX27" fmla="*/ 17978 w 123472"/>
                  <a:gd name="connsiteY27" fmla="*/ 36384 h 123472"/>
                  <a:gd name="connsiteX28" fmla="*/ 16581 w 123472"/>
                  <a:gd name="connsiteY28" fmla="*/ 33012 h 123472"/>
                  <a:gd name="connsiteX29" fmla="*/ 20548 w 123472"/>
                  <a:gd name="connsiteY29" fmla="*/ 16754 h 123472"/>
                  <a:gd name="connsiteX30" fmla="*/ 32840 w 123472"/>
                  <a:gd name="connsiteY30" fmla="*/ 16754 h 123472"/>
                  <a:gd name="connsiteX31" fmla="*/ 49087 w 123472"/>
                  <a:gd name="connsiteY31" fmla="*/ 12821 h 123472"/>
                  <a:gd name="connsiteX32" fmla="*/ 50484 w 123472"/>
                  <a:gd name="connsiteY32" fmla="*/ 9448 h 12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3472" h="123472">
                    <a:moveTo>
                      <a:pt x="50484" y="9448"/>
                    </a:moveTo>
                    <a:cubicBezTo>
                      <a:pt x="52030" y="3102"/>
                      <a:pt x="58428" y="-789"/>
                      <a:pt x="64774" y="757"/>
                    </a:cubicBezTo>
                    <a:cubicBezTo>
                      <a:pt x="69067" y="1803"/>
                      <a:pt x="72419" y="5155"/>
                      <a:pt x="73465" y="9448"/>
                    </a:cubicBezTo>
                    <a:cubicBezTo>
                      <a:pt x="75003" y="15796"/>
                      <a:pt x="81396" y="19695"/>
                      <a:pt x="87745" y="18157"/>
                    </a:cubicBezTo>
                    <a:cubicBezTo>
                      <a:pt x="88934" y="17869"/>
                      <a:pt x="90072" y="17398"/>
                      <a:pt x="91116" y="16761"/>
                    </a:cubicBezTo>
                    <a:cubicBezTo>
                      <a:pt x="96701" y="13366"/>
                      <a:pt x="103980" y="15142"/>
                      <a:pt x="107375" y="20727"/>
                    </a:cubicBezTo>
                    <a:cubicBezTo>
                      <a:pt x="109670" y="24503"/>
                      <a:pt x="109670" y="29243"/>
                      <a:pt x="107375" y="33019"/>
                    </a:cubicBezTo>
                    <a:cubicBezTo>
                      <a:pt x="103977" y="38598"/>
                      <a:pt x="105745" y="45874"/>
                      <a:pt x="111324" y="49272"/>
                    </a:cubicBezTo>
                    <a:cubicBezTo>
                      <a:pt x="112364" y="49906"/>
                      <a:pt x="113497" y="50375"/>
                      <a:pt x="114681" y="50663"/>
                    </a:cubicBezTo>
                    <a:cubicBezTo>
                      <a:pt x="121027" y="52210"/>
                      <a:pt x="124918" y="58607"/>
                      <a:pt x="123372" y="64954"/>
                    </a:cubicBezTo>
                    <a:cubicBezTo>
                      <a:pt x="122326" y="69247"/>
                      <a:pt x="118974" y="72599"/>
                      <a:pt x="114681" y="73645"/>
                    </a:cubicBezTo>
                    <a:cubicBezTo>
                      <a:pt x="108333" y="75183"/>
                      <a:pt x="104433" y="81576"/>
                      <a:pt x="105972" y="87924"/>
                    </a:cubicBezTo>
                    <a:cubicBezTo>
                      <a:pt x="106260" y="89114"/>
                      <a:pt x="106731" y="90251"/>
                      <a:pt x="107368" y="91296"/>
                    </a:cubicBezTo>
                    <a:cubicBezTo>
                      <a:pt x="110762" y="96881"/>
                      <a:pt x="108986" y="104160"/>
                      <a:pt x="103401" y="107554"/>
                    </a:cubicBezTo>
                    <a:cubicBezTo>
                      <a:pt x="99626" y="109849"/>
                      <a:pt x="94885" y="109849"/>
                      <a:pt x="91110" y="107554"/>
                    </a:cubicBezTo>
                    <a:cubicBezTo>
                      <a:pt x="85531" y="104156"/>
                      <a:pt x="78254" y="105924"/>
                      <a:pt x="74857" y="111503"/>
                    </a:cubicBezTo>
                    <a:cubicBezTo>
                      <a:pt x="74223" y="112544"/>
                      <a:pt x="73753" y="113676"/>
                      <a:pt x="73465" y="114860"/>
                    </a:cubicBezTo>
                    <a:cubicBezTo>
                      <a:pt x="71919" y="121207"/>
                      <a:pt x="65521" y="125098"/>
                      <a:pt x="59175" y="123551"/>
                    </a:cubicBezTo>
                    <a:cubicBezTo>
                      <a:pt x="54882" y="122505"/>
                      <a:pt x="51530" y="119153"/>
                      <a:pt x="50484" y="114860"/>
                    </a:cubicBezTo>
                    <a:cubicBezTo>
                      <a:pt x="48946" y="108512"/>
                      <a:pt x="42553" y="104613"/>
                      <a:pt x="36205" y="106151"/>
                    </a:cubicBezTo>
                    <a:cubicBezTo>
                      <a:pt x="35015" y="106439"/>
                      <a:pt x="33878" y="106910"/>
                      <a:pt x="32833" y="107547"/>
                    </a:cubicBezTo>
                    <a:cubicBezTo>
                      <a:pt x="27248" y="110942"/>
                      <a:pt x="19969" y="109166"/>
                      <a:pt x="16574" y="103581"/>
                    </a:cubicBezTo>
                    <a:cubicBezTo>
                      <a:pt x="14280" y="99805"/>
                      <a:pt x="14280" y="95065"/>
                      <a:pt x="16574" y="91289"/>
                    </a:cubicBezTo>
                    <a:cubicBezTo>
                      <a:pt x="19972" y="85710"/>
                      <a:pt x="18205" y="78434"/>
                      <a:pt x="12626" y="75036"/>
                    </a:cubicBezTo>
                    <a:cubicBezTo>
                      <a:pt x="11585" y="74402"/>
                      <a:pt x="10453" y="73933"/>
                      <a:pt x="9268" y="73645"/>
                    </a:cubicBezTo>
                    <a:cubicBezTo>
                      <a:pt x="2922" y="72098"/>
                      <a:pt x="-969" y="65701"/>
                      <a:pt x="577" y="59354"/>
                    </a:cubicBezTo>
                    <a:cubicBezTo>
                      <a:pt x="1623" y="55061"/>
                      <a:pt x="4975" y="51709"/>
                      <a:pt x="9268" y="50663"/>
                    </a:cubicBezTo>
                    <a:cubicBezTo>
                      <a:pt x="15616" y="49125"/>
                      <a:pt x="19516" y="42732"/>
                      <a:pt x="17978" y="36384"/>
                    </a:cubicBezTo>
                    <a:cubicBezTo>
                      <a:pt x="17689" y="35195"/>
                      <a:pt x="17218" y="34057"/>
                      <a:pt x="16581" y="33012"/>
                    </a:cubicBezTo>
                    <a:cubicBezTo>
                      <a:pt x="13187" y="27427"/>
                      <a:pt x="14963" y="20148"/>
                      <a:pt x="20548" y="16754"/>
                    </a:cubicBezTo>
                    <a:cubicBezTo>
                      <a:pt x="24324" y="14459"/>
                      <a:pt x="29064" y="14459"/>
                      <a:pt x="32840" y="16754"/>
                    </a:cubicBezTo>
                    <a:cubicBezTo>
                      <a:pt x="38412" y="20154"/>
                      <a:pt x="45686" y="18393"/>
                      <a:pt x="49087" y="12821"/>
                    </a:cubicBezTo>
                    <a:cubicBezTo>
                      <a:pt x="49724" y="11776"/>
                      <a:pt x="50196" y="10638"/>
                      <a:pt x="50484" y="9448"/>
                    </a:cubicBezTo>
                    <a:close/>
                  </a:path>
                </a:pathLst>
              </a:custGeom>
              <a:noFill/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78A4E350-FE13-4B8B-9AA6-D57A45E7DD1F}"/>
                  </a:ext>
                </a:extLst>
              </p:cNvPr>
              <p:cNvSpPr/>
              <p:nvPr/>
            </p:nvSpPr>
            <p:spPr>
              <a:xfrm>
                <a:off x="1697877" y="3458985"/>
                <a:ext cx="41160" cy="41160"/>
              </a:xfrm>
              <a:custGeom>
                <a:avLst/>
                <a:gdLst>
                  <a:gd name="connsiteX0" fmla="*/ 41408 w 41160"/>
                  <a:gd name="connsiteY0" fmla="*/ 21007 h 41160"/>
                  <a:gd name="connsiteX1" fmla="*/ 20828 w 41160"/>
                  <a:gd name="connsiteY1" fmla="*/ 41588 h 41160"/>
                  <a:gd name="connsiteX2" fmla="*/ 248 w 41160"/>
                  <a:gd name="connsiteY2" fmla="*/ 21007 h 41160"/>
                  <a:gd name="connsiteX3" fmla="*/ 20828 w 41160"/>
                  <a:gd name="connsiteY3" fmla="*/ 427 h 41160"/>
                  <a:gd name="connsiteX4" fmla="*/ 41408 w 41160"/>
                  <a:gd name="connsiteY4" fmla="*/ 21007 h 41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60" h="41160">
                    <a:moveTo>
                      <a:pt x="41408" y="21007"/>
                    </a:moveTo>
                    <a:cubicBezTo>
                      <a:pt x="41408" y="32373"/>
                      <a:pt x="32194" y="41588"/>
                      <a:pt x="20828" y="41588"/>
                    </a:cubicBezTo>
                    <a:cubicBezTo>
                      <a:pt x="9462" y="41588"/>
                      <a:pt x="248" y="32373"/>
                      <a:pt x="248" y="21007"/>
                    </a:cubicBezTo>
                    <a:cubicBezTo>
                      <a:pt x="248" y="9641"/>
                      <a:pt x="9462" y="427"/>
                      <a:pt x="20828" y="427"/>
                    </a:cubicBezTo>
                    <a:cubicBezTo>
                      <a:pt x="32194" y="427"/>
                      <a:pt x="41408" y="9641"/>
                      <a:pt x="41408" y="21007"/>
                    </a:cubicBezTo>
                    <a:close/>
                  </a:path>
                </a:pathLst>
              </a:custGeom>
              <a:noFill/>
              <a:ln w="13720" cap="rnd">
                <a:solidFill>
                  <a:srgbClr val="7E84A3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3B128F8-1E5E-416F-981B-00DE17B36902}"/>
                </a:ext>
              </a:extLst>
            </p:cNvPr>
            <p:cNvSpPr/>
            <p:nvPr/>
          </p:nvSpPr>
          <p:spPr>
            <a:xfrm>
              <a:off x="721220" y="845578"/>
              <a:ext cx="9154617" cy="57737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941692A-8D76-49A3-862A-D4A2ECFC6CA5}"/>
              </a:ext>
            </a:extLst>
          </p:cNvPr>
          <p:cNvSpPr/>
          <p:nvPr userDrawn="1"/>
        </p:nvSpPr>
        <p:spPr>
          <a:xfrm>
            <a:off x="680752" y="854543"/>
            <a:ext cx="9154617" cy="4053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DB40BB-A979-412F-82EB-C9EF30DEE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00" y="470374"/>
            <a:ext cx="6968607" cy="269832"/>
          </a:xfrm>
          <a:prstGeom prst="rect">
            <a:avLst/>
          </a:prstGeom>
        </p:spPr>
        <p:txBody>
          <a:bodyPr/>
          <a:lstStyle>
            <a:lvl1pPr>
              <a:defRPr sz="1400" b="1">
                <a:latin typeface="+mj-lt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F89901-DEEF-4430-8D17-B5F20D91B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291023" y="60411"/>
            <a:ext cx="867113" cy="197400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5B85E04E-BE18-40A0-9CD4-2211C13EFE71}" type="datetimeFigureOut">
              <a:rPr lang="ko-KR" altLang="en-US" smtClean="0"/>
              <a:pPr/>
              <a:t>2021-08-19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487F70-5D81-4C8F-8CBF-69CA235C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702" y="6611267"/>
            <a:ext cx="4114800" cy="182562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object 35">
            <a:extLst>
              <a:ext uri="{FF2B5EF4-FFF2-40B4-BE49-F238E27FC236}">
                <a16:creationId xmlns:a16="http://schemas.microsoft.com/office/drawing/2014/main" id="{7DE7C873-99BB-4834-B5FC-33DFE3B47537}"/>
              </a:ext>
            </a:extLst>
          </p:cNvPr>
          <p:cNvSpPr/>
          <p:nvPr userDrawn="1"/>
        </p:nvSpPr>
        <p:spPr>
          <a:xfrm>
            <a:off x="299700" y="332489"/>
            <a:ext cx="11892300" cy="46223"/>
          </a:xfrm>
          <a:custGeom>
            <a:avLst/>
            <a:gdLst/>
            <a:ahLst/>
            <a:cxnLst/>
            <a:rect l="l" t="t" r="r" b="b"/>
            <a:pathLst>
              <a:path w="9217660">
                <a:moveTo>
                  <a:pt x="0" y="0"/>
                </a:moveTo>
                <a:lnTo>
                  <a:pt x="9217494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3B4ED8-BA5C-419E-9AE9-E5C447C88204}"/>
              </a:ext>
            </a:extLst>
          </p:cNvPr>
          <p:cNvSpPr txBox="1"/>
          <p:nvPr userDrawn="1"/>
        </p:nvSpPr>
        <p:spPr>
          <a:xfrm>
            <a:off x="11299012" y="6593577"/>
            <a:ext cx="867113" cy="238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2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fld id="{95153FED-0362-4D7F-8312-65DB994709FE}" type="slidenum">
              <a:rPr kumimoji="1" lang="ko-KR" altLang="en-US" sz="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B0604020202020204" pitchFamily="34" charset="0"/>
              </a:rPr>
              <a:pPr algn="ctr" fontAlgn="base">
                <a:lnSpc>
                  <a:spcPct val="130000"/>
                </a:lnSpc>
                <a:spcBef>
                  <a:spcPct val="20000"/>
                </a:spcBef>
                <a:spcAft>
                  <a:spcPct val="20000"/>
                </a:spcAft>
                <a:buFont typeface="Wingdings" pitchFamily="2" charset="2"/>
                <a:buNone/>
                <a:defRPr/>
              </a:pPr>
              <a:t>‹#›</a:t>
            </a:fld>
            <a:endParaRPr kumimoji="1" lang="ko-KR" altLang="en-US" sz="731" b="1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8" name="Group 761">
            <a:extLst>
              <a:ext uri="{FF2B5EF4-FFF2-40B4-BE49-F238E27FC236}">
                <a16:creationId xmlns:a16="http://schemas.microsoft.com/office/drawing/2014/main" id="{6FDF48E8-4E10-408E-BB7F-3CC45476D32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57651051"/>
              </p:ext>
            </p:extLst>
          </p:nvPr>
        </p:nvGraphicFramePr>
        <p:xfrm>
          <a:off x="9982030" y="346547"/>
          <a:ext cx="2176107" cy="6392832"/>
        </p:xfrm>
        <a:graphic>
          <a:graphicData uri="http://schemas.openxmlformats.org/drawingml/2006/table">
            <a:tbl>
              <a:tblPr/>
              <a:tblGrid>
                <a:gridCol w="603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2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349">
                <a:tc>
                  <a:txBody>
                    <a:bodyPr/>
                    <a:lstStyle>
                      <a:lvl1pPr marL="0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519516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1039033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558549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207806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597582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3117098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63661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4156131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Arial" pitchFamily="34" charset="0"/>
                        </a:rPr>
                        <a:t>화면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Arial" pitchFamily="34" charset="0"/>
                        </a:rPr>
                        <a:t>ID</a:t>
                      </a:r>
                    </a:p>
                  </a:txBody>
                  <a:tcPr marL="36000" marR="36000" marT="35982" marB="35982" anchor="ctr" horzOverflow="overflow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9527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349">
                <a:tc>
                  <a:txBody>
                    <a:bodyPr/>
                    <a:lstStyle>
                      <a:lvl1pPr marL="0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519516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1039033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558549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207806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597582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3117098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63661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4156131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Arial" pitchFamily="34" charset="0"/>
                        </a:rPr>
                        <a:t>화면명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519516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1039033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558549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207806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597582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3117098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63661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4156131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/>
                      <a:endParaRPr lang="ko-KR" altLang="en-US" sz="800" spc="-5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05">
                <a:tc>
                  <a:txBody>
                    <a:bodyPr/>
                    <a:lstStyle>
                      <a:lvl1pPr marL="0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519516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1039033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558549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207806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597582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3117098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63661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4156131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Arial" pitchFamily="34" charset="0"/>
                        </a:rPr>
                        <a:t>경로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519516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1039033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558549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207806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597582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3117098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636615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4156131" algn="l" defTabSz="1039033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Arial" pitchFamily="34" charset="0"/>
                        </a:rPr>
                        <a:t>권한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61799"/>
                  </a:ext>
                </a:extLst>
              </a:tr>
              <a:tr h="85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18000" marB="18000" anchor="ctr" horzOverflow="overflow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643055"/>
                  </a:ext>
                </a:extLst>
              </a:tr>
              <a:tr h="2223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</a:rPr>
                        <a:t>Description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367213"/>
                  </a:ext>
                </a:extLst>
              </a:tr>
              <a:tr h="22234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bg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687619"/>
                  </a:ext>
                </a:extLst>
              </a:tr>
            </a:tbl>
          </a:graphicData>
        </a:graphic>
      </p:graphicFrame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2C196B0-3857-4787-A9DC-E9C65CAB4E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82199" y="1696769"/>
            <a:ext cx="2175937" cy="4946739"/>
          </a:xfrm>
          <a:prstGeom prst="rect">
            <a:avLst/>
          </a:prstGeom>
        </p:spPr>
        <p:txBody>
          <a:bodyPr/>
          <a:lstStyle>
            <a:lvl1pPr marL="0" indent="1080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defRPr sz="900" spc="-100" baseline="0">
                <a:latin typeface="+mn-lt"/>
              </a:defRPr>
            </a:lvl1pPr>
            <a:lvl2pPr marL="36000" indent="288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 sz="1050" spc="-100" baseline="0">
                <a:latin typeface="+mn-lt"/>
              </a:defRPr>
            </a:lvl2pPr>
            <a:lvl3pPr marL="0" indent="1080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defRPr sz="900" spc="-100" baseline="0">
                <a:latin typeface="+mn-lt"/>
              </a:defRPr>
            </a:lvl3pPr>
            <a:lvl4pPr marL="36000" indent="288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 sz="900" spc="-100" baseline="0">
                <a:latin typeface="+mn-lt"/>
              </a:defRPr>
            </a:lvl4pPr>
            <a:lvl5pPr marL="0" indent="1080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defRPr sz="900" spc="-100" baseline="0">
                <a:latin typeface="+mn-lt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2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4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03593DE-FEC7-40C3-BCAA-8B143A7FF2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50110" y="366891"/>
            <a:ext cx="1608026" cy="18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274B927F-245D-4465-8C58-86B3E3BDE6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50110" y="582551"/>
            <a:ext cx="1608026" cy="18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텍스트 개체 틀 13">
            <a:extLst>
              <a:ext uri="{FF2B5EF4-FFF2-40B4-BE49-F238E27FC236}">
                <a16:creationId xmlns:a16="http://schemas.microsoft.com/office/drawing/2014/main" id="{967B8335-C7F7-4E5C-9617-12256D1A93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50110" y="798211"/>
            <a:ext cx="1608026" cy="18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9" name="텍스트 개체 틀 13">
            <a:extLst>
              <a:ext uri="{FF2B5EF4-FFF2-40B4-BE49-F238E27FC236}">
                <a16:creationId xmlns:a16="http://schemas.microsoft.com/office/drawing/2014/main" id="{FE50DC0C-0D02-4404-8FE6-6B45DCB848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50110" y="1138440"/>
            <a:ext cx="1608026" cy="185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grpSp>
        <p:nvGrpSpPr>
          <p:cNvPr id="48" name="그래픽 1">
            <a:extLst>
              <a:ext uri="{FF2B5EF4-FFF2-40B4-BE49-F238E27FC236}">
                <a16:creationId xmlns:a16="http://schemas.microsoft.com/office/drawing/2014/main" id="{6B6958D2-C247-426C-8428-C7C30B681B4C}"/>
              </a:ext>
            </a:extLst>
          </p:cNvPr>
          <p:cNvGrpSpPr/>
          <p:nvPr userDrawn="1"/>
        </p:nvGrpSpPr>
        <p:grpSpPr>
          <a:xfrm>
            <a:off x="9601273" y="981320"/>
            <a:ext cx="181543" cy="181543"/>
            <a:chOff x="1636136" y="3397244"/>
            <a:chExt cx="164642" cy="164642"/>
          </a:xfrm>
          <a:noFill/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B5F395B9-3117-43FD-8F73-6AF751D54F71}"/>
                </a:ext>
              </a:extLst>
            </p:cNvPr>
            <p:cNvSpPr/>
            <p:nvPr/>
          </p:nvSpPr>
          <p:spPr>
            <a:xfrm>
              <a:off x="1636136" y="3397244"/>
              <a:ext cx="164642" cy="164642"/>
            </a:xfrm>
            <a:custGeom>
              <a:avLst/>
              <a:gdLst>
                <a:gd name="connsiteX0" fmla="*/ 239 w 164642"/>
                <a:gd name="connsiteY0" fmla="*/ 418 h 164642"/>
                <a:gd name="connsiteX1" fmla="*/ 164881 w 164642"/>
                <a:gd name="connsiteY1" fmla="*/ 418 h 164642"/>
                <a:gd name="connsiteX2" fmla="*/ 164881 w 164642"/>
                <a:gd name="connsiteY2" fmla="*/ 165061 h 164642"/>
                <a:gd name="connsiteX3" fmla="*/ 239 w 164642"/>
                <a:gd name="connsiteY3" fmla="*/ 165061 h 16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642" h="164642">
                  <a:moveTo>
                    <a:pt x="239" y="418"/>
                  </a:moveTo>
                  <a:lnTo>
                    <a:pt x="164881" y="418"/>
                  </a:lnTo>
                  <a:lnTo>
                    <a:pt x="164881" y="165061"/>
                  </a:lnTo>
                  <a:lnTo>
                    <a:pt x="239" y="165061"/>
                  </a:lnTo>
                  <a:close/>
                </a:path>
              </a:pathLst>
            </a:custGeom>
            <a:noFill/>
            <a:ln w="6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D0A6D12-BA0D-41FC-A045-0A1CA3363214}"/>
                </a:ext>
              </a:extLst>
            </p:cNvPr>
            <p:cNvSpPr/>
            <p:nvPr/>
          </p:nvSpPr>
          <p:spPr>
            <a:xfrm>
              <a:off x="1656721" y="3417829"/>
              <a:ext cx="123472" cy="123472"/>
            </a:xfrm>
            <a:custGeom>
              <a:avLst/>
              <a:gdLst>
                <a:gd name="connsiteX0" fmla="*/ 50484 w 123472"/>
                <a:gd name="connsiteY0" fmla="*/ 9448 h 123472"/>
                <a:gd name="connsiteX1" fmla="*/ 64774 w 123472"/>
                <a:gd name="connsiteY1" fmla="*/ 757 h 123472"/>
                <a:gd name="connsiteX2" fmla="*/ 73465 w 123472"/>
                <a:gd name="connsiteY2" fmla="*/ 9448 h 123472"/>
                <a:gd name="connsiteX3" fmla="*/ 87745 w 123472"/>
                <a:gd name="connsiteY3" fmla="*/ 18157 h 123472"/>
                <a:gd name="connsiteX4" fmla="*/ 91116 w 123472"/>
                <a:gd name="connsiteY4" fmla="*/ 16761 h 123472"/>
                <a:gd name="connsiteX5" fmla="*/ 107375 w 123472"/>
                <a:gd name="connsiteY5" fmla="*/ 20727 h 123472"/>
                <a:gd name="connsiteX6" fmla="*/ 107375 w 123472"/>
                <a:gd name="connsiteY6" fmla="*/ 33019 h 123472"/>
                <a:gd name="connsiteX7" fmla="*/ 111324 w 123472"/>
                <a:gd name="connsiteY7" fmla="*/ 49272 h 123472"/>
                <a:gd name="connsiteX8" fmla="*/ 114681 w 123472"/>
                <a:gd name="connsiteY8" fmla="*/ 50663 h 123472"/>
                <a:gd name="connsiteX9" fmla="*/ 123372 w 123472"/>
                <a:gd name="connsiteY9" fmla="*/ 64954 h 123472"/>
                <a:gd name="connsiteX10" fmla="*/ 114681 w 123472"/>
                <a:gd name="connsiteY10" fmla="*/ 73645 h 123472"/>
                <a:gd name="connsiteX11" fmla="*/ 105972 w 123472"/>
                <a:gd name="connsiteY11" fmla="*/ 87924 h 123472"/>
                <a:gd name="connsiteX12" fmla="*/ 107368 w 123472"/>
                <a:gd name="connsiteY12" fmla="*/ 91296 h 123472"/>
                <a:gd name="connsiteX13" fmla="*/ 103401 w 123472"/>
                <a:gd name="connsiteY13" fmla="*/ 107554 h 123472"/>
                <a:gd name="connsiteX14" fmla="*/ 91110 w 123472"/>
                <a:gd name="connsiteY14" fmla="*/ 107554 h 123472"/>
                <a:gd name="connsiteX15" fmla="*/ 74857 w 123472"/>
                <a:gd name="connsiteY15" fmla="*/ 111503 h 123472"/>
                <a:gd name="connsiteX16" fmla="*/ 73465 w 123472"/>
                <a:gd name="connsiteY16" fmla="*/ 114860 h 123472"/>
                <a:gd name="connsiteX17" fmla="*/ 59175 w 123472"/>
                <a:gd name="connsiteY17" fmla="*/ 123551 h 123472"/>
                <a:gd name="connsiteX18" fmla="*/ 50484 w 123472"/>
                <a:gd name="connsiteY18" fmla="*/ 114860 h 123472"/>
                <a:gd name="connsiteX19" fmla="*/ 36205 w 123472"/>
                <a:gd name="connsiteY19" fmla="*/ 106151 h 123472"/>
                <a:gd name="connsiteX20" fmla="*/ 32833 w 123472"/>
                <a:gd name="connsiteY20" fmla="*/ 107547 h 123472"/>
                <a:gd name="connsiteX21" fmla="*/ 16574 w 123472"/>
                <a:gd name="connsiteY21" fmla="*/ 103581 h 123472"/>
                <a:gd name="connsiteX22" fmla="*/ 16574 w 123472"/>
                <a:gd name="connsiteY22" fmla="*/ 91289 h 123472"/>
                <a:gd name="connsiteX23" fmla="*/ 12626 w 123472"/>
                <a:gd name="connsiteY23" fmla="*/ 75036 h 123472"/>
                <a:gd name="connsiteX24" fmla="*/ 9268 w 123472"/>
                <a:gd name="connsiteY24" fmla="*/ 73645 h 123472"/>
                <a:gd name="connsiteX25" fmla="*/ 577 w 123472"/>
                <a:gd name="connsiteY25" fmla="*/ 59354 h 123472"/>
                <a:gd name="connsiteX26" fmla="*/ 9268 w 123472"/>
                <a:gd name="connsiteY26" fmla="*/ 50663 h 123472"/>
                <a:gd name="connsiteX27" fmla="*/ 17978 w 123472"/>
                <a:gd name="connsiteY27" fmla="*/ 36384 h 123472"/>
                <a:gd name="connsiteX28" fmla="*/ 16581 w 123472"/>
                <a:gd name="connsiteY28" fmla="*/ 33012 h 123472"/>
                <a:gd name="connsiteX29" fmla="*/ 20548 w 123472"/>
                <a:gd name="connsiteY29" fmla="*/ 16754 h 123472"/>
                <a:gd name="connsiteX30" fmla="*/ 32840 w 123472"/>
                <a:gd name="connsiteY30" fmla="*/ 16754 h 123472"/>
                <a:gd name="connsiteX31" fmla="*/ 49087 w 123472"/>
                <a:gd name="connsiteY31" fmla="*/ 12821 h 123472"/>
                <a:gd name="connsiteX32" fmla="*/ 50484 w 123472"/>
                <a:gd name="connsiteY32" fmla="*/ 9448 h 12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3472" h="123472">
                  <a:moveTo>
                    <a:pt x="50484" y="9448"/>
                  </a:moveTo>
                  <a:cubicBezTo>
                    <a:pt x="52030" y="3102"/>
                    <a:pt x="58428" y="-789"/>
                    <a:pt x="64774" y="757"/>
                  </a:cubicBezTo>
                  <a:cubicBezTo>
                    <a:pt x="69067" y="1803"/>
                    <a:pt x="72419" y="5155"/>
                    <a:pt x="73465" y="9448"/>
                  </a:cubicBezTo>
                  <a:cubicBezTo>
                    <a:pt x="75003" y="15796"/>
                    <a:pt x="81396" y="19695"/>
                    <a:pt x="87745" y="18157"/>
                  </a:cubicBezTo>
                  <a:cubicBezTo>
                    <a:pt x="88934" y="17869"/>
                    <a:pt x="90072" y="17398"/>
                    <a:pt x="91116" y="16761"/>
                  </a:cubicBezTo>
                  <a:cubicBezTo>
                    <a:pt x="96701" y="13366"/>
                    <a:pt x="103980" y="15142"/>
                    <a:pt x="107375" y="20727"/>
                  </a:cubicBezTo>
                  <a:cubicBezTo>
                    <a:pt x="109670" y="24503"/>
                    <a:pt x="109670" y="29243"/>
                    <a:pt x="107375" y="33019"/>
                  </a:cubicBezTo>
                  <a:cubicBezTo>
                    <a:pt x="103977" y="38598"/>
                    <a:pt x="105745" y="45874"/>
                    <a:pt x="111324" y="49272"/>
                  </a:cubicBezTo>
                  <a:cubicBezTo>
                    <a:pt x="112364" y="49906"/>
                    <a:pt x="113497" y="50375"/>
                    <a:pt x="114681" y="50663"/>
                  </a:cubicBezTo>
                  <a:cubicBezTo>
                    <a:pt x="121027" y="52210"/>
                    <a:pt x="124918" y="58607"/>
                    <a:pt x="123372" y="64954"/>
                  </a:cubicBezTo>
                  <a:cubicBezTo>
                    <a:pt x="122326" y="69247"/>
                    <a:pt x="118974" y="72599"/>
                    <a:pt x="114681" y="73645"/>
                  </a:cubicBezTo>
                  <a:cubicBezTo>
                    <a:pt x="108333" y="75183"/>
                    <a:pt x="104433" y="81576"/>
                    <a:pt x="105972" y="87924"/>
                  </a:cubicBezTo>
                  <a:cubicBezTo>
                    <a:pt x="106260" y="89114"/>
                    <a:pt x="106731" y="90251"/>
                    <a:pt x="107368" y="91296"/>
                  </a:cubicBezTo>
                  <a:cubicBezTo>
                    <a:pt x="110762" y="96881"/>
                    <a:pt x="108986" y="104160"/>
                    <a:pt x="103401" y="107554"/>
                  </a:cubicBezTo>
                  <a:cubicBezTo>
                    <a:pt x="99626" y="109849"/>
                    <a:pt x="94885" y="109849"/>
                    <a:pt x="91110" y="107554"/>
                  </a:cubicBezTo>
                  <a:cubicBezTo>
                    <a:pt x="85531" y="104156"/>
                    <a:pt x="78254" y="105924"/>
                    <a:pt x="74857" y="111503"/>
                  </a:cubicBezTo>
                  <a:cubicBezTo>
                    <a:pt x="74223" y="112544"/>
                    <a:pt x="73753" y="113676"/>
                    <a:pt x="73465" y="114860"/>
                  </a:cubicBezTo>
                  <a:cubicBezTo>
                    <a:pt x="71919" y="121207"/>
                    <a:pt x="65521" y="125098"/>
                    <a:pt x="59175" y="123551"/>
                  </a:cubicBezTo>
                  <a:cubicBezTo>
                    <a:pt x="54882" y="122505"/>
                    <a:pt x="51530" y="119153"/>
                    <a:pt x="50484" y="114860"/>
                  </a:cubicBezTo>
                  <a:cubicBezTo>
                    <a:pt x="48946" y="108512"/>
                    <a:pt x="42553" y="104613"/>
                    <a:pt x="36205" y="106151"/>
                  </a:cubicBezTo>
                  <a:cubicBezTo>
                    <a:pt x="35015" y="106439"/>
                    <a:pt x="33878" y="106910"/>
                    <a:pt x="32833" y="107547"/>
                  </a:cubicBezTo>
                  <a:cubicBezTo>
                    <a:pt x="27248" y="110942"/>
                    <a:pt x="19969" y="109166"/>
                    <a:pt x="16574" y="103581"/>
                  </a:cubicBezTo>
                  <a:cubicBezTo>
                    <a:pt x="14280" y="99805"/>
                    <a:pt x="14280" y="95065"/>
                    <a:pt x="16574" y="91289"/>
                  </a:cubicBezTo>
                  <a:cubicBezTo>
                    <a:pt x="19972" y="85710"/>
                    <a:pt x="18205" y="78434"/>
                    <a:pt x="12626" y="75036"/>
                  </a:cubicBezTo>
                  <a:cubicBezTo>
                    <a:pt x="11585" y="74402"/>
                    <a:pt x="10453" y="73933"/>
                    <a:pt x="9268" y="73645"/>
                  </a:cubicBezTo>
                  <a:cubicBezTo>
                    <a:pt x="2922" y="72098"/>
                    <a:pt x="-969" y="65701"/>
                    <a:pt x="577" y="59354"/>
                  </a:cubicBezTo>
                  <a:cubicBezTo>
                    <a:pt x="1623" y="55061"/>
                    <a:pt x="4975" y="51709"/>
                    <a:pt x="9268" y="50663"/>
                  </a:cubicBezTo>
                  <a:cubicBezTo>
                    <a:pt x="15616" y="49125"/>
                    <a:pt x="19516" y="42732"/>
                    <a:pt x="17978" y="36384"/>
                  </a:cubicBezTo>
                  <a:cubicBezTo>
                    <a:pt x="17689" y="35195"/>
                    <a:pt x="17218" y="34057"/>
                    <a:pt x="16581" y="33012"/>
                  </a:cubicBezTo>
                  <a:cubicBezTo>
                    <a:pt x="13187" y="27427"/>
                    <a:pt x="14963" y="20148"/>
                    <a:pt x="20548" y="16754"/>
                  </a:cubicBezTo>
                  <a:cubicBezTo>
                    <a:pt x="24324" y="14459"/>
                    <a:pt x="29064" y="14459"/>
                    <a:pt x="32840" y="16754"/>
                  </a:cubicBezTo>
                  <a:cubicBezTo>
                    <a:pt x="38412" y="20154"/>
                    <a:pt x="45686" y="18393"/>
                    <a:pt x="49087" y="12821"/>
                  </a:cubicBezTo>
                  <a:cubicBezTo>
                    <a:pt x="49724" y="11776"/>
                    <a:pt x="50196" y="10638"/>
                    <a:pt x="50484" y="9448"/>
                  </a:cubicBezTo>
                  <a:close/>
                </a:path>
              </a:pathLst>
            </a:custGeom>
            <a:solidFill>
              <a:srgbClr val="2699FB"/>
            </a:solidFill>
            <a:ln w="6350" cap="rnd">
              <a:solidFill>
                <a:srgbClr val="0070C0"/>
              </a:solidFill>
              <a:prstDash val="solid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896A6141-B3AD-407A-B2A2-E19E3D358275}"/>
                </a:ext>
              </a:extLst>
            </p:cNvPr>
            <p:cNvSpPr/>
            <p:nvPr/>
          </p:nvSpPr>
          <p:spPr>
            <a:xfrm>
              <a:off x="1697877" y="3458985"/>
              <a:ext cx="41160" cy="41160"/>
            </a:xfrm>
            <a:custGeom>
              <a:avLst/>
              <a:gdLst>
                <a:gd name="connsiteX0" fmla="*/ 41408 w 41160"/>
                <a:gd name="connsiteY0" fmla="*/ 21007 h 41160"/>
                <a:gd name="connsiteX1" fmla="*/ 20828 w 41160"/>
                <a:gd name="connsiteY1" fmla="*/ 41588 h 41160"/>
                <a:gd name="connsiteX2" fmla="*/ 248 w 41160"/>
                <a:gd name="connsiteY2" fmla="*/ 21007 h 41160"/>
                <a:gd name="connsiteX3" fmla="*/ 20828 w 41160"/>
                <a:gd name="connsiteY3" fmla="*/ 427 h 41160"/>
                <a:gd name="connsiteX4" fmla="*/ 41408 w 41160"/>
                <a:gd name="connsiteY4" fmla="*/ 21007 h 4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60" h="41160">
                  <a:moveTo>
                    <a:pt x="41408" y="21007"/>
                  </a:moveTo>
                  <a:cubicBezTo>
                    <a:pt x="41408" y="32373"/>
                    <a:pt x="32194" y="41588"/>
                    <a:pt x="20828" y="41588"/>
                  </a:cubicBezTo>
                  <a:cubicBezTo>
                    <a:pt x="9462" y="41588"/>
                    <a:pt x="248" y="32373"/>
                    <a:pt x="248" y="21007"/>
                  </a:cubicBezTo>
                  <a:cubicBezTo>
                    <a:pt x="248" y="9641"/>
                    <a:pt x="9462" y="427"/>
                    <a:pt x="20828" y="427"/>
                  </a:cubicBezTo>
                  <a:cubicBezTo>
                    <a:pt x="32194" y="427"/>
                    <a:pt x="41408" y="9641"/>
                    <a:pt x="41408" y="21007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solidFill>
                <a:srgbClr val="0070C0"/>
              </a:solidFill>
              <a:prstDash val="solid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F56CA59-64EE-42F7-BB67-713154570F86}"/>
              </a:ext>
            </a:extLst>
          </p:cNvPr>
          <p:cNvSpPr txBox="1"/>
          <p:nvPr userDrawn="1"/>
        </p:nvSpPr>
        <p:spPr>
          <a:xfrm>
            <a:off x="8515294" y="962558"/>
            <a:ext cx="1124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+mn-lt"/>
              </a:rPr>
              <a:t>XXX</a:t>
            </a:r>
            <a:r>
              <a:rPr lang="ko-KR" altLang="en-US" sz="900" dirty="0">
                <a:latin typeface="+mn-lt"/>
              </a:rPr>
              <a:t>님 반갑습니다</a:t>
            </a:r>
          </a:p>
        </p:txBody>
      </p:sp>
    </p:spTree>
    <p:extLst>
      <p:ext uri="{BB962C8B-B14F-4D97-AF65-F5344CB8AC3E}">
        <p14:creationId xmlns:p14="http://schemas.microsoft.com/office/powerpoint/2010/main" val="3331328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69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1.svg"/><Relationship Id="rId7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23.svg"/><Relationship Id="rId10" Type="http://schemas.openxmlformats.org/officeDocument/2006/relationships/image" Target="../media/image36.svg"/><Relationship Id="rId4" Type="http://schemas.openxmlformats.org/officeDocument/2006/relationships/image" Target="../media/image22.png"/><Relationship Id="rId9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4.svg"/><Relationship Id="rId4" Type="http://schemas.openxmlformats.org/officeDocument/2006/relationships/image" Target="../media/image153.png"/></Relationships>
</file>

<file path=ppt/slides/_rels/slide10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5.png"/><Relationship Id="rId18" Type="http://schemas.openxmlformats.org/officeDocument/2006/relationships/image" Target="../media/image99.svg"/><Relationship Id="rId26" Type="http://schemas.openxmlformats.org/officeDocument/2006/relationships/image" Target="../media/image148.svg"/><Relationship Id="rId3" Type="http://schemas.openxmlformats.org/officeDocument/2006/relationships/image" Target="../media/image265.svg"/><Relationship Id="rId21" Type="http://schemas.openxmlformats.org/officeDocument/2006/relationships/image" Target="../media/image330.png"/><Relationship Id="rId34" Type="http://schemas.openxmlformats.org/officeDocument/2006/relationships/image" Target="../media/image82.svg"/><Relationship Id="rId7" Type="http://schemas.openxmlformats.org/officeDocument/2006/relationships/image" Target="../media/image187.svg"/><Relationship Id="rId12" Type="http://schemas.openxmlformats.org/officeDocument/2006/relationships/image" Target="../media/image364.png"/><Relationship Id="rId17" Type="http://schemas.openxmlformats.org/officeDocument/2006/relationships/image" Target="../media/image98.png"/><Relationship Id="rId25" Type="http://schemas.openxmlformats.org/officeDocument/2006/relationships/image" Target="../media/image147.png"/><Relationship Id="rId33" Type="http://schemas.openxmlformats.org/officeDocument/2006/relationships/image" Target="../media/image81.png"/><Relationship Id="rId2" Type="http://schemas.openxmlformats.org/officeDocument/2006/relationships/image" Target="../media/image264.png"/><Relationship Id="rId16" Type="http://schemas.openxmlformats.org/officeDocument/2006/relationships/image" Target="../media/image138.svg"/><Relationship Id="rId20" Type="http://schemas.openxmlformats.org/officeDocument/2006/relationships/image" Target="../media/image368.svg"/><Relationship Id="rId29" Type="http://schemas.openxmlformats.org/officeDocument/2006/relationships/image" Target="../media/image37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6.png"/><Relationship Id="rId11" Type="http://schemas.openxmlformats.org/officeDocument/2006/relationships/image" Target="../media/image363.svg"/><Relationship Id="rId24" Type="http://schemas.openxmlformats.org/officeDocument/2006/relationships/image" Target="../media/image154.svg"/><Relationship Id="rId32" Type="http://schemas.openxmlformats.org/officeDocument/2006/relationships/image" Target="../media/image375.svg"/><Relationship Id="rId5" Type="http://schemas.openxmlformats.org/officeDocument/2006/relationships/image" Target="../media/image267.svg"/><Relationship Id="rId15" Type="http://schemas.openxmlformats.org/officeDocument/2006/relationships/image" Target="../media/image137.png"/><Relationship Id="rId23" Type="http://schemas.openxmlformats.org/officeDocument/2006/relationships/image" Target="../media/image153.png"/><Relationship Id="rId28" Type="http://schemas.openxmlformats.org/officeDocument/2006/relationships/image" Target="../media/image371.svg"/><Relationship Id="rId36" Type="http://schemas.openxmlformats.org/officeDocument/2006/relationships/image" Target="../media/image29.svg"/><Relationship Id="rId10" Type="http://schemas.openxmlformats.org/officeDocument/2006/relationships/image" Target="../media/image362.png"/><Relationship Id="rId19" Type="http://schemas.openxmlformats.org/officeDocument/2006/relationships/image" Target="../media/image367.png"/><Relationship Id="rId31" Type="http://schemas.openxmlformats.org/officeDocument/2006/relationships/image" Target="../media/image374.png"/><Relationship Id="rId4" Type="http://schemas.openxmlformats.org/officeDocument/2006/relationships/image" Target="../media/image266.png"/><Relationship Id="rId9" Type="http://schemas.openxmlformats.org/officeDocument/2006/relationships/image" Target="../media/image361.svg"/><Relationship Id="rId14" Type="http://schemas.openxmlformats.org/officeDocument/2006/relationships/image" Target="../media/image366.svg"/><Relationship Id="rId22" Type="http://schemas.openxmlformats.org/officeDocument/2006/relationships/image" Target="../media/image369.svg"/><Relationship Id="rId27" Type="http://schemas.openxmlformats.org/officeDocument/2006/relationships/image" Target="../media/image370.png"/><Relationship Id="rId30" Type="http://schemas.openxmlformats.org/officeDocument/2006/relationships/image" Target="../media/image373.svg"/><Relationship Id="rId35" Type="http://schemas.openxmlformats.org/officeDocument/2006/relationships/image" Target="../media/image28.png"/><Relationship Id="rId8" Type="http://schemas.openxmlformats.org/officeDocument/2006/relationships/image" Target="../media/image36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148.svg"/><Relationship Id="rId18" Type="http://schemas.openxmlformats.org/officeDocument/2006/relationships/image" Target="../media/image112.png"/><Relationship Id="rId3" Type="http://schemas.openxmlformats.org/officeDocument/2006/relationships/image" Target="../media/image138.svg"/><Relationship Id="rId21" Type="http://schemas.openxmlformats.org/officeDocument/2006/relationships/image" Target="../media/image266.png"/><Relationship Id="rId7" Type="http://schemas.openxmlformats.org/officeDocument/2006/relationships/image" Target="../media/image368.svg"/><Relationship Id="rId12" Type="http://schemas.openxmlformats.org/officeDocument/2006/relationships/image" Target="../media/image147.png"/><Relationship Id="rId17" Type="http://schemas.openxmlformats.org/officeDocument/2006/relationships/image" Target="../media/image150.svg"/><Relationship Id="rId2" Type="http://schemas.openxmlformats.org/officeDocument/2006/relationships/image" Target="../media/image137.png"/><Relationship Id="rId16" Type="http://schemas.openxmlformats.org/officeDocument/2006/relationships/image" Target="../media/image149.png"/><Relationship Id="rId20" Type="http://schemas.openxmlformats.org/officeDocument/2006/relationships/image" Target="../media/image37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7.png"/><Relationship Id="rId11" Type="http://schemas.openxmlformats.org/officeDocument/2006/relationships/image" Target="../media/image154.svg"/><Relationship Id="rId24" Type="http://schemas.openxmlformats.org/officeDocument/2006/relationships/image" Target="../media/image265.svg"/><Relationship Id="rId5" Type="http://schemas.openxmlformats.org/officeDocument/2006/relationships/image" Target="../media/image99.svg"/><Relationship Id="rId15" Type="http://schemas.openxmlformats.org/officeDocument/2006/relationships/image" Target="../media/image371.svg"/><Relationship Id="rId23" Type="http://schemas.openxmlformats.org/officeDocument/2006/relationships/image" Target="../media/image264.png"/><Relationship Id="rId10" Type="http://schemas.openxmlformats.org/officeDocument/2006/relationships/image" Target="../media/image153.png"/><Relationship Id="rId19" Type="http://schemas.openxmlformats.org/officeDocument/2006/relationships/image" Target="../media/image113.svg"/><Relationship Id="rId4" Type="http://schemas.openxmlformats.org/officeDocument/2006/relationships/image" Target="../media/image98.png"/><Relationship Id="rId9" Type="http://schemas.openxmlformats.org/officeDocument/2006/relationships/image" Target="../media/image369.svg"/><Relationship Id="rId14" Type="http://schemas.openxmlformats.org/officeDocument/2006/relationships/image" Target="../media/image370.png"/><Relationship Id="rId22" Type="http://schemas.openxmlformats.org/officeDocument/2006/relationships/image" Target="../media/image267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svg"/><Relationship Id="rId13" Type="http://schemas.openxmlformats.org/officeDocument/2006/relationships/image" Target="../media/image203.png"/><Relationship Id="rId18" Type="http://schemas.openxmlformats.org/officeDocument/2006/relationships/image" Target="../media/image69.svg"/><Relationship Id="rId3" Type="http://schemas.openxmlformats.org/officeDocument/2006/relationships/image" Target="../media/image191.png"/><Relationship Id="rId21" Type="http://schemas.openxmlformats.org/officeDocument/2006/relationships/image" Target="../media/image226.svg"/><Relationship Id="rId7" Type="http://schemas.openxmlformats.org/officeDocument/2006/relationships/image" Target="../media/image159.png"/><Relationship Id="rId12" Type="http://schemas.openxmlformats.org/officeDocument/2006/relationships/image" Target="../media/image202.png"/><Relationship Id="rId17" Type="http://schemas.openxmlformats.org/officeDocument/2006/relationships/image" Target="../media/image68.png"/><Relationship Id="rId2" Type="http://schemas.openxmlformats.org/officeDocument/2006/relationships/image" Target="../media/image233.png"/><Relationship Id="rId16" Type="http://schemas.openxmlformats.org/officeDocument/2006/relationships/image" Target="../media/image199.png"/><Relationship Id="rId20" Type="http://schemas.openxmlformats.org/officeDocument/2006/relationships/image" Target="../media/image2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4.svg"/><Relationship Id="rId11" Type="http://schemas.openxmlformats.org/officeDocument/2006/relationships/image" Target="../media/image196.png"/><Relationship Id="rId5" Type="http://schemas.openxmlformats.org/officeDocument/2006/relationships/image" Target="../media/image193.png"/><Relationship Id="rId15" Type="http://schemas.openxmlformats.org/officeDocument/2006/relationships/image" Target="../media/image198.png"/><Relationship Id="rId23" Type="http://schemas.openxmlformats.org/officeDocument/2006/relationships/image" Target="../media/image228.svg"/><Relationship Id="rId10" Type="http://schemas.openxmlformats.org/officeDocument/2006/relationships/image" Target="../media/image201.svg"/><Relationship Id="rId19" Type="http://schemas.openxmlformats.org/officeDocument/2006/relationships/image" Target="../media/image207.png"/><Relationship Id="rId4" Type="http://schemas.openxmlformats.org/officeDocument/2006/relationships/image" Target="../media/image192.svg"/><Relationship Id="rId9" Type="http://schemas.openxmlformats.org/officeDocument/2006/relationships/image" Target="../media/image200.png"/><Relationship Id="rId14" Type="http://schemas.openxmlformats.org/officeDocument/2006/relationships/image" Target="../media/image197.png"/><Relationship Id="rId22" Type="http://schemas.openxmlformats.org/officeDocument/2006/relationships/image" Target="../media/image227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svg"/><Relationship Id="rId13" Type="http://schemas.openxmlformats.org/officeDocument/2006/relationships/image" Target="../media/image203.png"/><Relationship Id="rId18" Type="http://schemas.openxmlformats.org/officeDocument/2006/relationships/image" Target="../media/image69.svg"/><Relationship Id="rId3" Type="http://schemas.openxmlformats.org/officeDocument/2006/relationships/image" Target="../media/image191.png"/><Relationship Id="rId7" Type="http://schemas.openxmlformats.org/officeDocument/2006/relationships/image" Target="../media/image159.png"/><Relationship Id="rId12" Type="http://schemas.openxmlformats.org/officeDocument/2006/relationships/image" Target="../media/image202.png"/><Relationship Id="rId17" Type="http://schemas.openxmlformats.org/officeDocument/2006/relationships/image" Target="../media/image68.png"/><Relationship Id="rId2" Type="http://schemas.openxmlformats.org/officeDocument/2006/relationships/image" Target="../media/image233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4.svg"/><Relationship Id="rId11" Type="http://schemas.openxmlformats.org/officeDocument/2006/relationships/image" Target="../media/image196.png"/><Relationship Id="rId5" Type="http://schemas.openxmlformats.org/officeDocument/2006/relationships/image" Target="../media/image193.png"/><Relationship Id="rId15" Type="http://schemas.openxmlformats.org/officeDocument/2006/relationships/image" Target="../media/image198.png"/><Relationship Id="rId10" Type="http://schemas.openxmlformats.org/officeDocument/2006/relationships/image" Target="../media/image201.svg"/><Relationship Id="rId19" Type="http://schemas.openxmlformats.org/officeDocument/2006/relationships/image" Target="../media/image207.png"/><Relationship Id="rId4" Type="http://schemas.openxmlformats.org/officeDocument/2006/relationships/image" Target="../media/image192.svg"/><Relationship Id="rId9" Type="http://schemas.openxmlformats.org/officeDocument/2006/relationships/image" Target="../media/image200.png"/><Relationship Id="rId14" Type="http://schemas.openxmlformats.org/officeDocument/2006/relationships/image" Target="../media/image19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.svg"/><Relationship Id="rId7" Type="http://schemas.openxmlformats.org/officeDocument/2006/relationships/image" Target="../media/image15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3.png"/><Relationship Id="rId11" Type="http://schemas.openxmlformats.org/officeDocument/2006/relationships/image" Target="../media/image17.svg"/><Relationship Id="rId5" Type="http://schemas.openxmlformats.org/officeDocument/2006/relationships/image" Target="../media/image15.sv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378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0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svg"/><Relationship Id="rId18" Type="http://schemas.openxmlformats.org/officeDocument/2006/relationships/image" Target="../media/image106.png"/><Relationship Id="rId26" Type="http://schemas.openxmlformats.org/officeDocument/2006/relationships/image" Target="../media/image392.png"/><Relationship Id="rId21" Type="http://schemas.openxmlformats.org/officeDocument/2006/relationships/image" Target="../media/image109.svg"/><Relationship Id="rId34" Type="http://schemas.openxmlformats.org/officeDocument/2006/relationships/image" Target="../media/image396.png"/><Relationship Id="rId7" Type="http://schemas.openxmlformats.org/officeDocument/2006/relationships/image" Target="../media/image382.svg"/><Relationship Id="rId12" Type="http://schemas.openxmlformats.org/officeDocument/2006/relationships/image" Target="../media/image168.png"/><Relationship Id="rId17" Type="http://schemas.openxmlformats.org/officeDocument/2006/relationships/image" Target="../media/image388.svg"/><Relationship Id="rId25" Type="http://schemas.openxmlformats.org/officeDocument/2006/relationships/image" Target="../media/image391.svg"/><Relationship Id="rId33" Type="http://schemas.openxmlformats.org/officeDocument/2006/relationships/image" Target="../media/image187.svg"/><Relationship Id="rId2" Type="http://schemas.openxmlformats.org/officeDocument/2006/relationships/image" Target="../media/image268.png"/><Relationship Id="rId16" Type="http://schemas.openxmlformats.org/officeDocument/2006/relationships/image" Target="../media/image387.png"/><Relationship Id="rId20" Type="http://schemas.openxmlformats.org/officeDocument/2006/relationships/image" Target="../media/image389.png"/><Relationship Id="rId29" Type="http://schemas.openxmlformats.org/officeDocument/2006/relationships/image" Target="../media/image39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1.png"/><Relationship Id="rId11" Type="http://schemas.openxmlformats.org/officeDocument/2006/relationships/image" Target="../media/image386.svg"/><Relationship Id="rId24" Type="http://schemas.openxmlformats.org/officeDocument/2006/relationships/image" Target="../media/image390.png"/><Relationship Id="rId32" Type="http://schemas.openxmlformats.org/officeDocument/2006/relationships/image" Target="../media/image186.png"/><Relationship Id="rId37" Type="http://schemas.openxmlformats.org/officeDocument/2006/relationships/image" Target="../media/image21.svg"/><Relationship Id="rId5" Type="http://schemas.openxmlformats.org/officeDocument/2006/relationships/image" Target="../media/image380.svg"/><Relationship Id="rId15" Type="http://schemas.openxmlformats.org/officeDocument/2006/relationships/image" Target="../media/image48.svg"/><Relationship Id="rId23" Type="http://schemas.openxmlformats.org/officeDocument/2006/relationships/image" Target="../media/image105.svg"/><Relationship Id="rId28" Type="http://schemas.openxmlformats.org/officeDocument/2006/relationships/image" Target="../media/image394.png"/><Relationship Id="rId36" Type="http://schemas.openxmlformats.org/officeDocument/2006/relationships/image" Target="../media/image20.png"/><Relationship Id="rId10" Type="http://schemas.openxmlformats.org/officeDocument/2006/relationships/image" Target="../media/image385.png"/><Relationship Id="rId19" Type="http://schemas.openxmlformats.org/officeDocument/2006/relationships/image" Target="../media/image107.svg"/><Relationship Id="rId31" Type="http://schemas.openxmlformats.org/officeDocument/2006/relationships/image" Target="../media/image29.svg"/><Relationship Id="rId4" Type="http://schemas.openxmlformats.org/officeDocument/2006/relationships/image" Target="../media/image379.png"/><Relationship Id="rId9" Type="http://schemas.openxmlformats.org/officeDocument/2006/relationships/image" Target="../media/image384.svg"/><Relationship Id="rId14" Type="http://schemas.openxmlformats.org/officeDocument/2006/relationships/image" Target="../media/image47.png"/><Relationship Id="rId22" Type="http://schemas.openxmlformats.org/officeDocument/2006/relationships/image" Target="../media/image104.png"/><Relationship Id="rId27" Type="http://schemas.openxmlformats.org/officeDocument/2006/relationships/image" Target="../media/image393.svg"/><Relationship Id="rId30" Type="http://schemas.openxmlformats.org/officeDocument/2006/relationships/image" Target="../media/image28.png"/><Relationship Id="rId35" Type="http://schemas.openxmlformats.org/officeDocument/2006/relationships/image" Target="../media/image397.svg"/><Relationship Id="rId8" Type="http://schemas.openxmlformats.org/officeDocument/2006/relationships/image" Target="../media/image383.png"/><Relationship Id="rId3" Type="http://schemas.openxmlformats.org/officeDocument/2006/relationships/image" Target="../media/image26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5.svg"/><Relationship Id="rId7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21.svg"/><Relationship Id="rId10" Type="http://schemas.openxmlformats.org/officeDocument/2006/relationships/image" Target="../media/image36.sv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82.svg"/><Relationship Id="rId18" Type="http://schemas.openxmlformats.org/officeDocument/2006/relationships/image" Target="../media/image20.png"/><Relationship Id="rId3" Type="http://schemas.openxmlformats.org/officeDocument/2006/relationships/image" Target="../media/image269.svg"/><Relationship Id="rId21" Type="http://schemas.openxmlformats.org/officeDocument/2006/relationships/image" Target="../media/image397.svg"/><Relationship Id="rId7" Type="http://schemas.openxmlformats.org/officeDocument/2006/relationships/image" Target="../media/image401.svg"/><Relationship Id="rId12" Type="http://schemas.openxmlformats.org/officeDocument/2006/relationships/image" Target="../media/image381.png"/><Relationship Id="rId17" Type="http://schemas.openxmlformats.org/officeDocument/2006/relationships/image" Target="../media/image386.svg"/><Relationship Id="rId2" Type="http://schemas.openxmlformats.org/officeDocument/2006/relationships/image" Target="../media/image268.png"/><Relationship Id="rId16" Type="http://schemas.openxmlformats.org/officeDocument/2006/relationships/image" Target="../media/image385.png"/><Relationship Id="rId20" Type="http://schemas.openxmlformats.org/officeDocument/2006/relationships/image" Target="../media/image39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0.png"/><Relationship Id="rId11" Type="http://schemas.openxmlformats.org/officeDocument/2006/relationships/image" Target="../media/image380.svg"/><Relationship Id="rId5" Type="http://schemas.openxmlformats.org/officeDocument/2006/relationships/image" Target="../media/image399.svg"/><Relationship Id="rId15" Type="http://schemas.openxmlformats.org/officeDocument/2006/relationships/image" Target="../media/image384.svg"/><Relationship Id="rId10" Type="http://schemas.openxmlformats.org/officeDocument/2006/relationships/image" Target="../media/image379.png"/><Relationship Id="rId19" Type="http://schemas.openxmlformats.org/officeDocument/2006/relationships/image" Target="../media/image21.svg"/><Relationship Id="rId4" Type="http://schemas.openxmlformats.org/officeDocument/2006/relationships/image" Target="../media/image398.png"/><Relationship Id="rId9" Type="http://schemas.openxmlformats.org/officeDocument/2006/relationships/image" Target="../media/image176.svg"/><Relationship Id="rId14" Type="http://schemas.openxmlformats.org/officeDocument/2006/relationships/image" Target="../media/image38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sv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9.svg"/><Relationship Id="rId3" Type="http://schemas.openxmlformats.org/officeDocument/2006/relationships/image" Target="../media/image107.svg"/><Relationship Id="rId7" Type="http://schemas.openxmlformats.org/officeDocument/2006/relationships/image" Target="../media/image46.svg"/><Relationship Id="rId12" Type="http://schemas.openxmlformats.org/officeDocument/2006/relationships/image" Target="../media/image28.png"/><Relationship Id="rId17" Type="http://schemas.openxmlformats.org/officeDocument/2006/relationships/image" Target="../media/image187.svg"/><Relationship Id="rId2" Type="http://schemas.openxmlformats.org/officeDocument/2006/relationships/image" Target="../media/image106.pn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8.png"/><Relationship Id="rId11" Type="http://schemas.openxmlformats.org/officeDocument/2006/relationships/image" Target="../media/image388.svg"/><Relationship Id="rId5" Type="http://schemas.openxmlformats.org/officeDocument/2006/relationships/image" Target="../media/image109.svg"/><Relationship Id="rId15" Type="http://schemas.openxmlformats.org/officeDocument/2006/relationships/image" Target="../media/image78.svg"/><Relationship Id="rId10" Type="http://schemas.openxmlformats.org/officeDocument/2006/relationships/image" Target="../media/image387.png"/><Relationship Id="rId4" Type="http://schemas.openxmlformats.org/officeDocument/2006/relationships/image" Target="../media/image389.png"/><Relationship Id="rId9" Type="http://schemas.openxmlformats.org/officeDocument/2006/relationships/image" Target="../media/image48.svg"/><Relationship Id="rId14" Type="http://schemas.openxmlformats.org/officeDocument/2006/relationships/image" Target="../media/image7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46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8.png"/><Relationship Id="rId5" Type="http://schemas.openxmlformats.org/officeDocument/2006/relationships/image" Target="../media/image187.svg"/><Relationship Id="rId4" Type="http://schemas.openxmlformats.org/officeDocument/2006/relationships/image" Target="../media/image186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svg"/><Relationship Id="rId13" Type="http://schemas.openxmlformats.org/officeDocument/2006/relationships/image" Target="../media/image203.png"/><Relationship Id="rId18" Type="http://schemas.openxmlformats.org/officeDocument/2006/relationships/image" Target="../media/image69.svg"/><Relationship Id="rId3" Type="http://schemas.openxmlformats.org/officeDocument/2006/relationships/image" Target="../media/image191.png"/><Relationship Id="rId21" Type="http://schemas.openxmlformats.org/officeDocument/2006/relationships/image" Target="../media/image226.svg"/><Relationship Id="rId7" Type="http://schemas.openxmlformats.org/officeDocument/2006/relationships/image" Target="../media/image159.png"/><Relationship Id="rId12" Type="http://schemas.openxmlformats.org/officeDocument/2006/relationships/image" Target="../media/image202.png"/><Relationship Id="rId17" Type="http://schemas.openxmlformats.org/officeDocument/2006/relationships/image" Target="../media/image68.png"/><Relationship Id="rId2" Type="http://schemas.openxmlformats.org/officeDocument/2006/relationships/image" Target="../media/image233.png"/><Relationship Id="rId16" Type="http://schemas.openxmlformats.org/officeDocument/2006/relationships/image" Target="../media/image199.png"/><Relationship Id="rId20" Type="http://schemas.openxmlformats.org/officeDocument/2006/relationships/image" Target="../media/image2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4.svg"/><Relationship Id="rId11" Type="http://schemas.openxmlformats.org/officeDocument/2006/relationships/image" Target="../media/image196.png"/><Relationship Id="rId5" Type="http://schemas.openxmlformats.org/officeDocument/2006/relationships/image" Target="../media/image193.png"/><Relationship Id="rId15" Type="http://schemas.openxmlformats.org/officeDocument/2006/relationships/image" Target="../media/image198.png"/><Relationship Id="rId23" Type="http://schemas.openxmlformats.org/officeDocument/2006/relationships/image" Target="../media/image228.svg"/><Relationship Id="rId10" Type="http://schemas.openxmlformats.org/officeDocument/2006/relationships/image" Target="../media/image201.svg"/><Relationship Id="rId19" Type="http://schemas.openxmlformats.org/officeDocument/2006/relationships/image" Target="../media/image207.png"/><Relationship Id="rId4" Type="http://schemas.openxmlformats.org/officeDocument/2006/relationships/image" Target="../media/image192.svg"/><Relationship Id="rId9" Type="http://schemas.openxmlformats.org/officeDocument/2006/relationships/image" Target="../media/image200.png"/><Relationship Id="rId14" Type="http://schemas.openxmlformats.org/officeDocument/2006/relationships/image" Target="../media/image197.png"/><Relationship Id="rId22" Type="http://schemas.openxmlformats.org/officeDocument/2006/relationships/image" Target="../media/image227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svg"/><Relationship Id="rId7" Type="http://schemas.openxmlformats.org/officeDocument/2006/relationships/image" Target="../media/image15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7.sv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28.png"/><Relationship Id="rId3" Type="http://schemas.openxmlformats.org/officeDocument/2006/relationships/image" Target="../media/image46.svg"/><Relationship Id="rId7" Type="http://schemas.openxmlformats.org/officeDocument/2006/relationships/image" Target="../media/image405.svg"/><Relationship Id="rId12" Type="http://schemas.openxmlformats.org/officeDocument/2006/relationships/image" Target="../media/image78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4.png"/><Relationship Id="rId11" Type="http://schemas.openxmlformats.org/officeDocument/2006/relationships/image" Target="../media/image77.png"/><Relationship Id="rId5" Type="http://schemas.openxmlformats.org/officeDocument/2006/relationships/image" Target="../media/image48.svg"/><Relationship Id="rId10" Type="http://schemas.openxmlformats.org/officeDocument/2006/relationships/image" Target="../media/image76.png"/><Relationship Id="rId4" Type="http://schemas.openxmlformats.org/officeDocument/2006/relationships/image" Target="../media/image47.png"/><Relationship Id="rId9" Type="http://schemas.openxmlformats.org/officeDocument/2006/relationships/image" Target="../media/image64.svg"/><Relationship Id="rId14" Type="http://schemas.openxmlformats.org/officeDocument/2006/relationships/image" Target="../media/image29.sv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4.svg"/><Relationship Id="rId4" Type="http://schemas.openxmlformats.org/officeDocument/2006/relationships/image" Target="../media/image4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26" Type="http://schemas.openxmlformats.org/officeDocument/2006/relationships/image" Target="../media/image59.png"/><Relationship Id="rId3" Type="http://schemas.openxmlformats.org/officeDocument/2006/relationships/image" Target="../media/image38.svg"/><Relationship Id="rId21" Type="http://schemas.openxmlformats.org/officeDocument/2006/relationships/image" Target="../media/image56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5" Type="http://schemas.openxmlformats.org/officeDocument/2006/relationships/image" Target="../media/image58.sv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24" Type="http://schemas.openxmlformats.org/officeDocument/2006/relationships/image" Target="../media/image57.png"/><Relationship Id="rId5" Type="http://schemas.openxmlformats.org/officeDocument/2006/relationships/image" Target="../media/image40.svg"/><Relationship Id="rId15" Type="http://schemas.openxmlformats.org/officeDocument/2006/relationships/image" Target="../media/image50.svg"/><Relationship Id="rId23" Type="http://schemas.openxmlformats.org/officeDocument/2006/relationships/image" Target="../media/image29.svg"/><Relationship Id="rId10" Type="http://schemas.openxmlformats.org/officeDocument/2006/relationships/image" Target="../media/image45.png"/><Relationship Id="rId19" Type="http://schemas.openxmlformats.org/officeDocument/2006/relationships/image" Target="../media/image54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Relationship Id="rId22" Type="http://schemas.openxmlformats.org/officeDocument/2006/relationships/image" Target="../media/image28.png"/><Relationship Id="rId27" Type="http://schemas.openxmlformats.org/officeDocument/2006/relationships/image" Target="../media/image60.sv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69.svg"/><Relationship Id="rId7" Type="http://schemas.openxmlformats.org/officeDocument/2006/relationships/image" Target="../media/image11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8.png"/><Relationship Id="rId5" Type="http://schemas.openxmlformats.org/officeDocument/2006/relationships/image" Target="../media/image350.svg"/><Relationship Id="rId4" Type="http://schemas.openxmlformats.org/officeDocument/2006/relationships/image" Target="../media/image407.png"/><Relationship Id="rId9" Type="http://schemas.openxmlformats.org/officeDocument/2006/relationships/image" Target="../media/image46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409.svg"/><Relationship Id="rId3" Type="http://schemas.openxmlformats.org/officeDocument/2006/relationships/image" Target="../media/image78.svg"/><Relationship Id="rId7" Type="http://schemas.openxmlformats.org/officeDocument/2006/relationships/image" Target="../media/image254.svg"/><Relationship Id="rId12" Type="http://schemas.openxmlformats.org/officeDocument/2006/relationships/image" Target="../media/image40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3.png"/><Relationship Id="rId11" Type="http://schemas.openxmlformats.org/officeDocument/2006/relationships/image" Target="../media/image119.svg"/><Relationship Id="rId5" Type="http://schemas.openxmlformats.org/officeDocument/2006/relationships/image" Target="../media/image240.svg"/><Relationship Id="rId10" Type="http://schemas.openxmlformats.org/officeDocument/2006/relationships/image" Target="../media/image118.png"/><Relationship Id="rId4" Type="http://schemas.openxmlformats.org/officeDocument/2006/relationships/image" Target="../media/image239.png"/><Relationship Id="rId9" Type="http://schemas.openxmlformats.org/officeDocument/2006/relationships/image" Target="../media/image256.sv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sv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69.svg"/><Relationship Id="rId7" Type="http://schemas.openxmlformats.org/officeDocument/2006/relationships/image" Target="../media/image350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7.png"/><Relationship Id="rId5" Type="http://schemas.openxmlformats.org/officeDocument/2006/relationships/image" Target="../media/image46.svg"/><Relationship Id="rId4" Type="http://schemas.openxmlformats.org/officeDocument/2006/relationships/image" Target="../media/image168.png"/><Relationship Id="rId9" Type="http://schemas.openxmlformats.org/officeDocument/2006/relationships/image" Target="../media/image119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400.png"/><Relationship Id="rId3" Type="http://schemas.openxmlformats.org/officeDocument/2006/relationships/image" Target="../media/image46.svg"/><Relationship Id="rId7" Type="http://schemas.openxmlformats.org/officeDocument/2006/relationships/image" Target="../media/image29.svg"/><Relationship Id="rId12" Type="http://schemas.openxmlformats.org/officeDocument/2006/relationships/image" Target="../media/image78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11" Type="http://schemas.openxmlformats.org/officeDocument/2006/relationships/image" Target="../media/image77.png"/><Relationship Id="rId5" Type="http://schemas.openxmlformats.org/officeDocument/2006/relationships/image" Target="../media/image48.svg"/><Relationship Id="rId10" Type="http://schemas.openxmlformats.org/officeDocument/2006/relationships/image" Target="../media/image76.png"/><Relationship Id="rId4" Type="http://schemas.openxmlformats.org/officeDocument/2006/relationships/image" Target="../media/image47.png"/><Relationship Id="rId9" Type="http://schemas.openxmlformats.org/officeDocument/2006/relationships/image" Target="../media/image64.svg"/><Relationship Id="rId14" Type="http://schemas.openxmlformats.org/officeDocument/2006/relationships/image" Target="../media/image401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69.svg"/><Relationship Id="rId7" Type="http://schemas.openxmlformats.org/officeDocument/2006/relationships/image" Target="../media/image176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46.svg"/><Relationship Id="rId5" Type="http://schemas.openxmlformats.org/officeDocument/2006/relationships/image" Target="../media/image119.svg"/><Relationship Id="rId10" Type="http://schemas.openxmlformats.org/officeDocument/2006/relationships/image" Target="../media/image168.png"/><Relationship Id="rId4" Type="http://schemas.openxmlformats.org/officeDocument/2006/relationships/image" Target="../media/image118.png"/><Relationship Id="rId9" Type="http://schemas.openxmlformats.org/officeDocument/2006/relationships/image" Target="../media/image411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svg"/><Relationship Id="rId18" Type="http://schemas.openxmlformats.org/officeDocument/2006/relationships/image" Target="../media/image67.png"/><Relationship Id="rId26" Type="http://schemas.openxmlformats.org/officeDocument/2006/relationships/image" Target="../media/image53.png"/><Relationship Id="rId3" Type="http://schemas.openxmlformats.org/officeDocument/2006/relationships/image" Target="../media/image40.svg"/><Relationship Id="rId21" Type="http://schemas.openxmlformats.org/officeDocument/2006/relationships/image" Target="../media/image48.svg"/><Relationship Id="rId34" Type="http://schemas.openxmlformats.org/officeDocument/2006/relationships/image" Target="../media/image59.png"/><Relationship Id="rId7" Type="http://schemas.openxmlformats.org/officeDocument/2006/relationships/image" Target="../media/image38.svg"/><Relationship Id="rId12" Type="http://schemas.openxmlformats.org/officeDocument/2006/relationships/image" Target="../media/image63.png"/><Relationship Id="rId17" Type="http://schemas.openxmlformats.org/officeDocument/2006/relationships/image" Target="../media/image29.svg"/><Relationship Id="rId25" Type="http://schemas.openxmlformats.org/officeDocument/2006/relationships/image" Target="../media/image50.svg"/><Relationship Id="rId33" Type="http://schemas.openxmlformats.org/officeDocument/2006/relationships/image" Target="../media/image58.svg"/><Relationship Id="rId2" Type="http://schemas.openxmlformats.org/officeDocument/2006/relationships/image" Target="../media/image39.png"/><Relationship Id="rId16" Type="http://schemas.openxmlformats.org/officeDocument/2006/relationships/image" Target="../media/image28.png"/><Relationship Id="rId20" Type="http://schemas.openxmlformats.org/officeDocument/2006/relationships/image" Target="../media/image47.png"/><Relationship Id="rId29" Type="http://schemas.openxmlformats.org/officeDocument/2006/relationships/image" Target="../media/image6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11" Type="http://schemas.openxmlformats.org/officeDocument/2006/relationships/image" Target="../media/image62.svg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5" Type="http://schemas.openxmlformats.org/officeDocument/2006/relationships/image" Target="../media/image42.svg"/><Relationship Id="rId15" Type="http://schemas.openxmlformats.org/officeDocument/2006/relationships/image" Target="../media/image66.svg"/><Relationship Id="rId23" Type="http://schemas.openxmlformats.org/officeDocument/2006/relationships/image" Target="../media/image52.svg"/><Relationship Id="rId28" Type="http://schemas.openxmlformats.org/officeDocument/2006/relationships/image" Target="../media/image68.png"/><Relationship Id="rId10" Type="http://schemas.openxmlformats.org/officeDocument/2006/relationships/image" Target="../media/image61.png"/><Relationship Id="rId19" Type="http://schemas.openxmlformats.org/officeDocument/2006/relationships/image" Target="../media/image46.svg"/><Relationship Id="rId31" Type="http://schemas.openxmlformats.org/officeDocument/2006/relationships/image" Target="../media/image71.svg"/><Relationship Id="rId4" Type="http://schemas.openxmlformats.org/officeDocument/2006/relationships/image" Target="../media/image41.png"/><Relationship Id="rId9" Type="http://schemas.openxmlformats.org/officeDocument/2006/relationships/image" Target="../media/image44.svg"/><Relationship Id="rId14" Type="http://schemas.openxmlformats.org/officeDocument/2006/relationships/image" Target="../media/image65.png"/><Relationship Id="rId22" Type="http://schemas.openxmlformats.org/officeDocument/2006/relationships/image" Target="../media/image51.png"/><Relationship Id="rId27" Type="http://schemas.openxmlformats.org/officeDocument/2006/relationships/image" Target="../media/image54.svg"/><Relationship Id="rId30" Type="http://schemas.openxmlformats.org/officeDocument/2006/relationships/image" Target="../media/image70.png"/><Relationship Id="rId35" Type="http://schemas.openxmlformats.org/officeDocument/2006/relationships/image" Target="../media/image60.svg"/><Relationship Id="rId8" Type="http://schemas.openxmlformats.org/officeDocument/2006/relationships/image" Target="../media/image4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sv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68.png"/><Relationship Id="rId3" Type="http://schemas.openxmlformats.org/officeDocument/2006/relationships/image" Target="../media/image412.svg"/><Relationship Id="rId7" Type="http://schemas.openxmlformats.org/officeDocument/2006/relationships/image" Target="../media/image401.svg"/><Relationship Id="rId12" Type="http://schemas.openxmlformats.org/officeDocument/2006/relationships/image" Target="../media/image78.svg"/><Relationship Id="rId2" Type="http://schemas.openxmlformats.org/officeDocument/2006/relationships/image" Target="../media/image6.png"/><Relationship Id="rId16" Type="http://schemas.openxmlformats.org/officeDocument/2006/relationships/image" Target="../media/image4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0.png"/><Relationship Id="rId11" Type="http://schemas.openxmlformats.org/officeDocument/2006/relationships/image" Target="../media/image77.png"/><Relationship Id="rId5" Type="http://schemas.openxmlformats.org/officeDocument/2006/relationships/image" Target="../media/image29.svg"/><Relationship Id="rId15" Type="http://schemas.openxmlformats.org/officeDocument/2006/relationships/image" Target="../media/image47.png"/><Relationship Id="rId10" Type="http://schemas.openxmlformats.org/officeDocument/2006/relationships/image" Target="../media/image76.png"/><Relationship Id="rId4" Type="http://schemas.openxmlformats.org/officeDocument/2006/relationships/image" Target="../media/image28.png"/><Relationship Id="rId9" Type="http://schemas.openxmlformats.org/officeDocument/2006/relationships/image" Target="../media/image64.svg"/><Relationship Id="rId14" Type="http://schemas.openxmlformats.org/officeDocument/2006/relationships/image" Target="../media/image46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69.svg"/><Relationship Id="rId7" Type="http://schemas.openxmlformats.org/officeDocument/2006/relationships/image" Target="../media/image11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8.png"/><Relationship Id="rId5" Type="http://schemas.openxmlformats.org/officeDocument/2006/relationships/image" Target="../media/image46.svg"/><Relationship Id="rId4" Type="http://schemas.openxmlformats.org/officeDocument/2006/relationships/image" Target="../media/image168.png"/><Relationship Id="rId9" Type="http://schemas.openxmlformats.org/officeDocument/2006/relationships/image" Target="../media/image412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239.png"/><Relationship Id="rId3" Type="http://schemas.openxmlformats.org/officeDocument/2006/relationships/image" Target="../media/image46.svg"/><Relationship Id="rId7" Type="http://schemas.openxmlformats.org/officeDocument/2006/relationships/image" Target="../media/image162.png"/><Relationship Id="rId12" Type="http://schemas.openxmlformats.org/officeDocument/2006/relationships/image" Target="../media/image176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1.png"/><Relationship Id="rId11" Type="http://schemas.openxmlformats.org/officeDocument/2006/relationships/image" Target="../media/image14.png"/><Relationship Id="rId5" Type="http://schemas.openxmlformats.org/officeDocument/2006/relationships/image" Target="../media/image160.sv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240.sv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7" Type="http://schemas.openxmlformats.org/officeDocument/2006/relationships/image" Target="../media/image4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8.png"/><Relationship Id="rId5" Type="http://schemas.openxmlformats.org/officeDocument/2006/relationships/image" Target="../media/image240.svg"/><Relationship Id="rId4" Type="http://schemas.openxmlformats.org/officeDocument/2006/relationships/image" Target="../media/image23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svg"/><Relationship Id="rId4" Type="http://schemas.openxmlformats.org/officeDocument/2006/relationships/image" Target="../media/image16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9.svg"/><Relationship Id="rId3" Type="http://schemas.openxmlformats.org/officeDocument/2006/relationships/image" Target="../media/image46.svg"/><Relationship Id="rId7" Type="http://schemas.openxmlformats.org/officeDocument/2006/relationships/image" Target="../media/image187.svg"/><Relationship Id="rId12" Type="http://schemas.openxmlformats.org/officeDocument/2006/relationships/image" Target="../media/image28.png"/><Relationship Id="rId17" Type="http://schemas.openxmlformats.org/officeDocument/2006/relationships/image" Target="../media/image58.svg"/><Relationship Id="rId2" Type="http://schemas.openxmlformats.org/officeDocument/2006/relationships/image" Target="../media/image168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6.png"/><Relationship Id="rId11" Type="http://schemas.openxmlformats.org/officeDocument/2006/relationships/image" Target="../media/image64.svg"/><Relationship Id="rId5" Type="http://schemas.openxmlformats.org/officeDocument/2006/relationships/image" Target="../media/image48.svg"/><Relationship Id="rId15" Type="http://schemas.openxmlformats.org/officeDocument/2006/relationships/image" Target="../media/image82.svg"/><Relationship Id="rId10" Type="http://schemas.openxmlformats.org/officeDocument/2006/relationships/image" Target="../media/image63.png"/><Relationship Id="rId4" Type="http://schemas.openxmlformats.org/officeDocument/2006/relationships/image" Target="../media/image47.png"/><Relationship Id="rId9" Type="http://schemas.openxmlformats.org/officeDocument/2006/relationships/image" Target="../media/image62.svg"/><Relationship Id="rId14" Type="http://schemas.openxmlformats.org/officeDocument/2006/relationships/image" Target="../media/image8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4.svg"/><Relationship Id="rId4" Type="http://schemas.openxmlformats.org/officeDocument/2006/relationships/image" Target="../media/image4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18" Type="http://schemas.openxmlformats.org/officeDocument/2006/relationships/image" Target="../media/image70.png"/><Relationship Id="rId3" Type="http://schemas.openxmlformats.org/officeDocument/2006/relationships/image" Target="../media/image40.svg"/><Relationship Id="rId21" Type="http://schemas.openxmlformats.org/officeDocument/2006/relationships/image" Target="../media/image75.svg"/><Relationship Id="rId7" Type="http://schemas.openxmlformats.org/officeDocument/2006/relationships/image" Target="../media/image44.svg"/><Relationship Id="rId12" Type="http://schemas.openxmlformats.org/officeDocument/2006/relationships/image" Target="../media/image65.png"/><Relationship Id="rId17" Type="http://schemas.openxmlformats.org/officeDocument/2006/relationships/image" Target="../media/image69.svg"/><Relationship Id="rId2" Type="http://schemas.openxmlformats.org/officeDocument/2006/relationships/image" Target="../media/image39.png"/><Relationship Id="rId16" Type="http://schemas.openxmlformats.org/officeDocument/2006/relationships/image" Target="../media/image68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64.svg"/><Relationship Id="rId24" Type="http://schemas.openxmlformats.org/officeDocument/2006/relationships/image" Target="../media/image78.svg"/><Relationship Id="rId5" Type="http://schemas.openxmlformats.org/officeDocument/2006/relationships/image" Target="../media/image42.svg"/><Relationship Id="rId15" Type="http://schemas.openxmlformats.org/officeDocument/2006/relationships/image" Target="../media/image73.svg"/><Relationship Id="rId23" Type="http://schemas.openxmlformats.org/officeDocument/2006/relationships/image" Target="../media/image77.png"/><Relationship Id="rId10" Type="http://schemas.openxmlformats.org/officeDocument/2006/relationships/image" Target="../media/image63.png"/><Relationship Id="rId19" Type="http://schemas.openxmlformats.org/officeDocument/2006/relationships/image" Target="../media/image71.svg"/><Relationship Id="rId4" Type="http://schemas.openxmlformats.org/officeDocument/2006/relationships/image" Target="../media/image41.png"/><Relationship Id="rId9" Type="http://schemas.openxmlformats.org/officeDocument/2006/relationships/image" Target="../media/image62.svg"/><Relationship Id="rId14" Type="http://schemas.openxmlformats.org/officeDocument/2006/relationships/image" Target="../media/image72.png"/><Relationship Id="rId22" Type="http://schemas.openxmlformats.org/officeDocument/2006/relationships/image" Target="../media/image76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416.svg"/><Relationship Id="rId7" Type="http://schemas.openxmlformats.org/officeDocument/2006/relationships/image" Target="../media/image420.sv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9.png"/><Relationship Id="rId11" Type="http://schemas.openxmlformats.org/officeDocument/2006/relationships/image" Target="../media/image46.svg"/><Relationship Id="rId5" Type="http://schemas.openxmlformats.org/officeDocument/2006/relationships/image" Target="../media/image418.svg"/><Relationship Id="rId10" Type="http://schemas.openxmlformats.org/officeDocument/2006/relationships/image" Target="../media/image168.png"/><Relationship Id="rId4" Type="http://schemas.openxmlformats.org/officeDocument/2006/relationships/image" Target="../media/image417.png"/><Relationship Id="rId9" Type="http://schemas.openxmlformats.org/officeDocument/2006/relationships/image" Target="../media/image422.sv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svg"/><Relationship Id="rId5" Type="http://schemas.openxmlformats.org/officeDocument/2006/relationships/image" Target="../media/image168.png"/><Relationship Id="rId4" Type="http://schemas.openxmlformats.org/officeDocument/2006/relationships/image" Target="../media/image25.sv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8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65.png"/><Relationship Id="rId18" Type="http://schemas.openxmlformats.org/officeDocument/2006/relationships/image" Target="../media/image75.svg"/><Relationship Id="rId3" Type="http://schemas.openxmlformats.org/officeDocument/2006/relationships/image" Target="../media/image40.svg"/><Relationship Id="rId21" Type="http://schemas.openxmlformats.org/officeDocument/2006/relationships/image" Target="../media/image78.svg"/><Relationship Id="rId7" Type="http://schemas.openxmlformats.org/officeDocument/2006/relationships/image" Target="../media/image83.svg"/><Relationship Id="rId12" Type="http://schemas.openxmlformats.org/officeDocument/2006/relationships/image" Target="../media/image64.svg"/><Relationship Id="rId17" Type="http://schemas.openxmlformats.org/officeDocument/2006/relationships/image" Target="../media/image74.png"/><Relationship Id="rId2" Type="http://schemas.openxmlformats.org/officeDocument/2006/relationships/image" Target="../media/image39.png"/><Relationship Id="rId16" Type="http://schemas.openxmlformats.org/officeDocument/2006/relationships/image" Target="../media/image73.sv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63.png"/><Relationship Id="rId5" Type="http://schemas.openxmlformats.org/officeDocument/2006/relationships/image" Target="../media/image42.svg"/><Relationship Id="rId15" Type="http://schemas.openxmlformats.org/officeDocument/2006/relationships/image" Target="../media/image72.png"/><Relationship Id="rId10" Type="http://schemas.openxmlformats.org/officeDocument/2006/relationships/image" Target="../media/image62.svg"/><Relationship Id="rId19" Type="http://schemas.openxmlformats.org/officeDocument/2006/relationships/image" Target="../media/image76.png"/><Relationship Id="rId4" Type="http://schemas.openxmlformats.org/officeDocument/2006/relationships/image" Target="../media/image41.png"/><Relationship Id="rId9" Type="http://schemas.openxmlformats.org/officeDocument/2006/relationships/image" Target="../media/image61.png"/><Relationship Id="rId14" Type="http://schemas.openxmlformats.org/officeDocument/2006/relationships/image" Target="../media/image6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77.png"/><Relationship Id="rId3" Type="http://schemas.openxmlformats.org/officeDocument/2006/relationships/image" Target="../media/image64.svg"/><Relationship Id="rId7" Type="http://schemas.openxmlformats.org/officeDocument/2006/relationships/image" Target="../media/image47.png"/><Relationship Id="rId12" Type="http://schemas.openxmlformats.org/officeDocument/2006/relationships/image" Target="../media/image29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svg"/><Relationship Id="rId11" Type="http://schemas.openxmlformats.org/officeDocument/2006/relationships/image" Target="../media/image28.png"/><Relationship Id="rId5" Type="http://schemas.openxmlformats.org/officeDocument/2006/relationships/image" Target="../media/image45.png"/><Relationship Id="rId10" Type="http://schemas.openxmlformats.org/officeDocument/2006/relationships/image" Target="../media/image85.svg"/><Relationship Id="rId4" Type="http://schemas.openxmlformats.org/officeDocument/2006/relationships/image" Target="../media/image76.png"/><Relationship Id="rId9" Type="http://schemas.openxmlformats.org/officeDocument/2006/relationships/image" Target="../media/image84.png"/><Relationship Id="rId14" Type="http://schemas.openxmlformats.org/officeDocument/2006/relationships/image" Target="../media/image7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46.svg"/><Relationship Id="rId18" Type="http://schemas.openxmlformats.org/officeDocument/2006/relationships/image" Target="../media/image74.png"/><Relationship Id="rId3" Type="http://schemas.openxmlformats.org/officeDocument/2006/relationships/image" Target="../media/image87.svg"/><Relationship Id="rId21" Type="http://schemas.openxmlformats.org/officeDocument/2006/relationships/image" Target="../media/image77.png"/><Relationship Id="rId7" Type="http://schemas.openxmlformats.org/officeDocument/2006/relationships/image" Target="../media/image64.svg"/><Relationship Id="rId12" Type="http://schemas.openxmlformats.org/officeDocument/2006/relationships/image" Target="../media/image67.png"/><Relationship Id="rId17" Type="http://schemas.openxmlformats.org/officeDocument/2006/relationships/image" Target="../media/image52.svg"/><Relationship Id="rId2" Type="http://schemas.openxmlformats.org/officeDocument/2006/relationships/image" Target="../media/image86.png"/><Relationship Id="rId16" Type="http://schemas.openxmlformats.org/officeDocument/2006/relationships/image" Target="../media/image51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11" Type="http://schemas.openxmlformats.org/officeDocument/2006/relationships/image" Target="../media/image29.svg"/><Relationship Id="rId5" Type="http://schemas.openxmlformats.org/officeDocument/2006/relationships/image" Target="../media/image62.svg"/><Relationship Id="rId15" Type="http://schemas.openxmlformats.org/officeDocument/2006/relationships/image" Target="../media/image48.svg"/><Relationship Id="rId10" Type="http://schemas.openxmlformats.org/officeDocument/2006/relationships/image" Target="../media/image28.png"/><Relationship Id="rId19" Type="http://schemas.openxmlformats.org/officeDocument/2006/relationships/image" Target="../media/image75.sv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47.png"/><Relationship Id="rId22" Type="http://schemas.openxmlformats.org/officeDocument/2006/relationships/image" Target="../media/image7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46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5" Type="http://schemas.openxmlformats.org/officeDocument/2006/relationships/image" Target="../media/image52.sv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9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1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.png"/><Relationship Id="rId18" Type="http://schemas.openxmlformats.org/officeDocument/2006/relationships/image" Target="../media/image105.svg"/><Relationship Id="rId26" Type="http://schemas.openxmlformats.org/officeDocument/2006/relationships/image" Target="../media/image113.svg"/><Relationship Id="rId39" Type="http://schemas.openxmlformats.org/officeDocument/2006/relationships/image" Target="../media/image126.png"/><Relationship Id="rId21" Type="http://schemas.openxmlformats.org/officeDocument/2006/relationships/image" Target="../media/image108.png"/><Relationship Id="rId34" Type="http://schemas.openxmlformats.org/officeDocument/2006/relationships/image" Target="../media/image121.svg"/><Relationship Id="rId42" Type="http://schemas.openxmlformats.org/officeDocument/2006/relationships/image" Target="../media/image54.svg"/><Relationship Id="rId7" Type="http://schemas.openxmlformats.org/officeDocument/2006/relationships/image" Target="../media/image96.png"/><Relationship Id="rId2" Type="http://schemas.openxmlformats.org/officeDocument/2006/relationships/image" Target="../media/image93.png"/><Relationship Id="rId16" Type="http://schemas.openxmlformats.org/officeDocument/2006/relationships/image" Target="../media/image46.sv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5.svg"/><Relationship Id="rId11" Type="http://schemas.openxmlformats.org/officeDocument/2006/relationships/image" Target="../media/image100.png"/><Relationship Id="rId24" Type="http://schemas.openxmlformats.org/officeDocument/2006/relationships/image" Target="../media/image111.svg"/><Relationship Id="rId32" Type="http://schemas.openxmlformats.org/officeDocument/2006/relationships/image" Target="../media/image119.svg"/><Relationship Id="rId37" Type="http://schemas.openxmlformats.org/officeDocument/2006/relationships/image" Target="../media/image124.png"/><Relationship Id="rId40" Type="http://schemas.openxmlformats.org/officeDocument/2006/relationships/image" Target="../media/image127.svg"/><Relationship Id="rId45" Type="http://schemas.openxmlformats.org/officeDocument/2006/relationships/image" Target="../media/image130.png"/><Relationship Id="rId5" Type="http://schemas.openxmlformats.org/officeDocument/2006/relationships/image" Target="../media/image94.png"/><Relationship Id="rId15" Type="http://schemas.openxmlformats.org/officeDocument/2006/relationships/image" Target="../media/image67.png"/><Relationship Id="rId23" Type="http://schemas.openxmlformats.org/officeDocument/2006/relationships/image" Target="../media/image110.png"/><Relationship Id="rId28" Type="http://schemas.openxmlformats.org/officeDocument/2006/relationships/image" Target="../media/image115.svg"/><Relationship Id="rId36" Type="http://schemas.openxmlformats.org/officeDocument/2006/relationships/image" Target="../media/image123.svg"/><Relationship Id="rId10" Type="http://schemas.openxmlformats.org/officeDocument/2006/relationships/image" Target="../media/image99.sv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4" Type="http://schemas.openxmlformats.org/officeDocument/2006/relationships/image" Target="../media/image129.svg"/><Relationship Id="rId4" Type="http://schemas.openxmlformats.org/officeDocument/2006/relationships/image" Target="../media/image25.svg"/><Relationship Id="rId9" Type="http://schemas.openxmlformats.org/officeDocument/2006/relationships/image" Target="../media/image98.png"/><Relationship Id="rId14" Type="http://schemas.openxmlformats.org/officeDocument/2006/relationships/image" Target="../media/image103.svg"/><Relationship Id="rId22" Type="http://schemas.openxmlformats.org/officeDocument/2006/relationships/image" Target="../media/image109.svg"/><Relationship Id="rId27" Type="http://schemas.openxmlformats.org/officeDocument/2006/relationships/image" Target="../media/image114.png"/><Relationship Id="rId30" Type="http://schemas.openxmlformats.org/officeDocument/2006/relationships/image" Target="../media/image117.svg"/><Relationship Id="rId35" Type="http://schemas.openxmlformats.org/officeDocument/2006/relationships/image" Target="../media/image122.png"/><Relationship Id="rId43" Type="http://schemas.openxmlformats.org/officeDocument/2006/relationships/image" Target="../media/image128.png"/><Relationship Id="rId8" Type="http://schemas.openxmlformats.org/officeDocument/2006/relationships/image" Target="../media/image97.svg"/><Relationship Id="rId3" Type="http://schemas.openxmlformats.org/officeDocument/2006/relationships/image" Target="../media/image24.png"/><Relationship Id="rId12" Type="http://schemas.openxmlformats.org/officeDocument/2006/relationships/image" Target="../media/image101.sv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33" Type="http://schemas.openxmlformats.org/officeDocument/2006/relationships/image" Target="../media/image120.png"/><Relationship Id="rId38" Type="http://schemas.openxmlformats.org/officeDocument/2006/relationships/image" Target="../media/image125.svg"/><Relationship Id="rId20" Type="http://schemas.openxmlformats.org/officeDocument/2006/relationships/image" Target="../media/image107.svg"/><Relationship Id="rId41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svg"/><Relationship Id="rId18" Type="http://schemas.openxmlformats.org/officeDocument/2006/relationships/image" Target="../media/image147.png"/><Relationship Id="rId3" Type="http://schemas.openxmlformats.org/officeDocument/2006/relationships/image" Target="../media/image132.svg"/><Relationship Id="rId21" Type="http://schemas.openxmlformats.org/officeDocument/2006/relationships/image" Target="../media/image150.svg"/><Relationship Id="rId7" Type="http://schemas.openxmlformats.org/officeDocument/2006/relationships/image" Target="../media/image136.svg"/><Relationship Id="rId12" Type="http://schemas.openxmlformats.org/officeDocument/2006/relationships/image" Target="../media/image141.png"/><Relationship Id="rId17" Type="http://schemas.openxmlformats.org/officeDocument/2006/relationships/image" Target="../media/image146.svg"/><Relationship Id="rId2" Type="http://schemas.openxmlformats.org/officeDocument/2006/relationships/image" Target="../media/image131.png"/><Relationship Id="rId16" Type="http://schemas.openxmlformats.org/officeDocument/2006/relationships/image" Target="../media/image145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11" Type="http://schemas.openxmlformats.org/officeDocument/2006/relationships/image" Target="../media/image140.svg"/><Relationship Id="rId5" Type="http://schemas.openxmlformats.org/officeDocument/2006/relationships/image" Target="../media/image134.svg"/><Relationship Id="rId15" Type="http://schemas.openxmlformats.org/officeDocument/2006/relationships/image" Target="../media/image144.svg"/><Relationship Id="rId10" Type="http://schemas.openxmlformats.org/officeDocument/2006/relationships/image" Target="../media/image139.png"/><Relationship Id="rId19" Type="http://schemas.openxmlformats.org/officeDocument/2006/relationships/image" Target="../media/image148.svg"/><Relationship Id="rId4" Type="http://schemas.openxmlformats.org/officeDocument/2006/relationships/image" Target="../media/image133.png"/><Relationship Id="rId9" Type="http://schemas.openxmlformats.org/officeDocument/2006/relationships/image" Target="../media/image138.svg"/><Relationship Id="rId14" Type="http://schemas.openxmlformats.org/officeDocument/2006/relationships/image" Target="../media/image143.png"/><Relationship Id="rId22" Type="http://schemas.openxmlformats.org/officeDocument/2006/relationships/image" Target="../media/image1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svg"/><Relationship Id="rId3" Type="http://schemas.openxmlformats.org/officeDocument/2006/relationships/image" Target="../media/image136.svg"/><Relationship Id="rId7" Type="http://schemas.openxmlformats.org/officeDocument/2006/relationships/image" Target="../media/image140.sv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.png"/><Relationship Id="rId11" Type="http://schemas.openxmlformats.org/officeDocument/2006/relationships/image" Target="../media/image144.svg"/><Relationship Id="rId5" Type="http://schemas.openxmlformats.org/officeDocument/2006/relationships/image" Target="../media/image138.sv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52.png"/><Relationship Id="rId7" Type="http://schemas.openxmlformats.org/officeDocument/2006/relationships/image" Target="../media/image15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3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Relationship Id="rId9" Type="http://schemas.openxmlformats.org/officeDocument/2006/relationships/image" Target="../media/image71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4.svg"/><Relationship Id="rId18" Type="http://schemas.openxmlformats.org/officeDocument/2006/relationships/image" Target="../media/image165.png"/><Relationship Id="rId3" Type="http://schemas.openxmlformats.org/officeDocument/2006/relationships/image" Target="../media/image46.svg"/><Relationship Id="rId7" Type="http://schemas.openxmlformats.org/officeDocument/2006/relationships/image" Target="../media/image158.svg"/><Relationship Id="rId12" Type="http://schemas.openxmlformats.org/officeDocument/2006/relationships/image" Target="../media/image53.png"/><Relationship Id="rId17" Type="http://schemas.openxmlformats.org/officeDocument/2006/relationships/image" Target="../media/image164.png"/><Relationship Id="rId2" Type="http://schemas.openxmlformats.org/officeDocument/2006/relationships/image" Target="../media/image67.png"/><Relationship Id="rId16" Type="http://schemas.openxmlformats.org/officeDocument/2006/relationships/image" Target="../media/image163.png"/><Relationship Id="rId20" Type="http://schemas.openxmlformats.org/officeDocument/2006/relationships/image" Target="../media/image16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7.png"/><Relationship Id="rId11" Type="http://schemas.openxmlformats.org/officeDocument/2006/relationships/image" Target="../media/image160.svg"/><Relationship Id="rId5" Type="http://schemas.openxmlformats.org/officeDocument/2006/relationships/image" Target="../media/image156.svg"/><Relationship Id="rId15" Type="http://schemas.openxmlformats.org/officeDocument/2006/relationships/image" Target="../media/image162.png"/><Relationship Id="rId10" Type="http://schemas.openxmlformats.org/officeDocument/2006/relationships/image" Target="../media/image159.png"/><Relationship Id="rId19" Type="http://schemas.openxmlformats.org/officeDocument/2006/relationships/image" Target="../media/image166.png"/><Relationship Id="rId4" Type="http://schemas.openxmlformats.org/officeDocument/2006/relationships/image" Target="../media/image155.png"/><Relationship Id="rId9" Type="http://schemas.openxmlformats.org/officeDocument/2006/relationships/image" Target="../media/image7.svg"/><Relationship Id="rId14" Type="http://schemas.openxmlformats.org/officeDocument/2006/relationships/image" Target="../media/image1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46.svg"/><Relationship Id="rId7" Type="http://schemas.openxmlformats.org/officeDocument/2006/relationships/image" Target="../media/image54.svg"/><Relationship Id="rId12" Type="http://schemas.openxmlformats.org/officeDocument/2006/relationships/image" Target="../media/image165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11" Type="http://schemas.openxmlformats.org/officeDocument/2006/relationships/image" Target="../media/image164.png"/><Relationship Id="rId5" Type="http://schemas.openxmlformats.org/officeDocument/2006/relationships/image" Target="../media/image160.svg"/><Relationship Id="rId10" Type="http://schemas.openxmlformats.org/officeDocument/2006/relationships/image" Target="../media/image163.png"/><Relationship Id="rId4" Type="http://schemas.openxmlformats.org/officeDocument/2006/relationships/image" Target="../media/image159.png"/><Relationship Id="rId9" Type="http://schemas.openxmlformats.org/officeDocument/2006/relationships/image" Target="../media/image1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170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9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1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1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13" Type="http://schemas.openxmlformats.org/officeDocument/2006/relationships/image" Target="../media/image118.png"/><Relationship Id="rId18" Type="http://schemas.openxmlformats.org/officeDocument/2006/relationships/image" Target="../media/image176.svg"/><Relationship Id="rId3" Type="http://schemas.openxmlformats.org/officeDocument/2006/relationships/image" Target="../media/image67.png"/><Relationship Id="rId7" Type="http://schemas.openxmlformats.org/officeDocument/2006/relationships/image" Target="../media/image108.png"/><Relationship Id="rId12" Type="http://schemas.openxmlformats.org/officeDocument/2006/relationships/image" Target="../media/image117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7.svg"/><Relationship Id="rId11" Type="http://schemas.openxmlformats.org/officeDocument/2006/relationships/image" Target="../media/image116.png"/><Relationship Id="rId5" Type="http://schemas.openxmlformats.org/officeDocument/2006/relationships/image" Target="../media/image106.png"/><Relationship Id="rId15" Type="http://schemas.openxmlformats.org/officeDocument/2006/relationships/image" Target="../media/image174.png"/><Relationship Id="rId10" Type="http://schemas.openxmlformats.org/officeDocument/2006/relationships/image" Target="../media/image97.svg"/><Relationship Id="rId4" Type="http://schemas.openxmlformats.org/officeDocument/2006/relationships/image" Target="../media/image46.svg"/><Relationship Id="rId9" Type="http://schemas.openxmlformats.org/officeDocument/2006/relationships/image" Target="../media/image96.png"/><Relationship Id="rId14" Type="http://schemas.openxmlformats.org/officeDocument/2006/relationships/image" Target="../media/image119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07.svg"/><Relationship Id="rId18" Type="http://schemas.openxmlformats.org/officeDocument/2006/relationships/image" Target="../media/image116.png"/><Relationship Id="rId3" Type="http://schemas.openxmlformats.org/officeDocument/2006/relationships/image" Target="../media/image46.svg"/><Relationship Id="rId21" Type="http://schemas.openxmlformats.org/officeDocument/2006/relationships/image" Target="../media/image119.svg"/><Relationship Id="rId7" Type="http://schemas.openxmlformats.org/officeDocument/2006/relationships/image" Target="../media/image180.svg"/><Relationship Id="rId12" Type="http://schemas.openxmlformats.org/officeDocument/2006/relationships/image" Target="../media/image106.png"/><Relationship Id="rId17" Type="http://schemas.openxmlformats.org/officeDocument/2006/relationships/image" Target="../media/image184.svg"/><Relationship Id="rId2" Type="http://schemas.openxmlformats.org/officeDocument/2006/relationships/image" Target="../media/image67.png"/><Relationship Id="rId16" Type="http://schemas.openxmlformats.org/officeDocument/2006/relationships/image" Target="../media/image183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9.png"/><Relationship Id="rId11" Type="http://schemas.openxmlformats.org/officeDocument/2006/relationships/image" Target="../media/image82.svg"/><Relationship Id="rId5" Type="http://schemas.openxmlformats.org/officeDocument/2006/relationships/image" Target="../media/image178.svg"/><Relationship Id="rId15" Type="http://schemas.openxmlformats.org/officeDocument/2006/relationships/image" Target="../media/image109.svg"/><Relationship Id="rId10" Type="http://schemas.openxmlformats.org/officeDocument/2006/relationships/image" Target="../media/image81.png"/><Relationship Id="rId19" Type="http://schemas.openxmlformats.org/officeDocument/2006/relationships/image" Target="../media/image117.svg"/><Relationship Id="rId4" Type="http://schemas.openxmlformats.org/officeDocument/2006/relationships/image" Target="../media/image177.png"/><Relationship Id="rId9" Type="http://schemas.openxmlformats.org/officeDocument/2006/relationships/image" Target="../media/image182.svg"/><Relationship Id="rId1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4.svg"/><Relationship Id="rId18" Type="http://schemas.openxmlformats.org/officeDocument/2006/relationships/image" Target="../media/image99.svg"/><Relationship Id="rId3" Type="http://schemas.openxmlformats.org/officeDocument/2006/relationships/image" Target="../media/image107.svg"/><Relationship Id="rId21" Type="http://schemas.openxmlformats.org/officeDocument/2006/relationships/image" Target="../media/image188.png"/><Relationship Id="rId7" Type="http://schemas.openxmlformats.org/officeDocument/2006/relationships/image" Target="../media/image46.svg"/><Relationship Id="rId12" Type="http://schemas.openxmlformats.org/officeDocument/2006/relationships/image" Target="../media/image183.png"/><Relationship Id="rId17" Type="http://schemas.openxmlformats.org/officeDocument/2006/relationships/image" Target="../media/image97.svg"/><Relationship Id="rId2" Type="http://schemas.openxmlformats.org/officeDocument/2006/relationships/image" Target="../media/image106.png"/><Relationship Id="rId16" Type="http://schemas.openxmlformats.org/officeDocument/2006/relationships/image" Target="../media/image96.png"/><Relationship Id="rId20" Type="http://schemas.openxmlformats.org/officeDocument/2006/relationships/image" Target="../media/image18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11" Type="http://schemas.openxmlformats.org/officeDocument/2006/relationships/image" Target="../media/image182.svg"/><Relationship Id="rId5" Type="http://schemas.openxmlformats.org/officeDocument/2006/relationships/image" Target="../media/image109.svg"/><Relationship Id="rId15" Type="http://schemas.openxmlformats.org/officeDocument/2006/relationships/image" Target="../media/image185.svg"/><Relationship Id="rId10" Type="http://schemas.openxmlformats.org/officeDocument/2006/relationships/image" Target="../media/image181.png"/><Relationship Id="rId19" Type="http://schemas.openxmlformats.org/officeDocument/2006/relationships/image" Target="../media/image186.png"/><Relationship Id="rId4" Type="http://schemas.openxmlformats.org/officeDocument/2006/relationships/image" Target="../media/image108.png"/><Relationship Id="rId9" Type="http://schemas.openxmlformats.org/officeDocument/2006/relationships/image" Target="../media/image178.svg"/><Relationship Id="rId1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5.svg"/><Relationship Id="rId7" Type="http://schemas.openxmlformats.org/officeDocument/2006/relationships/image" Target="../media/image97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6.png"/><Relationship Id="rId11" Type="http://schemas.openxmlformats.org/officeDocument/2006/relationships/image" Target="../media/image187.svg"/><Relationship Id="rId5" Type="http://schemas.openxmlformats.org/officeDocument/2006/relationships/image" Target="../media/image46.svg"/><Relationship Id="rId10" Type="http://schemas.openxmlformats.org/officeDocument/2006/relationships/image" Target="../media/image186.png"/><Relationship Id="rId4" Type="http://schemas.openxmlformats.org/officeDocument/2006/relationships/image" Target="../media/image67.png"/><Relationship Id="rId9" Type="http://schemas.openxmlformats.org/officeDocument/2006/relationships/image" Target="../media/image99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92.svg"/><Relationship Id="rId3" Type="http://schemas.openxmlformats.org/officeDocument/2006/relationships/image" Target="../media/image97.svg"/><Relationship Id="rId7" Type="http://schemas.openxmlformats.org/officeDocument/2006/relationships/image" Target="../media/image113.svg"/><Relationship Id="rId12" Type="http://schemas.openxmlformats.org/officeDocument/2006/relationships/image" Target="../media/image19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11" Type="http://schemas.openxmlformats.org/officeDocument/2006/relationships/image" Target="../media/image190.svg"/><Relationship Id="rId5" Type="http://schemas.openxmlformats.org/officeDocument/2006/relationships/image" Target="../media/image99.svg"/><Relationship Id="rId15" Type="http://schemas.openxmlformats.org/officeDocument/2006/relationships/image" Target="../media/image194.svg"/><Relationship Id="rId10" Type="http://schemas.openxmlformats.org/officeDocument/2006/relationships/image" Target="../media/image189.png"/><Relationship Id="rId4" Type="http://schemas.openxmlformats.org/officeDocument/2006/relationships/image" Target="../media/image98.png"/><Relationship Id="rId9" Type="http://schemas.openxmlformats.org/officeDocument/2006/relationships/image" Target="../media/image69.svg"/><Relationship Id="rId14" Type="http://schemas.openxmlformats.org/officeDocument/2006/relationships/image" Target="../media/image19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92.svg"/><Relationship Id="rId3" Type="http://schemas.openxmlformats.org/officeDocument/2006/relationships/image" Target="../media/image97.svg"/><Relationship Id="rId7" Type="http://schemas.openxmlformats.org/officeDocument/2006/relationships/image" Target="../media/image113.svg"/><Relationship Id="rId12" Type="http://schemas.openxmlformats.org/officeDocument/2006/relationships/image" Target="../media/image19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11" Type="http://schemas.openxmlformats.org/officeDocument/2006/relationships/image" Target="../media/image190.svg"/><Relationship Id="rId5" Type="http://schemas.openxmlformats.org/officeDocument/2006/relationships/image" Target="../media/image99.svg"/><Relationship Id="rId15" Type="http://schemas.openxmlformats.org/officeDocument/2006/relationships/image" Target="../media/image194.svg"/><Relationship Id="rId10" Type="http://schemas.openxmlformats.org/officeDocument/2006/relationships/image" Target="../media/image189.png"/><Relationship Id="rId4" Type="http://schemas.openxmlformats.org/officeDocument/2006/relationships/image" Target="../media/image98.png"/><Relationship Id="rId9" Type="http://schemas.openxmlformats.org/officeDocument/2006/relationships/image" Target="../media/image69.svg"/><Relationship Id="rId14" Type="http://schemas.openxmlformats.org/officeDocument/2006/relationships/image" Target="../media/image19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92.svg"/><Relationship Id="rId3" Type="http://schemas.openxmlformats.org/officeDocument/2006/relationships/image" Target="../media/image97.svg"/><Relationship Id="rId7" Type="http://schemas.openxmlformats.org/officeDocument/2006/relationships/image" Target="../media/image113.svg"/><Relationship Id="rId12" Type="http://schemas.openxmlformats.org/officeDocument/2006/relationships/image" Target="../media/image19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11" Type="http://schemas.openxmlformats.org/officeDocument/2006/relationships/image" Target="../media/image190.svg"/><Relationship Id="rId5" Type="http://schemas.openxmlformats.org/officeDocument/2006/relationships/image" Target="../media/image99.svg"/><Relationship Id="rId15" Type="http://schemas.openxmlformats.org/officeDocument/2006/relationships/image" Target="../media/image194.svg"/><Relationship Id="rId10" Type="http://schemas.openxmlformats.org/officeDocument/2006/relationships/image" Target="../media/image189.png"/><Relationship Id="rId4" Type="http://schemas.openxmlformats.org/officeDocument/2006/relationships/image" Target="../media/image98.png"/><Relationship Id="rId9" Type="http://schemas.openxmlformats.org/officeDocument/2006/relationships/image" Target="../media/image69.svg"/><Relationship Id="rId14" Type="http://schemas.openxmlformats.org/officeDocument/2006/relationships/image" Target="../media/image193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2.sv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9" Type="http://schemas.openxmlformats.org/officeDocument/2006/relationships/image" Target="../media/image214.png"/><Relationship Id="rId21" Type="http://schemas.openxmlformats.org/officeDocument/2006/relationships/image" Target="../media/image198.png"/><Relationship Id="rId34" Type="http://schemas.openxmlformats.org/officeDocument/2006/relationships/image" Target="../media/image210.png"/><Relationship Id="rId42" Type="http://schemas.microsoft.com/office/2007/relationships/hdphoto" Target="../media/hdphoto3.wdp"/><Relationship Id="rId47" Type="http://schemas.openxmlformats.org/officeDocument/2006/relationships/image" Target="../media/image221.png"/><Relationship Id="rId50" Type="http://schemas.openxmlformats.org/officeDocument/2006/relationships/image" Target="../media/image224.png"/><Relationship Id="rId7" Type="http://schemas.openxmlformats.org/officeDocument/2006/relationships/image" Target="../media/image113.svg"/><Relationship Id="rId2" Type="http://schemas.openxmlformats.org/officeDocument/2006/relationships/image" Target="../media/image96.png"/><Relationship Id="rId16" Type="http://schemas.openxmlformats.org/officeDocument/2006/relationships/image" Target="../media/image68.png"/><Relationship Id="rId29" Type="http://schemas.openxmlformats.org/officeDocument/2006/relationships/image" Target="../media/image206.png"/><Relationship Id="rId11" Type="http://schemas.openxmlformats.org/officeDocument/2006/relationships/image" Target="../media/image196.png"/><Relationship Id="rId24" Type="http://schemas.openxmlformats.org/officeDocument/2006/relationships/image" Target="../media/image201.svg"/><Relationship Id="rId32" Type="http://schemas.openxmlformats.org/officeDocument/2006/relationships/image" Target="../media/image209.png"/><Relationship Id="rId37" Type="http://schemas.openxmlformats.org/officeDocument/2006/relationships/image" Target="../media/image212.png"/><Relationship Id="rId40" Type="http://schemas.openxmlformats.org/officeDocument/2006/relationships/image" Target="../media/image215.png"/><Relationship Id="rId45" Type="http://schemas.openxmlformats.org/officeDocument/2006/relationships/image" Target="../media/image219.png"/><Relationship Id="rId53" Type="http://schemas.openxmlformats.org/officeDocument/2006/relationships/image" Target="../media/image227.png"/><Relationship Id="rId5" Type="http://schemas.openxmlformats.org/officeDocument/2006/relationships/image" Target="../media/image99.svg"/><Relationship Id="rId10" Type="http://schemas.openxmlformats.org/officeDocument/2006/relationships/image" Target="../media/image160.svg"/><Relationship Id="rId19" Type="http://schemas.openxmlformats.org/officeDocument/2006/relationships/image" Target="../media/image190.svg"/><Relationship Id="rId31" Type="http://schemas.openxmlformats.org/officeDocument/2006/relationships/image" Target="../media/image208.png"/><Relationship Id="rId44" Type="http://schemas.openxmlformats.org/officeDocument/2006/relationships/image" Target="../media/image218.png"/><Relationship Id="rId52" Type="http://schemas.openxmlformats.org/officeDocument/2006/relationships/image" Target="../media/image226.svg"/><Relationship Id="rId4" Type="http://schemas.openxmlformats.org/officeDocument/2006/relationships/image" Target="../media/image98.png"/><Relationship Id="rId9" Type="http://schemas.openxmlformats.org/officeDocument/2006/relationships/image" Target="../media/image159.png"/><Relationship Id="rId14" Type="http://schemas.openxmlformats.org/officeDocument/2006/relationships/image" Target="../media/image193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35" Type="http://schemas.openxmlformats.org/officeDocument/2006/relationships/image" Target="../media/image211.png"/><Relationship Id="rId43" Type="http://schemas.openxmlformats.org/officeDocument/2006/relationships/image" Target="../media/image217.png"/><Relationship Id="rId48" Type="http://schemas.openxmlformats.org/officeDocument/2006/relationships/image" Target="../media/image222.png"/><Relationship Id="rId8" Type="http://schemas.openxmlformats.org/officeDocument/2006/relationships/image" Target="../media/image195.png"/><Relationship Id="rId51" Type="http://schemas.openxmlformats.org/officeDocument/2006/relationships/image" Target="../media/image225.png"/><Relationship Id="rId3" Type="http://schemas.openxmlformats.org/officeDocument/2006/relationships/image" Target="../media/image97.svg"/><Relationship Id="rId12" Type="http://schemas.openxmlformats.org/officeDocument/2006/relationships/image" Target="../media/image191.png"/><Relationship Id="rId17" Type="http://schemas.openxmlformats.org/officeDocument/2006/relationships/image" Target="../media/image69.svg"/><Relationship Id="rId25" Type="http://schemas.openxmlformats.org/officeDocument/2006/relationships/image" Target="../media/image202.png"/><Relationship Id="rId33" Type="http://schemas.microsoft.com/office/2007/relationships/hdphoto" Target="../media/hdphoto1.wdp"/><Relationship Id="rId38" Type="http://schemas.openxmlformats.org/officeDocument/2006/relationships/image" Target="../media/image213.png"/><Relationship Id="rId46" Type="http://schemas.openxmlformats.org/officeDocument/2006/relationships/image" Target="../media/image220.png"/><Relationship Id="rId20" Type="http://schemas.openxmlformats.org/officeDocument/2006/relationships/image" Target="../media/image197.png"/><Relationship Id="rId41" Type="http://schemas.openxmlformats.org/officeDocument/2006/relationships/image" Target="../media/image216.png"/><Relationship Id="rId54" Type="http://schemas.openxmlformats.org/officeDocument/2006/relationships/image" Target="../media/image22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15" Type="http://schemas.openxmlformats.org/officeDocument/2006/relationships/image" Target="../media/image194.sv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36" Type="http://schemas.microsoft.com/office/2007/relationships/hdphoto" Target="../media/hdphoto2.wdp"/><Relationship Id="rId49" Type="http://schemas.openxmlformats.org/officeDocument/2006/relationships/image" Target="../media/image22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92.svg"/><Relationship Id="rId18" Type="http://schemas.openxmlformats.org/officeDocument/2006/relationships/image" Target="../media/image233.png"/><Relationship Id="rId3" Type="http://schemas.openxmlformats.org/officeDocument/2006/relationships/image" Target="../media/image97.svg"/><Relationship Id="rId7" Type="http://schemas.openxmlformats.org/officeDocument/2006/relationships/image" Target="../media/image230.svg"/><Relationship Id="rId12" Type="http://schemas.openxmlformats.org/officeDocument/2006/relationships/image" Target="../media/image191.png"/><Relationship Id="rId17" Type="http://schemas.openxmlformats.org/officeDocument/2006/relationships/image" Target="../media/image232.svg"/><Relationship Id="rId2" Type="http://schemas.openxmlformats.org/officeDocument/2006/relationships/image" Target="../media/image96.png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9.png"/><Relationship Id="rId11" Type="http://schemas.openxmlformats.org/officeDocument/2006/relationships/image" Target="../media/image190.svg"/><Relationship Id="rId5" Type="http://schemas.openxmlformats.org/officeDocument/2006/relationships/image" Target="../media/image99.svg"/><Relationship Id="rId15" Type="http://schemas.openxmlformats.org/officeDocument/2006/relationships/image" Target="../media/image194.svg"/><Relationship Id="rId10" Type="http://schemas.openxmlformats.org/officeDocument/2006/relationships/image" Target="../media/image189.png"/><Relationship Id="rId4" Type="http://schemas.openxmlformats.org/officeDocument/2006/relationships/image" Target="../media/image98.png"/><Relationship Id="rId9" Type="http://schemas.openxmlformats.org/officeDocument/2006/relationships/image" Target="../media/image69.svg"/><Relationship Id="rId14" Type="http://schemas.openxmlformats.org/officeDocument/2006/relationships/image" Target="../media/image19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3.png"/><Relationship Id="rId18" Type="http://schemas.openxmlformats.org/officeDocument/2006/relationships/image" Target="../media/image201.svg"/><Relationship Id="rId26" Type="http://schemas.openxmlformats.org/officeDocument/2006/relationships/image" Target="../media/image99.svg"/><Relationship Id="rId3" Type="http://schemas.openxmlformats.org/officeDocument/2006/relationships/image" Target="../media/image97.svg"/><Relationship Id="rId21" Type="http://schemas.openxmlformats.org/officeDocument/2006/relationships/image" Target="../media/image203.png"/><Relationship Id="rId7" Type="http://schemas.openxmlformats.org/officeDocument/2006/relationships/image" Target="../media/image69.svg"/><Relationship Id="rId12" Type="http://schemas.openxmlformats.org/officeDocument/2006/relationships/image" Target="../media/image192.svg"/><Relationship Id="rId17" Type="http://schemas.openxmlformats.org/officeDocument/2006/relationships/image" Target="../media/image200.png"/><Relationship Id="rId25" Type="http://schemas.openxmlformats.org/officeDocument/2006/relationships/image" Target="../media/image98.png"/><Relationship Id="rId2" Type="http://schemas.openxmlformats.org/officeDocument/2006/relationships/image" Target="../media/image96.png"/><Relationship Id="rId16" Type="http://schemas.openxmlformats.org/officeDocument/2006/relationships/image" Target="../media/image160.sv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11" Type="http://schemas.openxmlformats.org/officeDocument/2006/relationships/image" Target="../media/image191.png"/><Relationship Id="rId24" Type="http://schemas.openxmlformats.org/officeDocument/2006/relationships/image" Target="../media/image199.png"/><Relationship Id="rId5" Type="http://schemas.openxmlformats.org/officeDocument/2006/relationships/image" Target="../media/image113.svg"/><Relationship Id="rId15" Type="http://schemas.openxmlformats.org/officeDocument/2006/relationships/image" Target="../media/image159.png"/><Relationship Id="rId23" Type="http://schemas.openxmlformats.org/officeDocument/2006/relationships/image" Target="../media/image198.png"/><Relationship Id="rId10" Type="http://schemas.openxmlformats.org/officeDocument/2006/relationships/image" Target="../media/image233.png"/><Relationship Id="rId19" Type="http://schemas.openxmlformats.org/officeDocument/2006/relationships/image" Target="../media/image196.png"/><Relationship Id="rId4" Type="http://schemas.openxmlformats.org/officeDocument/2006/relationships/image" Target="../media/image112.png"/><Relationship Id="rId9" Type="http://schemas.openxmlformats.org/officeDocument/2006/relationships/image" Target="../media/image190.svg"/><Relationship Id="rId14" Type="http://schemas.openxmlformats.org/officeDocument/2006/relationships/image" Target="../media/image194.svg"/><Relationship Id="rId22" Type="http://schemas.openxmlformats.org/officeDocument/2006/relationships/image" Target="../media/image19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2.svg"/><Relationship Id="rId3" Type="http://schemas.openxmlformats.org/officeDocument/2006/relationships/image" Target="../media/image235.svg"/><Relationship Id="rId7" Type="http://schemas.openxmlformats.org/officeDocument/2006/relationships/image" Target="../media/image238.svg"/><Relationship Id="rId12" Type="http://schemas.openxmlformats.org/officeDocument/2006/relationships/image" Target="../media/image241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6.png"/><Relationship Id="rId11" Type="http://schemas.openxmlformats.org/officeDocument/2006/relationships/image" Target="../media/image167.svg"/><Relationship Id="rId5" Type="http://schemas.openxmlformats.org/officeDocument/2006/relationships/image" Target="../media/image237.svg"/><Relationship Id="rId10" Type="http://schemas.openxmlformats.org/officeDocument/2006/relationships/image" Target="../media/image166.png"/><Relationship Id="rId4" Type="http://schemas.openxmlformats.org/officeDocument/2006/relationships/image" Target="../media/image236.png"/><Relationship Id="rId9" Type="http://schemas.openxmlformats.org/officeDocument/2006/relationships/image" Target="../media/image240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svg"/><Relationship Id="rId18" Type="http://schemas.openxmlformats.org/officeDocument/2006/relationships/image" Target="../media/image251.png"/><Relationship Id="rId3" Type="http://schemas.openxmlformats.org/officeDocument/2006/relationships/image" Target="../media/image235.svg"/><Relationship Id="rId21" Type="http://schemas.openxmlformats.org/officeDocument/2006/relationships/image" Target="../media/image254.svg"/><Relationship Id="rId7" Type="http://schemas.openxmlformats.org/officeDocument/2006/relationships/image" Target="../media/image69.svg"/><Relationship Id="rId12" Type="http://schemas.openxmlformats.org/officeDocument/2006/relationships/image" Target="../media/image247.png"/><Relationship Id="rId17" Type="http://schemas.openxmlformats.org/officeDocument/2006/relationships/image" Target="../media/image15.svg"/><Relationship Id="rId25" Type="http://schemas.openxmlformats.org/officeDocument/2006/relationships/image" Target="../media/image258.svg"/><Relationship Id="rId2" Type="http://schemas.openxmlformats.org/officeDocument/2006/relationships/image" Target="../media/image234.png"/><Relationship Id="rId16" Type="http://schemas.openxmlformats.org/officeDocument/2006/relationships/image" Target="../media/image14.png"/><Relationship Id="rId20" Type="http://schemas.openxmlformats.org/officeDocument/2006/relationships/image" Target="../media/image2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11" Type="http://schemas.openxmlformats.org/officeDocument/2006/relationships/image" Target="../media/image246.svg"/><Relationship Id="rId24" Type="http://schemas.openxmlformats.org/officeDocument/2006/relationships/image" Target="../media/image257.png"/><Relationship Id="rId5" Type="http://schemas.openxmlformats.org/officeDocument/2006/relationships/image" Target="../media/image46.svg"/><Relationship Id="rId15" Type="http://schemas.openxmlformats.org/officeDocument/2006/relationships/image" Target="../media/image250.svg"/><Relationship Id="rId23" Type="http://schemas.openxmlformats.org/officeDocument/2006/relationships/image" Target="../media/image256.svg"/><Relationship Id="rId10" Type="http://schemas.openxmlformats.org/officeDocument/2006/relationships/image" Target="../media/image245.png"/><Relationship Id="rId19" Type="http://schemas.openxmlformats.org/officeDocument/2006/relationships/image" Target="../media/image252.svg"/><Relationship Id="rId4" Type="http://schemas.openxmlformats.org/officeDocument/2006/relationships/image" Target="../media/image67.png"/><Relationship Id="rId9" Type="http://schemas.openxmlformats.org/officeDocument/2006/relationships/image" Target="../media/image244.svg"/><Relationship Id="rId14" Type="http://schemas.openxmlformats.org/officeDocument/2006/relationships/image" Target="../media/image249.png"/><Relationship Id="rId22" Type="http://schemas.openxmlformats.org/officeDocument/2006/relationships/image" Target="../media/image2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69.sv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235.svg"/><Relationship Id="rId4" Type="http://schemas.openxmlformats.org/officeDocument/2006/relationships/image" Target="../media/image2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sv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svg"/><Relationship Id="rId3" Type="http://schemas.openxmlformats.org/officeDocument/2006/relationships/image" Target="../media/image262.svg"/><Relationship Id="rId7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5.svg"/><Relationship Id="rId5" Type="http://schemas.openxmlformats.org/officeDocument/2006/relationships/image" Target="../media/image264.png"/><Relationship Id="rId10" Type="http://schemas.openxmlformats.org/officeDocument/2006/relationships/image" Target="../media/image187.svg"/><Relationship Id="rId4" Type="http://schemas.openxmlformats.org/officeDocument/2006/relationships/image" Target="../media/image263.png"/><Relationship Id="rId9" Type="http://schemas.openxmlformats.org/officeDocument/2006/relationships/image" Target="../media/image1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269.svg"/><Relationship Id="rId3" Type="http://schemas.openxmlformats.org/officeDocument/2006/relationships/image" Target="../media/image69.svg"/><Relationship Id="rId7" Type="http://schemas.openxmlformats.org/officeDocument/2006/relationships/image" Target="../media/image194.svg"/><Relationship Id="rId12" Type="http://schemas.openxmlformats.org/officeDocument/2006/relationships/image" Target="../media/image26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3.png"/><Relationship Id="rId11" Type="http://schemas.openxmlformats.org/officeDocument/2006/relationships/image" Target="../media/image190.svg"/><Relationship Id="rId5" Type="http://schemas.openxmlformats.org/officeDocument/2006/relationships/image" Target="../media/image192.svg"/><Relationship Id="rId15" Type="http://schemas.openxmlformats.org/officeDocument/2006/relationships/image" Target="../media/image271.svg"/><Relationship Id="rId10" Type="http://schemas.openxmlformats.org/officeDocument/2006/relationships/image" Target="../media/image189.png"/><Relationship Id="rId4" Type="http://schemas.openxmlformats.org/officeDocument/2006/relationships/image" Target="../media/image191.png"/><Relationship Id="rId9" Type="http://schemas.openxmlformats.org/officeDocument/2006/relationships/image" Target="../media/image99.svg"/><Relationship Id="rId14" Type="http://schemas.openxmlformats.org/officeDocument/2006/relationships/image" Target="../media/image270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.svg"/><Relationship Id="rId18" Type="http://schemas.openxmlformats.org/officeDocument/2006/relationships/image" Target="../media/image98.png"/><Relationship Id="rId26" Type="http://schemas.openxmlformats.org/officeDocument/2006/relationships/image" Target="../media/image282.png"/><Relationship Id="rId39" Type="http://schemas.openxmlformats.org/officeDocument/2006/relationships/image" Target="../media/image289.svg"/><Relationship Id="rId21" Type="http://schemas.openxmlformats.org/officeDocument/2006/relationships/image" Target="../media/image277.svg"/><Relationship Id="rId34" Type="http://schemas.openxmlformats.org/officeDocument/2006/relationships/image" Target="../media/image53.png"/><Relationship Id="rId7" Type="http://schemas.openxmlformats.org/officeDocument/2006/relationships/image" Target="../media/image27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4.png"/><Relationship Id="rId20" Type="http://schemas.openxmlformats.org/officeDocument/2006/relationships/image" Target="../media/image276.png"/><Relationship Id="rId29" Type="http://schemas.openxmlformats.org/officeDocument/2006/relationships/image" Target="../media/image285.svg"/><Relationship Id="rId41" Type="http://schemas.openxmlformats.org/officeDocument/2006/relationships/image" Target="../media/image22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2.svg"/><Relationship Id="rId11" Type="http://schemas.openxmlformats.org/officeDocument/2006/relationships/image" Target="../media/image103.svg"/><Relationship Id="rId24" Type="http://schemas.openxmlformats.org/officeDocument/2006/relationships/image" Target="../media/image280.png"/><Relationship Id="rId32" Type="http://schemas.openxmlformats.org/officeDocument/2006/relationships/image" Target="../media/image286.png"/><Relationship Id="rId37" Type="http://schemas.openxmlformats.org/officeDocument/2006/relationships/image" Target="../media/image69.svg"/><Relationship Id="rId40" Type="http://schemas.openxmlformats.org/officeDocument/2006/relationships/image" Target="../media/image227.png"/><Relationship Id="rId5" Type="http://schemas.openxmlformats.org/officeDocument/2006/relationships/image" Target="../media/image86.png"/><Relationship Id="rId15" Type="http://schemas.openxmlformats.org/officeDocument/2006/relationships/image" Target="../media/image275.svg"/><Relationship Id="rId23" Type="http://schemas.openxmlformats.org/officeDocument/2006/relationships/image" Target="../media/image279.svg"/><Relationship Id="rId28" Type="http://schemas.openxmlformats.org/officeDocument/2006/relationships/image" Target="../media/image284.png"/><Relationship Id="rId36" Type="http://schemas.openxmlformats.org/officeDocument/2006/relationships/image" Target="../media/image68.png"/><Relationship Id="rId10" Type="http://schemas.openxmlformats.org/officeDocument/2006/relationships/image" Target="../media/image102.png"/><Relationship Id="rId19" Type="http://schemas.openxmlformats.org/officeDocument/2006/relationships/image" Target="../media/image99.svg"/><Relationship Id="rId31" Type="http://schemas.openxmlformats.org/officeDocument/2006/relationships/image" Target="../media/image7.svg"/><Relationship Id="rId4" Type="http://schemas.openxmlformats.org/officeDocument/2006/relationships/image" Target="../media/image25.svg"/><Relationship Id="rId9" Type="http://schemas.openxmlformats.org/officeDocument/2006/relationships/image" Target="../media/image101.svg"/><Relationship Id="rId14" Type="http://schemas.openxmlformats.org/officeDocument/2006/relationships/image" Target="../media/image274.png"/><Relationship Id="rId22" Type="http://schemas.openxmlformats.org/officeDocument/2006/relationships/image" Target="../media/image278.png"/><Relationship Id="rId27" Type="http://schemas.openxmlformats.org/officeDocument/2006/relationships/image" Target="../media/image283.svg"/><Relationship Id="rId30" Type="http://schemas.openxmlformats.org/officeDocument/2006/relationships/image" Target="../media/image6.png"/><Relationship Id="rId35" Type="http://schemas.openxmlformats.org/officeDocument/2006/relationships/image" Target="../media/image54.svg"/><Relationship Id="rId8" Type="http://schemas.openxmlformats.org/officeDocument/2006/relationships/image" Target="../media/image100.png"/><Relationship Id="rId3" Type="http://schemas.openxmlformats.org/officeDocument/2006/relationships/image" Target="../media/image24.png"/><Relationship Id="rId12" Type="http://schemas.openxmlformats.org/officeDocument/2006/relationships/image" Target="../media/image141.png"/><Relationship Id="rId17" Type="http://schemas.openxmlformats.org/officeDocument/2006/relationships/image" Target="../media/image115.svg"/><Relationship Id="rId25" Type="http://schemas.openxmlformats.org/officeDocument/2006/relationships/image" Target="../media/image281.svg"/><Relationship Id="rId33" Type="http://schemas.openxmlformats.org/officeDocument/2006/relationships/image" Target="../media/image287.svg"/><Relationship Id="rId38" Type="http://schemas.openxmlformats.org/officeDocument/2006/relationships/image" Target="../media/image288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.png"/><Relationship Id="rId18" Type="http://schemas.openxmlformats.org/officeDocument/2006/relationships/image" Target="../media/image115.svg"/><Relationship Id="rId26" Type="http://schemas.openxmlformats.org/officeDocument/2006/relationships/image" Target="../media/image285.svg"/><Relationship Id="rId39" Type="http://schemas.openxmlformats.org/officeDocument/2006/relationships/image" Target="../media/image69.svg"/><Relationship Id="rId21" Type="http://schemas.openxmlformats.org/officeDocument/2006/relationships/image" Target="../media/image280.png"/><Relationship Id="rId34" Type="http://schemas.openxmlformats.org/officeDocument/2006/relationships/image" Target="../media/image279.svg"/><Relationship Id="rId42" Type="http://schemas.openxmlformats.org/officeDocument/2006/relationships/image" Target="../media/image22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5.svg"/><Relationship Id="rId29" Type="http://schemas.openxmlformats.org/officeDocument/2006/relationships/image" Target="../media/image29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2.svg"/><Relationship Id="rId11" Type="http://schemas.openxmlformats.org/officeDocument/2006/relationships/image" Target="../media/image102.png"/><Relationship Id="rId24" Type="http://schemas.openxmlformats.org/officeDocument/2006/relationships/image" Target="../media/image283.svg"/><Relationship Id="rId32" Type="http://schemas.openxmlformats.org/officeDocument/2006/relationships/image" Target="../media/image277.svg"/><Relationship Id="rId37" Type="http://schemas.openxmlformats.org/officeDocument/2006/relationships/image" Target="../media/image294.png"/><Relationship Id="rId40" Type="http://schemas.openxmlformats.org/officeDocument/2006/relationships/image" Target="../media/image288.png"/><Relationship Id="rId45" Type="http://schemas.openxmlformats.org/officeDocument/2006/relationships/image" Target="../media/image297.svg"/><Relationship Id="rId5" Type="http://schemas.openxmlformats.org/officeDocument/2006/relationships/image" Target="../media/image86.png"/><Relationship Id="rId15" Type="http://schemas.openxmlformats.org/officeDocument/2006/relationships/image" Target="../media/image274.png"/><Relationship Id="rId23" Type="http://schemas.openxmlformats.org/officeDocument/2006/relationships/image" Target="../media/image282.png"/><Relationship Id="rId28" Type="http://schemas.openxmlformats.org/officeDocument/2006/relationships/image" Target="../media/image291.svg"/><Relationship Id="rId36" Type="http://schemas.openxmlformats.org/officeDocument/2006/relationships/image" Target="../media/image226.svg"/><Relationship Id="rId10" Type="http://schemas.openxmlformats.org/officeDocument/2006/relationships/image" Target="../media/image101.svg"/><Relationship Id="rId19" Type="http://schemas.openxmlformats.org/officeDocument/2006/relationships/image" Target="../media/image98.png"/><Relationship Id="rId31" Type="http://schemas.openxmlformats.org/officeDocument/2006/relationships/image" Target="../media/image276.png"/><Relationship Id="rId44" Type="http://schemas.openxmlformats.org/officeDocument/2006/relationships/image" Target="../media/image296.png"/><Relationship Id="rId4" Type="http://schemas.openxmlformats.org/officeDocument/2006/relationships/image" Target="../media/image287.svg"/><Relationship Id="rId9" Type="http://schemas.openxmlformats.org/officeDocument/2006/relationships/image" Target="../media/image100.png"/><Relationship Id="rId14" Type="http://schemas.openxmlformats.org/officeDocument/2006/relationships/image" Target="../media/image142.svg"/><Relationship Id="rId22" Type="http://schemas.openxmlformats.org/officeDocument/2006/relationships/image" Target="../media/image281.svg"/><Relationship Id="rId27" Type="http://schemas.openxmlformats.org/officeDocument/2006/relationships/image" Target="../media/image290.png"/><Relationship Id="rId30" Type="http://schemas.openxmlformats.org/officeDocument/2006/relationships/image" Target="../media/image293.svg"/><Relationship Id="rId35" Type="http://schemas.openxmlformats.org/officeDocument/2006/relationships/image" Target="../media/image225.png"/><Relationship Id="rId43" Type="http://schemas.openxmlformats.org/officeDocument/2006/relationships/image" Target="../media/image295.svg"/><Relationship Id="rId8" Type="http://schemas.openxmlformats.org/officeDocument/2006/relationships/image" Target="../media/image273.svg"/><Relationship Id="rId3" Type="http://schemas.openxmlformats.org/officeDocument/2006/relationships/image" Target="../media/image286.png"/><Relationship Id="rId12" Type="http://schemas.openxmlformats.org/officeDocument/2006/relationships/image" Target="../media/image103.svg"/><Relationship Id="rId17" Type="http://schemas.openxmlformats.org/officeDocument/2006/relationships/image" Target="../media/image114.png"/><Relationship Id="rId25" Type="http://schemas.openxmlformats.org/officeDocument/2006/relationships/image" Target="../media/image284.png"/><Relationship Id="rId33" Type="http://schemas.openxmlformats.org/officeDocument/2006/relationships/image" Target="../media/image278.png"/><Relationship Id="rId38" Type="http://schemas.openxmlformats.org/officeDocument/2006/relationships/image" Target="../media/image68.png"/><Relationship Id="rId20" Type="http://schemas.openxmlformats.org/officeDocument/2006/relationships/image" Target="../media/image99.svg"/><Relationship Id="rId41" Type="http://schemas.openxmlformats.org/officeDocument/2006/relationships/image" Target="../media/image289.sv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5.png"/><Relationship Id="rId18" Type="http://schemas.openxmlformats.org/officeDocument/2006/relationships/image" Target="../media/image282.png"/><Relationship Id="rId26" Type="http://schemas.openxmlformats.org/officeDocument/2006/relationships/image" Target="../media/image310.png"/><Relationship Id="rId21" Type="http://schemas.openxmlformats.org/officeDocument/2006/relationships/image" Target="../media/image285.svg"/><Relationship Id="rId34" Type="http://schemas.openxmlformats.org/officeDocument/2006/relationships/image" Target="../media/image317.png"/><Relationship Id="rId7" Type="http://schemas.openxmlformats.org/officeDocument/2006/relationships/image" Target="../media/image64.svg"/><Relationship Id="rId12" Type="http://schemas.openxmlformats.org/officeDocument/2006/relationships/image" Target="../media/image305.svg"/><Relationship Id="rId17" Type="http://schemas.openxmlformats.org/officeDocument/2006/relationships/image" Target="../media/image309.svg"/><Relationship Id="rId25" Type="http://schemas.openxmlformats.org/officeDocument/2006/relationships/image" Target="../media/image293.svg"/><Relationship Id="rId33" Type="http://schemas.openxmlformats.org/officeDocument/2006/relationships/image" Target="../media/image316.svg"/><Relationship Id="rId2" Type="http://schemas.openxmlformats.org/officeDocument/2006/relationships/image" Target="../media/image298.png"/><Relationship Id="rId16" Type="http://schemas.openxmlformats.org/officeDocument/2006/relationships/image" Target="../media/image308.png"/><Relationship Id="rId20" Type="http://schemas.openxmlformats.org/officeDocument/2006/relationships/image" Target="../media/image284.png"/><Relationship Id="rId29" Type="http://schemas.openxmlformats.org/officeDocument/2006/relationships/image" Target="../media/image31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11" Type="http://schemas.openxmlformats.org/officeDocument/2006/relationships/image" Target="../media/image169.png"/><Relationship Id="rId24" Type="http://schemas.openxmlformats.org/officeDocument/2006/relationships/image" Target="../media/image292.png"/><Relationship Id="rId32" Type="http://schemas.openxmlformats.org/officeDocument/2006/relationships/image" Target="../media/image137.png"/><Relationship Id="rId37" Type="http://schemas.openxmlformats.org/officeDocument/2006/relationships/image" Target="../media/image7.svg"/><Relationship Id="rId5" Type="http://schemas.openxmlformats.org/officeDocument/2006/relationships/image" Target="../media/image301.svg"/><Relationship Id="rId15" Type="http://schemas.openxmlformats.org/officeDocument/2006/relationships/image" Target="../media/image307.svg"/><Relationship Id="rId23" Type="http://schemas.openxmlformats.org/officeDocument/2006/relationships/image" Target="../media/image291.svg"/><Relationship Id="rId28" Type="http://schemas.openxmlformats.org/officeDocument/2006/relationships/image" Target="../media/image312.png"/><Relationship Id="rId36" Type="http://schemas.openxmlformats.org/officeDocument/2006/relationships/image" Target="../media/image6.png"/><Relationship Id="rId10" Type="http://schemas.openxmlformats.org/officeDocument/2006/relationships/image" Target="../media/image304.png"/><Relationship Id="rId19" Type="http://schemas.openxmlformats.org/officeDocument/2006/relationships/image" Target="../media/image283.svg"/><Relationship Id="rId31" Type="http://schemas.openxmlformats.org/officeDocument/2006/relationships/image" Target="../media/image315.svg"/><Relationship Id="rId4" Type="http://schemas.openxmlformats.org/officeDocument/2006/relationships/image" Target="../media/image300.png"/><Relationship Id="rId9" Type="http://schemas.openxmlformats.org/officeDocument/2006/relationships/image" Target="../media/image303.svg"/><Relationship Id="rId14" Type="http://schemas.openxmlformats.org/officeDocument/2006/relationships/image" Target="../media/image306.png"/><Relationship Id="rId22" Type="http://schemas.openxmlformats.org/officeDocument/2006/relationships/image" Target="../media/image290.png"/><Relationship Id="rId27" Type="http://schemas.openxmlformats.org/officeDocument/2006/relationships/image" Target="../media/image311.svg"/><Relationship Id="rId30" Type="http://schemas.openxmlformats.org/officeDocument/2006/relationships/image" Target="../media/image314.png"/><Relationship Id="rId35" Type="http://schemas.openxmlformats.org/officeDocument/2006/relationships/image" Target="../media/image318.svg"/><Relationship Id="rId8" Type="http://schemas.openxmlformats.org/officeDocument/2006/relationships/image" Target="../media/image302.png"/><Relationship Id="rId3" Type="http://schemas.openxmlformats.org/officeDocument/2006/relationships/image" Target="../media/image299.sv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4.png"/><Relationship Id="rId18" Type="http://schemas.openxmlformats.org/officeDocument/2006/relationships/image" Target="../media/image99.svg"/><Relationship Id="rId26" Type="http://schemas.openxmlformats.org/officeDocument/2006/relationships/image" Target="../media/image283.svg"/><Relationship Id="rId39" Type="http://schemas.openxmlformats.org/officeDocument/2006/relationships/image" Target="../media/image195.png"/><Relationship Id="rId21" Type="http://schemas.openxmlformats.org/officeDocument/2006/relationships/image" Target="../media/image278.png"/><Relationship Id="rId34" Type="http://schemas.openxmlformats.org/officeDocument/2006/relationships/image" Target="../media/image293.svg"/><Relationship Id="rId42" Type="http://schemas.openxmlformats.org/officeDocument/2006/relationships/image" Target="../media/image30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5.svg"/><Relationship Id="rId29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3.svg"/><Relationship Id="rId11" Type="http://schemas.openxmlformats.org/officeDocument/2006/relationships/image" Target="../media/image141.png"/><Relationship Id="rId24" Type="http://schemas.openxmlformats.org/officeDocument/2006/relationships/image" Target="../media/image281.svg"/><Relationship Id="rId32" Type="http://schemas.openxmlformats.org/officeDocument/2006/relationships/image" Target="../media/image291.svg"/><Relationship Id="rId37" Type="http://schemas.openxmlformats.org/officeDocument/2006/relationships/image" Target="../media/image300.png"/><Relationship Id="rId40" Type="http://schemas.openxmlformats.org/officeDocument/2006/relationships/image" Target="../media/image63.png"/><Relationship Id="rId45" Type="http://schemas.openxmlformats.org/officeDocument/2006/relationships/image" Target="../media/image287.svg"/><Relationship Id="rId5" Type="http://schemas.openxmlformats.org/officeDocument/2006/relationships/image" Target="../media/image24.png"/><Relationship Id="rId15" Type="http://schemas.openxmlformats.org/officeDocument/2006/relationships/image" Target="../media/image114.png"/><Relationship Id="rId23" Type="http://schemas.openxmlformats.org/officeDocument/2006/relationships/image" Target="../media/image280.png"/><Relationship Id="rId28" Type="http://schemas.openxmlformats.org/officeDocument/2006/relationships/image" Target="../media/image285.svg"/><Relationship Id="rId36" Type="http://schemas.openxmlformats.org/officeDocument/2006/relationships/image" Target="../media/image299.svg"/><Relationship Id="rId10" Type="http://schemas.openxmlformats.org/officeDocument/2006/relationships/image" Target="../media/image103.svg"/><Relationship Id="rId19" Type="http://schemas.openxmlformats.org/officeDocument/2006/relationships/image" Target="../media/image276.png"/><Relationship Id="rId31" Type="http://schemas.openxmlformats.org/officeDocument/2006/relationships/image" Target="../media/image290.png"/><Relationship Id="rId44" Type="http://schemas.openxmlformats.org/officeDocument/2006/relationships/image" Target="../media/image286.png"/><Relationship Id="rId4" Type="http://schemas.openxmlformats.org/officeDocument/2006/relationships/image" Target="../media/image272.svg"/><Relationship Id="rId9" Type="http://schemas.openxmlformats.org/officeDocument/2006/relationships/image" Target="../media/image102.png"/><Relationship Id="rId14" Type="http://schemas.openxmlformats.org/officeDocument/2006/relationships/image" Target="../media/image275.svg"/><Relationship Id="rId22" Type="http://schemas.openxmlformats.org/officeDocument/2006/relationships/image" Target="../media/image279.svg"/><Relationship Id="rId27" Type="http://schemas.openxmlformats.org/officeDocument/2006/relationships/image" Target="../media/image284.png"/><Relationship Id="rId30" Type="http://schemas.openxmlformats.org/officeDocument/2006/relationships/image" Target="../media/image7.svg"/><Relationship Id="rId35" Type="http://schemas.openxmlformats.org/officeDocument/2006/relationships/image" Target="../media/image298.png"/><Relationship Id="rId43" Type="http://schemas.openxmlformats.org/officeDocument/2006/relationships/image" Target="../media/image303.svg"/><Relationship Id="rId8" Type="http://schemas.openxmlformats.org/officeDocument/2006/relationships/image" Target="../media/image101.svg"/><Relationship Id="rId3" Type="http://schemas.openxmlformats.org/officeDocument/2006/relationships/image" Target="../media/image86.png"/><Relationship Id="rId12" Type="http://schemas.openxmlformats.org/officeDocument/2006/relationships/image" Target="../media/image142.svg"/><Relationship Id="rId17" Type="http://schemas.openxmlformats.org/officeDocument/2006/relationships/image" Target="../media/image98.png"/><Relationship Id="rId25" Type="http://schemas.openxmlformats.org/officeDocument/2006/relationships/image" Target="../media/image282.png"/><Relationship Id="rId33" Type="http://schemas.openxmlformats.org/officeDocument/2006/relationships/image" Target="../media/image292.png"/><Relationship Id="rId38" Type="http://schemas.openxmlformats.org/officeDocument/2006/relationships/image" Target="../media/image301.svg"/><Relationship Id="rId20" Type="http://schemas.openxmlformats.org/officeDocument/2006/relationships/image" Target="../media/image277.svg"/><Relationship Id="rId41" Type="http://schemas.openxmlformats.org/officeDocument/2006/relationships/image" Target="../media/image6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103.svg"/><Relationship Id="rId26" Type="http://schemas.openxmlformats.org/officeDocument/2006/relationships/image" Target="../media/image99.svg"/><Relationship Id="rId39" Type="http://schemas.openxmlformats.org/officeDocument/2006/relationships/image" Target="../media/image302.png"/><Relationship Id="rId21" Type="http://schemas.openxmlformats.org/officeDocument/2006/relationships/image" Target="../media/image274.png"/><Relationship Id="rId34" Type="http://schemas.openxmlformats.org/officeDocument/2006/relationships/image" Target="../media/image277.svg"/><Relationship Id="rId42" Type="http://schemas.openxmlformats.org/officeDocument/2006/relationships/image" Target="../media/image287.sv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1.svg"/><Relationship Id="rId20" Type="http://schemas.openxmlformats.org/officeDocument/2006/relationships/image" Target="../media/image142.svg"/><Relationship Id="rId29" Type="http://schemas.openxmlformats.org/officeDocument/2006/relationships/image" Target="../media/image280.png"/><Relationship Id="rId41" Type="http://schemas.openxmlformats.org/officeDocument/2006/relationships/image" Target="../media/image28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5.svg"/><Relationship Id="rId11" Type="http://schemas.openxmlformats.org/officeDocument/2006/relationships/image" Target="../media/image24.png"/><Relationship Id="rId24" Type="http://schemas.openxmlformats.org/officeDocument/2006/relationships/image" Target="../media/image115.svg"/><Relationship Id="rId32" Type="http://schemas.openxmlformats.org/officeDocument/2006/relationships/image" Target="../media/image299.svg"/><Relationship Id="rId37" Type="http://schemas.openxmlformats.org/officeDocument/2006/relationships/image" Target="../media/image63.png"/><Relationship Id="rId40" Type="http://schemas.openxmlformats.org/officeDocument/2006/relationships/image" Target="../media/image303.svg"/><Relationship Id="rId5" Type="http://schemas.openxmlformats.org/officeDocument/2006/relationships/image" Target="../media/image284.png"/><Relationship Id="rId15" Type="http://schemas.openxmlformats.org/officeDocument/2006/relationships/image" Target="../media/image100.png"/><Relationship Id="rId23" Type="http://schemas.openxmlformats.org/officeDocument/2006/relationships/image" Target="../media/image114.png"/><Relationship Id="rId28" Type="http://schemas.openxmlformats.org/officeDocument/2006/relationships/image" Target="../media/image7.svg"/><Relationship Id="rId36" Type="http://schemas.openxmlformats.org/officeDocument/2006/relationships/image" Target="../media/image279.svg"/><Relationship Id="rId10" Type="http://schemas.openxmlformats.org/officeDocument/2006/relationships/image" Target="../media/image293.svg"/><Relationship Id="rId19" Type="http://schemas.openxmlformats.org/officeDocument/2006/relationships/image" Target="../media/image141.png"/><Relationship Id="rId31" Type="http://schemas.openxmlformats.org/officeDocument/2006/relationships/image" Target="../media/image298.png"/><Relationship Id="rId44" Type="http://schemas.openxmlformats.org/officeDocument/2006/relationships/image" Target="../media/image320.svg"/><Relationship Id="rId4" Type="http://schemas.openxmlformats.org/officeDocument/2006/relationships/image" Target="../media/image283.svg"/><Relationship Id="rId9" Type="http://schemas.openxmlformats.org/officeDocument/2006/relationships/image" Target="../media/image292.png"/><Relationship Id="rId14" Type="http://schemas.openxmlformats.org/officeDocument/2006/relationships/image" Target="../media/image272.svg"/><Relationship Id="rId22" Type="http://schemas.openxmlformats.org/officeDocument/2006/relationships/image" Target="../media/image275.svg"/><Relationship Id="rId27" Type="http://schemas.openxmlformats.org/officeDocument/2006/relationships/image" Target="../media/image6.png"/><Relationship Id="rId30" Type="http://schemas.openxmlformats.org/officeDocument/2006/relationships/image" Target="../media/image281.svg"/><Relationship Id="rId35" Type="http://schemas.openxmlformats.org/officeDocument/2006/relationships/image" Target="../media/image278.png"/><Relationship Id="rId43" Type="http://schemas.openxmlformats.org/officeDocument/2006/relationships/image" Target="../media/image319.png"/><Relationship Id="rId8" Type="http://schemas.openxmlformats.org/officeDocument/2006/relationships/image" Target="../media/image291.svg"/><Relationship Id="rId3" Type="http://schemas.openxmlformats.org/officeDocument/2006/relationships/image" Target="../media/image282.png"/><Relationship Id="rId12" Type="http://schemas.openxmlformats.org/officeDocument/2006/relationships/image" Target="../media/image273.svg"/><Relationship Id="rId17" Type="http://schemas.openxmlformats.org/officeDocument/2006/relationships/image" Target="../media/image102.png"/><Relationship Id="rId25" Type="http://schemas.openxmlformats.org/officeDocument/2006/relationships/image" Target="../media/image98.png"/><Relationship Id="rId33" Type="http://schemas.openxmlformats.org/officeDocument/2006/relationships/image" Target="../media/image276.png"/><Relationship Id="rId38" Type="http://schemas.openxmlformats.org/officeDocument/2006/relationships/image" Target="../media/image64.sv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.png"/><Relationship Id="rId18" Type="http://schemas.openxmlformats.org/officeDocument/2006/relationships/image" Target="../media/image115.svg"/><Relationship Id="rId26" Type="http://schemas.openxmlformats.org/officeDocument/2006/relationships/image" Target="../media/image277.svg"/><Relationship Id="rId39" Type="http://schemas.openxmlformats.org/officeDocument/2006/relationships/image" Target="../media/image329.svg"/><Relationship Id="rId21" Type="http://schemas.openxmlformats.org/officeDocument/2006/relationships/image" Target="../media/image280.png"/><Relationship Id="rId34" Type="http://schemas.openxmlformats.org/officeDocument/2006/relationships/image" Target="../media/image153.png"/><Relationship Id="rId42" Type="http://schemas.openxmlformats.org/officeDocument/2006/relationships/image" Target="../media/image286.png"/><Relationship Id="rId47" Type="http://schemas.openxmlformats.org/officeDocument/2006/relationships/image" Target="../media/image33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5.sv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2.svg"/><Relationship Id="rId11" Type="http://schemas.openxmlformats.org/officeDocument/2006/relationships/image" Target="../media/image102.png"/><Relationship Id="rId24" Type="http://schemas.openxmlformats.org/officeDocument/2006/relationships/image" Target="../media/image7.svg"/><Relationship Id="rId32" Type="http://schemas.openxmlformats.org/officeDocument/2006/relationships/image" Target="../media/image324.png"/><Relationship Id="rId37" Type="http://schemas.openxmlformats.org/officeDocument/2006/relationships/image" Target="../media/image327.svg"/><Relationship Id="rId40" Type="http://schemas.openxmlformats.org/officeDocument/2006/relationships/image" Target="../media/image168.png"/><Relationship Id="rId45" Type="http://schemas.openxmlformats.org/officeDocument/2006/relationships/image" Target="../media/image331.svg"/><Relationship Id="rId5" Type="http://schemas.openxmlformats.org/officeDocument/2006/relationships/image" Target="../media/image86.png"/><Relationship Id="rId15" Type="http://schemas.openxmlformats.org/officeDocument/2006/relationships/image" Target="../media/image274.png"/><Relationship Id="rId23" Type="http://schemas.openxmlformats.org/officeDocument/2006/relationships/image" Target="../media/image6.png"/><Relationship Id="rId28" Type="http://schemas.openxmlformats.org/officeDocument/2006/relationships/image" Target="../media/image279.svg"/><Relationship Id="rId36" Type="http://schemas.openxmlformats.org/officeDocument/2006/relationships/image" Target="../media/image326.png"/><Relationship Id="rId10" Type="http://schemas.openxmlformats.org/officeDocument/2006/relationships/image" Target="../media/image101.svg"/><Relationship Id="rId19" Type="http://schemas.openxmlformats.org/officeDocument/2006/relationships/image" Target="../media/image98.png"/><Relationship Id="rId31" Type="http://schemas.openxmlformats.org/officeDocument/2006/relationships/image" Target="../media/image195.png"/><Relationship Id="rId44" Type="http://schemas.openxmlformats.org/officeDocument/2006/relationships/image" Target="../media/image330.png"/><Relationship Id="rId4" Type="http://schemas.openxmlformats.org/officeDocument/2006/relationships/image" Target="../media/image322.svg"/><Relationship Id="rId9" Type="http://schemas.openxmlformats.org/officeDocument/2006/relationships/image" Target="../media/image100.png"/><Relationship Id="rId14" Type="http://schemas.openxmlformats.org/officeDocument/2006/relationships/image" Target="../media/image142.svg"/><Relationship Id="rId22" Type="http://schemas.openxmlformats.org/officeDocument/2006/relationships/image" Target="../media/image281.svg"/><Relationship Id="rId27" Type="http://schemas.openxmlformats.org/officeDocument/2006/relationships/image" Target="../media/image278.png"/><Relationship Id="rId30" Type="http://schemas.openxmlformats.org/officeDocument/2006/relationships/image" Target="../media/image323.svg"/><Relationship Id="rId35" Type="http://schemas.openxmlformats.org/officeDocument/2006/relationships/image" Target="../media/image154.svg"/><Relationship Id="rId43" Type="http://schemas.openxmlformats.org/officeDocument/2006/relationships/image" Target="../media/image287.svg"/><Relationship Id="rId8" Type="http://schemas.openxmlformats.org/officeDocument/2006/relationships/image" Target="../media/image273.svg"/><Relationship Id="rId3" Type="http://schemas.openxmlformats.org/officeDocument/2006/relationships/image" Target="../media/image321.png"/><Relationship Id="rId12" Type="http://schemas.openxmlformats.org/officeDocument/2006/relationships/image" Target="../media/image103.svg"/><Relationship Id="rId17" Type="http://schemas.openxmlformats.org/officeDocument/2006/relationships/image" Target="../media/image114.png"/><Relationship Id="rId25" Type="http://schemas.openxmlformats.org/officeDocument/2006/relationships/image" Target="../media/image276.png"/><Relationship Id="rId33" Type="http://schemas.openxmlformats.org/officeDocument/2006/relationships/image" Target="../media/image325.svg"/><Relationship Id="rId38" Type="http://schemas.openxmlformats.org/officeDocument/2006/relationships/image" Target="../media/image328.png"/><Relationship Id="rId46" Type="http://schemas.openxmlformats.org/officeDocument/2006/relationships/image" Target="../media/image87.svg"/><Relationship Id="rId20" Type="http://schemas.openxmlformats.org/officeDocument/2006/relationships/image" Target="../media/image99.svg"/><Relationship Id="rId41" Type="http://schemas.openxmlformats.org/officeDocument/2006/relationships/image" Target="../media/image46.sv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.png"/><Relationship Id="rId18" Type="http://schemas.openxmlformats.org/officeDocument/2006/relationships/image" Target="../media/image115.svg"/><Relationship Id="rId26" Type="http://schemas.openxmlformats.org/officeDocument/2006/relationships/image" Target="../media/image277.svg"/><Relationship Id="rId39" Type="http://schemas.openxmlformats.org/officeDocument/2006/relationships/image" Target="../media/image333.png"/><Relationship Id="rId21" Type="http://schemas.openxmlformats.org/officeDocument/2006/relationships/image" Target="../media/image280.png"/><Relationship Id="rId34" Type="http://schemas.openxmlformats.org/officeDocument/2006/relationships/image" Target="../media/image327.sv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5.svg"/><Relationship Id="rId20" Type="http://schemas.openxmlformats.org/officeDocument/2006/relationships/image" Target="../media/image99.svg"/><Relationship Id="rId29" Type="http://schemas.openxmlformats.org/officeDocument/2006/relationships/image" Target="../media/image153.png"/><Relationship Id="rId41" Type="http://schemas.openxmlformats.org/officeDocument/2006/relationships/image" Target="../media/image8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2.svg"/><Relationship Id="rId11" Type="http://schemas.openxmlformats.org/officeDocument/2006/relationships/image" Target="../media/image102.png"/><Relationship Id="rId24" Type="http://schemas.openxmlformats.org/officeDocument/2006/relationships/image" Target="../media/image7.svg"/><Relationship Id="rId32" Type="http://schemas.openxmlformats.org/officeDocument/2006/relationships/image" Target="../media/image287.svg"/><Relationship Id="rId37" Type="http://schemas.openxmlformats.org/officeDocument/2006/relationships/image" Target="../media/image168.png"/><Relationship Id="rId40" Type="http://schemas.openxmlformats.org/officeDocument/2006/relationships/image" Target="../media/image334.svg"/><Relationship Id="rId5" Type="http://schemas.openxmlformats.org/officeDocument/2006/relationships/image" Target="../media/image86.png"/><Relationship Id="rId15" Type="http://schemas.openxmlformats.org/officeDocument/2006/relationships/image" Target="../media/image274.png"/><Relationship Id="rId23" Type="http://schemas.openxmlformats.org/officeDocument/2006/relationships/image" Target="../media/image6.png"/><Relationship Id="rId28" Type="http://schemas.openxmlformats.org/officeDocument/2006/relationships/image" Target="../media/image279.svg"/><Relationship Id="rId36" Type="http://schemas.openxmlformats.org/officeDocument/2006/relationships/image" Target="../media/image329.svg"/><Relationship Id="rId10" Type="http://schemas.openxmlformats.org/officeDocument/2006/relationships/image" Target="../media/image101.svg"/><Relationship Id="rId19" Type="http://schemas.openxmlformats.org/officeDocument/2006/relationships/image" Target="../media/image98.png"/><Relationship Id="rId31" Type="http://schemas.openxmlformats.org/officeDocument/2006/relationships/image" Target="../media/image286.png"/><Relationship Id="rId4" Type="http://schemas.openxmlformats.org/officeDocument/2006/relationships/image" Target="../media/image322.svg"/><Relationship Id="rId9" Type="http://schemas.openxmlformats.org/officeDocument/2006/relationships/image" Target="../media/image100.png"/><Relationship Id="rId14" Type="http://schemas.openxmlformats.org/officeDocument/2006/relationships/image" Target="../media/image142.svg"/><Relationship Id="rId22" Type="http://schemas.openxmlformats.org/officeDocument/2006/relationships/image" Target="../media/image281.svg"/><Relationship Id="rId27" Type="http://schemas.openxmlformats.org/officeDocument/2006/relationships/image" Target="../media/image278.png"/><Relationship Id="rId30" Type="http://schemas.openxmlformats.org/officeDocument/2006/relationships/image" Target="../media/image154.svg"/><Relationship Id="rId35" Type="http://schemas.openxmlformats.org/officeDocument/2006/relationships/image" Target="../media/image328.png"/><Relationship Id="rId8" Type="http://schemas.openxmlformats.org/officeDocument/2006/relationships/image" Target="../media/image273.svg"/><Relationship Id="rId3" Type="http://schemas.openxmlformats.org/officeDocument/2006/relationships/image" Target="../media/image321.png"/><Relationship Id="rId12" Type="http://schemas.openxmlformats.org/officeDocument/2006/relationships/image" Target="../media/image103.svg"/><Relationship Id="rId17" Type="http://schemas.openxmlformats.org/officeDocument/2006/relationships/image" Target="../media/image114.png"/><Relationship Id="rId25" Type="http://schemas.openxmlformats.org/officeDocument/2006/relationships/image" Target="../media/image276.png"/><Relationship Id="rId33" Type="http://schemas.openxmlformats.org/officeDocument/2006/relationships/image" Target="../media/image326.png"/><Relationship Id="rId38" Type="http://schemas.openxmlformats.org/officeDocument/2006/relationships/image" Target="../media/image46.sv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103.svg"/><Relationship Id="rId26" Type="http://schemas.openxmlformats.org/officeDocument/2006/relationships/image" Target="../media/image99.svg"/><Relationship Id="rId39" Type="http://schemas.openxmlformats.org/officeDocument/2006/relationships/image" Target="../media/image7.svg"/><Relationship Id="rId21" Type="http://schemas.openxmlformats.org/officeDocument/2006/relationships/image" Target="../media/image274.png"/><Relationship Id="rId34" Type="http://schemas.openxmlformats.org/officeDocument/2006/relationships/image" Target="../media/image302.png"/><Relationship Id="rId42" Type="http://schemas.openxmlformats.org/officeDocument/2006/relationships/image" Target="../media/image278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1.svg"/><Relationship Id="rId29" Type="http://schemas.openxmlformats.org/officeDocument/2006/relationships/image" Target="../media/image30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5.svg"/><Relationship Id="rId11" Type="http://schemas.openxmlformats.org/officeDocument/2006/relationships/image" Target="../media/image86.png"/><Relationship Id="rId24" Type="http://schemas.openxmlformats.org/officeDocument/2006/relationships/image" Target="../media/image115.svg"/><Relationship Id="rId32" Type="http://schemas.openxmlformats.org/officeDocument/2006/relationships/image" Target="../media/image63.png"/><Relationship Id="rId37" Type="http://schemas.openxmlformats.org/officeDocument/2006/relationships/image" Target="../media/image309.svg"/><Relationship Id="rId40" Type="http://schemas.openxmlformats.org/officeDocument/2006/relationships/image" Target="../media/image276.png"/><Relationship Id="rId45" Type="http://schemas.openxmlformats.org/officeDocument/2006/relationships/image" Target="../media/image286.png"/><Relationship Id="rId5" Type="http://schemas.openxmlformats.org/officeDocument/2006/relationships/image" Target="../media/image284.png"/><Relationship Id="rId15" Type="http://schemas.openxmlformats.org/officeDocument/2006/relationships/image" Target="../media/image100.png"/><Relationship Id="rId23" Type="http://schemas.openxmlformats.org/officeDocument/2006/relationships/image" Target="../media/image114.png"/><Relationship Id="rId28" Type="http://schemas.openxmlformats.org/officeDocument/2006/relationships/image" Target="../media/image281.svg"/><Relationship Id="rId36" Type="http://schemas.openxmlformats.org/officeDocument/2006/relationships/image" Target="../media/image308.png"/><Relationship Id="rId10" Type="http://schemas.openxmlformats.org/officeDocument/2006/relationships/image" Target="../media/image293.svg"/><Relationship Id="rId19" Type="http://schemas.openxmlformats.org/officeDocument/2006/relationships/image" Target="../media/image141.png"/><Relationship Id="rId31" Type="http://schemas.openxmlformats.org/officeDocument/2006/relationships/image" Target="../media/image307.svg"/><Relationship Id="rId44" Type="http://schemas.openxmlformats.org/officeDocument/2006/relationships/image" Target="../media/image335.png"/><Relationship Id="rId4" Type="http://schemas.openxmlformats.org/officeDocument/2006/relationships/image" Target="../media/image283.svg"/><Relationship Id="rId9" Type="http://schemas.openxmlformats.org/officeDocument/2006/relationships/image" Target="../media/image292.png"/><Relationship Id="rId14" Type="http://schemas.openxmlformats.org/officeDocument/2006/relationships/image" Target="../media/image273.svg"/><Relationship Id="rId22" Type="http://schemas.openxmlformats.org/officeDocument/2006/relationships/image" Target="../media/image275.svg"/><Relationship Id="rId27" Type="http://schemas.openxmlformats.org/officeDocument/2006/relationships/image" Target="../media/image280.png"/><Relationship Id="rId30" Type="http://schemas.openxmlformats.org/officeDocument/2006/relationships/image" Target="../media/image306.png"/><Relationship Id="rId35" Type="http://schemas.openxmlformats.org/officeDocument/2006/relationships/image" Target="../media/image303.svg"/><Relationship Id="rId43" Type="http://schemas.openxmlformats.org/officeDocument/2006/relationships/image" Target="../media/image279.svg"/><Relationship Id="rId8" Type="http://schemas.openxmlformats.org/officeDocument/2006/relationships/image" Target="../media/image291.svg"/><Relationship Id="rId3" Type="http://schemas.openxmlformats.org/officeDocument/2006/relationships/image" Target="../media/image282.png"/><Relationship Id="rId12" Type="http://schemas.openxmlformats.org/officeDocument/2006/relationships/image" Target="../media/image272.svg"/><Relationship Id="rId17" Type="http://schemas.openxmlformats.org/officeDocument/2006/relationships/image" Target="../media/image102.png"/><Relationship Id="rId25" Type="http://schemas.openxmlformats.org/officeDocument/2006/relationships/image" Target="../media/image98.png"/><Relationship Id="rId33" Type="http://schemas.openxmlformats.org/officeDocument/2006/relationships/image" Target="../media/image64.svg"/><Relationship Id="rId38" Type="http://schemas.openxmlformats.org/officeDocument/2006/relationships/image" Target="../media/image6.png"/><Relationship Id="rId46" Type="http://schemas.openxmlformats.org/officeDocument/2006/relationships/image" Target="../media/image287.svg"/><Relationship Id="rId20" Type="http://schemas.openxmlformats.org/officeDocument/2006/relationships/image" Target="../media/image142.svg"/><Relationship Id="rId41" Type="http://schemas.openxmlformats.org/officeDocument/2006/relationships/image" Target="../media/image277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202.png"/><Relationship Id="rId18" Type="http://schemas.openxmlformats.org/officeDocument/2006/relationships/image" Target="../media/image68.png"/><Relationship Id="rId3" Type="http://schemas.openxmlformats.org/officeDocument/2006/relationships/image" Target="../media/image233.png"/><Relationship Id="rId21" Type="http://schemas.openxmlformats.org/officeDocument/2006/relationships/image" Target="../media/image225.png"/><Relationship Id="rId7" Type="http://schemas.openxmlformats.org/officeDocument/2006/relationships/image" Target="../media/image194.svg"/><Relationship Id="rId12" Type="http://schemas.openxmlformats.org/officeDocument/2006/relationships/image" Target="../media/image196.png"/><Relationship Id="rId17" Type="http://schemas.openxmlformats.org/officeDocument/2006/relationships/image" Target="../media/image19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98.png"/><Relationship Id="rId20" Type="http://schemas.openxmlformats.org/officeDocument/2006/relationships/image" Target="../media/image20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3.png"/><Relationship Id="rId11" Type="http://schemas.openxmlformats.org/officeDocument/2006/relationships/image" Target="../media/image201.svg"/><Relationship Id="rId24" Type="http://schemas.openxmlformats.org/officeDocument/2006/relationships/image" Target="../media/image228.svg"/><Relationship Id="rId5" Type="http://schemas.openxmlformats.org/officeDocument/2006/relationships/image" Target="../media/image192.svg"/><Relationship Id="rId15" Type="http://schemas.openxmlformats.org/officeDocument/2006/relationships/image" Target="../media/image197.png"/><Relationship Id="rId23" Type="http://schemas.openxmlformats.org/officeDocument/2006/relationships/image" Target="../media/image227.png"/><Relationship Id="rId10" Type="http://schemas.openxmlformats.org/officeDocument/2006/relationships/image" Target="../media/image200.png"/><Relationship Id="rId19" Type="http://schemas.openxmlformats.org/officeDocument/2006/relationships/image" Target="../media/image69.svg"/><Relationship Id="rId4" Type="http://schemas.openxmlformats.org/officeDocument/2006/relationships/image" Target="../media/image191.png"/><Relationship Id="rId9" Type="http://schemas.openxmlformats.org/officeDocument/2006/relationships/image" Target="../media/image160.svg"/><Relationship Id="rId14" Type="http://schemas.openxmlformats.org/officeDocument/2006/relationships/image" Target="../media/image203.png"/><Relationship Id="rId22" Type="http://schemas.openxmlformats.org/officeDocument/2006/relationships/image" Target="../media/image226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7.png"/><Relationship Id="rId7" Type="http://schemas.openxmlformats.org/officeDocument/2006/relationships/image" Target="../media/image340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10" Type="http://schemas.openxmlformats.org/officeDocument/2006/relationships/image" Target="../media/image343.png"/><Relationship Id="rId4" Type="http://schemas.openxmlformats.org/officeDocument/2006/relationships/image" Target="../media/image304.png"/><Relationship Id="rId9" Type="http://schemas.openxmlformats.org/officeDocument/2006/relationships/image" Target="../media/image34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46.svg"/><Relationship Id="rId7" Type="http://schemas.openxmlformats.org/officeDocument/2006/relationships/image" Target="../media/image29.sv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7.png"/><Relationship Id="rId5" Type="http://schemas.openxmlformats.org/officeDocument/2006/relationships/image" Target="../media/image48.svg"/><Relationship Id="rId4" Type="http://schemas.openxmlformats.org/officeDocument/2006/relationships/image" Target="../media/image346.png"/><Relationship Id="rId9" Type="http://schemas.openxmlformats.org/officeDocument/2006/relationships/image" Target="../media/image3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svg"/><Relationship Id="rId7" Type="http://schemas.openxmlformats.org/officeDocument/2006/relationships/image" Target="../media/image352.sv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5" Type="http://schemas.openxmlformats.org/officeDocument/2006/relationships/image" Target="../media/image119.svg"/><Relationship Id="rId4" Type="http://schemas.openxmlformats.org/officeDocument/2006/relationships/image" Target="../media/image35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sv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9.svg"/><Relationship Id="rId4" Type="http://schemas.openxmlformats.org/officeDocument/2006/relationships/image" Target="../media/image3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sv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4.svg"/><Relationship Id="rId4" Type="http://schemas.openxmlformats.org/officeDocument/2006/relationships/image" Target="../media/image35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sv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9.svg"/><Relationship Id="rId4" Type="http://schemas.openxmlformats.org/officeDocument/2006/relationships/image" Target="../media/image35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19.svg"/><Relationship Id="rId7" Type="http://schemas.openxmlformats.org/officeDocument/2006/relationships/image" Target="../media/image235.sv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5.png"/><Relationship Id="rId5" Type="http://schemas.openxmlformats.org/officeDocument/2006/relationships/image" Target="../media/image29.svg"/><Relationship Id="rId4" Type="http://schemas.openxmlformats.org/officeDocument/2006/relationships/image" Target="../media/image34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46.svg"/><Relationship Id="rId7" Type="http://schemas.openxmlformats.org/officeDocument/2006/relationships/image" Target="../media/image3.sv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8.png"/><Relationship Id="rId5" Type="http://schemas.openxmlformats.org/officeDocument/2006/relationships/image" Target="../media/image48.svg"/><Relationship Id="rId4" Type="http://schemas.openxmlformats.org/officeDocument/2006/relationships/image" Target="../media/image346.png"/><Relationship Id="rId9" Type="http://schemas.openxmlformats.org/officeDocument/2006/relationships/image" Target="../media/image29.sv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46.svg"/><Relationship Id="rId7" Type="http://schemas.openxmlformats.org/officeDocument/2006/relationships/image" Target="../media/image3.sv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8.png"/><Relationship Id="rId5" Type="http://schemas.openxmlformats.org/officeDocument/2006/relationships/image" Target="../media/image48.svg"/><Relationship Id="rId4" Type="http://schemas.openxmlformats.org/officeDocument/2006/relationships/image" Target="../media/image346.png"/><Relationship Id="rId9" Type="http://schemas.openxmlformats.org/officeDocument/2006/relationships/image" Target="../media/image2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svg"/><Relationship Id="rId3" Type="http://schemas.openxmlformats.org/officeDocument/2006/relationships/image" Target="../media/image357.png"/><Relationship Id="rId7" Type="http://schemas.openxmlformats.org/officeDocument/2006/relationships/image" Target="../media/image359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7.svg"/><Relationship Id="rId5" Type="http://schemas.openxmlformats.org/officeDocument/2006/relationships/image" Target="../media/image358.png"/><Relationship Id="rId4" Type="http://schemas.openxmlformats.org/officeDocument/2006/relationships/image" Target="../media/image265.sv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46.svg"/><Relationship Id="rId7" Type="http://schemas.openxmlformats.org/officeDocument/2006/relationships/image" Target="../media/image3.sv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8.png"/><Relationship Id="rId5" Type="http://schemas.openxmlformats.org/officeDocument/2006/relationships/image" Target="../media/image48.svg"/><Relationship Id="rId4" Type="http://schemas.openxmlformats.org/officeDocument/2006/relationships/image" Target="../media/image346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65.svg"/><Relationship Id="rId7" Type="http://schemas.openxmlformats.org/officeDocument/2006/relationships/image" Target="../media/image187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9.png"/><Relationship Id="rId5" Type="http://schemas.openxmlformats.org/officeDocument/2006/relationships/image" Target="../media/image267.svg"/><Relationship Id="rId4" Type="http://schemas.openxmlformats.org/officeDocument/2006/relationships/image" Target="../media/image3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0.svg"/><Relationship Id="rId4" Type="http://schemas.openxmlformats.org/officeDocument/2006/relationships/image" Target="../media/image34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46.svg"/><Relationship Id="rId7" Type="http://schemas.openxmlformats.org/officeDocument/2006/relationships/image" Target="../media/image3.sv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8.png"/><Relationship Id="rId5" Type="http://schemas.openxmlformats.org/officeDocument/2006/relationships/image" Target="../media/image48.svg"/><Relationship Id="rId4" Type="http://schemas.openxmlformats.org/officeDocument/2006/relationships/image" Target="../media/image346.png"/><Relationship Id="rId9" Type="http://schemas.openxmlformats.org/officeDocument/2006/relationships/image" Target="../media/image29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65.svg"/><Relationship Id="rId7" Type="http://schemas.openxmlformats.org/officeDocument/2006/relationships/image" Target="../media/image187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9.png"/><Relationship Id="rId5" Type="http://schemas.openxmlformats.org/officeDocument/2006/relationships/image" Target="../media/image267.svg"/><Relationship Id="rId4" Type="http://schemas.openxmlformats.org/officeDocument/2006/relationships/image" Target="../media/image35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46.svg"/><Relationship Id="rId7" Type="http://schemas.openxmlformats.org/officeDocument/2006/relationships/image" Target="../media/image3.sv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8.png"/><Relationship Id="rId5" Type="http://schemas.openxmlformats.org/officeDocument/2006/relationships/image" Target="../media/image48.svg"/><Relationship Id="rId4" Type="http://schemas.openxmlformats.org/officeDocument/2006/relationships/image" Target="../media/image346.png"/><Relationship Id="rId9" Type="http://schemas.openxmlformats.org/officeDocument/2006/relationships/image" Target="../media/image29.sv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46.svg"/><Relationship Id="rId7" Type="http://schemas.openxmlformats.org/officeDocument/2006/relationships/image" Target="../media/image3.sv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8.png"/><Relationship Id="rId5" Type="http://schemas.openxmlformats.org/officeDocument/2006/relationships/image" Target="../media/image48.svg"/><Relationship Id="rId4" Type="http://schemas.openxmlformats.org/officeDocument/2006/relationships/image" Target="../media/image346.png"/><Relationship Id="rId9" Type="http://schemas.openxmlformats.org/officeDocument/2006/relationships/image" Target="../media/image29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svg"/><Relationship Id="rId3" Type="http://schemas.openxmlformats.org/officeDocument/2006/relationships/image" Target="../media/image357.png"/><Relationship Id="rId7" Type="http://schemas.openxmlformats.org/officeDocument/2006/relationships/image" Target="../media/image359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7.svg"/><Relationship Id="rId5" Type="http://schemas.openxmlformats.org/officeDocument/2006/relationships/image" Target="../media/image358.png"/><Relationship Id="rId4" Type="http://schemas.openxmlformats.org/officeDocument/2006/relationships/image" Target="../media/image26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4.png"/><Relationship Id="rId3" Type="http://schemas.openxmlformats.org/officeDocument/2006/relationships/image" Target="../media/image27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31.svg"/><Relationship Id="rId2" Type="http://schemas.openxmlformats.org/officeDocument/2006/relationships/image" Target="../media/image2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29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19" Type="http://schemas.openxmlformats.org/officeDocument/2006/relationships/image" Target="../media/image25.svg"/><Relationship Id="rId4" Type="http://schemas.openxmlformats.org/officeDocument/2006/relationships/image" Target="../media/image28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46.svg"/><Relationship Id="rId7" Type="http://schemas.openxmlformats.org/officeDocument/2006/relationships/image" Target="../media/image3.sv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8.png"/><Relationship Id="rId5" Type="http://schemas.openxmlformats.org/officeDocument/2006/relationships/image" Target="../media/image48.svg"/><Relationship Id="rId4" Type="http://schemas.openxmlformats.org/officeDocument/2006/relationships/image" Target="../media/image346.png"/><Relationship Id="rId9" Type="http://schemas.openxmlformats.org/officeDocument/2006/relationships/image" Target="../media/image29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svg"/><Relationship Id="rId3" Type="http://schemas.openxmlformats.org/officeDocument/2006/relationships/image" Target="../media/image357.png"/><Relationship Id="rId7" Type="http://schemas.openxmlformats.org/officeDocument/2006/relationships/image" Target="../media/image359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7.svg"/><Relationship Id="rId5" Type="http://schemas.openxmlformats.org/officeDocument/2006/relationships/image" Target="../media/image358.png"/><Relationship Id="rId4" Type="http://schemas.openxmlformats.org/officeDocument/2006/relationships/image" Target="../media/image265.sv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46.svg"/><Relationship Id="rId7" Type="http://schemas.openxmlformats.org/officeDocument/2006/relationships/image" Target="../media/image3.sv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8.png"/><Relationship Id="rId5" Type="http://schemas.openxmlformats.org/officeDocument/2006/relationships/image" Target="../media/image48.svg"/><Relationship Id="rId4" Type="http://schemas.openxmlformats.org/officeDocument/2006/relationships/image" Target="../media/image346.png"/><Relationship Id="rId9" Type="http://schemas.openxmlformats.org/officeDocument/2006/relationships/image" Target="../media/image29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sv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sv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4.svg"/><Relationship Id="rId4" Type="http://schemas.openxmlformats.org/officeDocument/2006/relationships/image" Target="../media/image35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46.svg"/><Relationship Id="rId7" Type="http://schemas.openxmlformats.org/officeDocument/2006/relationships/image" Target="../media/image3.sv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8.png"/><Relationship Id="rId5" Type="http://schemas.openxmlformats.org/officeDocument/2006/relationships/image" Target="../media/image48.svg"/><Relationship Id="rId4" Type="http://schemas.openxmlformats.org/officeDocument/2006/relationships/image" Target="../media/image346.png"/><Relationship Id="rId9" Type="http://schemas.openxmlformats.org/officeDocument/2006/relationships/image" Target="../media/image29.sv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46.svg"/><Relationship Id="rId7" Type="http://schemas.openxmlformats.org/officeDocument/2006/relationships/image" Target="../media/image3.sv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8.png"/><Relationship Id="rId5" Type="http://schemas.openxmlformats.org/officeDocument/2006/relationships/image" Target="../media/image48.svg"/><Relationship Id="rId4" Type="http://schemas.openxmlformats.org/officeDocument/2006/relationships/image" Target="../media/image346.pn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2CA2EA4-B987-4B31-8752-B24DACEFF0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n-US" altLang="ko-KR" sz="2000" dirty="0"/>
              <a:t>2021.05.11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31B56-2CA5-4859-8A14-B6A975A10DEF}"/>
              </a:ext>
            </a:extLst>
          </p:cNvPr>
          <p:cNvSpPr txBox="1"/>
          <p:nvPr/>
        </p:nvSpPr>
        <p:spPr>
          <a:xfrm>
            <a:off x="9666191" y="5512291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미소정보기술</a:t>
            </a: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C7E33C10-3D64-4F27-9D4D-BAB494628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0" lang="en-US" altLang="ko-KR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smart A.I</a:t>
            </a:r>
            <a:br>
              <a:rPr kumimoji="0" lang="en-US" altLang="ko-KR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</a:br>
            <a:r>
              <a:rPr kumimoji="0" lang="en-US" altLang="ko-KR" sz="7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UserInterface</a:t>
            </a: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 개선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860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37F5406C-2771-4EE2-BA4E-512C9A26BE9A}"/>
              </a:ext>
            </a:extLst>
          </p:cNvPr>
          <p:cNvSpPr/>
          <p:nvPr/>
        </p:nvSpPr>
        <p:spPr>
          <a:xfrm>
            <a:off x="257201" y="853915"/>
            <a:ext cx="3176521" cy="3430134"/>
          </a:xfrm>
          <a:prstGeom prst="roundRect">
            <a:avLst>
              <a:gd name="adj" fmla="val 1136"/>
            </a:avLst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851EACD-1B65-483D-8274-802B355C5AC0}"/>
              </a:ext>
            </a:extLst>
          </p:cNvPr>
          <p:cNvSpPr txBox="1"/>
          <p:nvPr/>
        </p:nvSpPr>
        <p:spPr>
          <a:xfrm>
            <a:off x="293144" y="883950"/>
            <a:ext cx="123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Schedule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3DAAF013-4F76-4070-BDDF-EBA4C8651162}"/>
              </a:ext>
            </a:extLst>
          </p:cNvPr>
          <p:cNvGrpSpPr/>
          <p:nvPr/>
        </p:nvGrpSpPr>
        <p:grpSpPr>
          <a:xfrm>
            <a:off x="1641316" y="1162761"/>
            <a:ext cx="1762870" cy="197366"/>
            <a:chOff x="1156816" y="1193928"/>
            <a:chExt cx="1762870" cy="197366"/>
          </a:xfrm>
        </p:grpSpPr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9344C729-27A2-4FAA-8C81-A6BBC315A7EF}"/>
                </a:ext>
              </a:extLst>
            </p:cNvPr>
            <p:cNvSpPr/>
            <p:nvPr/>
          </p:nvSpPr>
          <p:spPr>
            <a:xfrm>
              <a:off x="2460743" y="1254518"/>
              <a:ext cx="68899" cy="68899"/>
            </a:xfrm>
            <a:prstGeom prst="ellipse">
              <a:avLst/>
            </a:prstGeom>
            <a:solidFill>
              <a:srgbClr val="FF000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1F57591E-CED3-4CF6-B839-6931BA86B82E}"/>
                </a:ext>
              </a:extLst>
            </p:cNvPr>
            <p:cNvSpPr/>
            <p:nvPr/>
          </p:nvSpPr>
          <p:spPr>
            <a:xfrm>
              <a:off x="1808018" y="1264512"/>
              <a:ext cx="68899" cy="68899"/>
            </a:xfrm>
            <a:prstGeom prst="ellipse">
              <a:avLst/>
            </a:prstGeom>
            <a:solidFill>
              <a:srgbClr val="00B05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671ED7D-937E-4C69-AA41-091B274A811F}"/>
                </a:ext>
              </a:extLst>
            </p:cNvPr>
            <p:cNvSpPr txBox="1"/>
            <p:nvPr/>
          </p:nvSpPr>
          <p:spPr>
            <a:xfrm>
              <a:off x="1859439" y="1193928"/>
              <a:ext cx="57579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Completed</a:t>
              </a:r>
              <a:endPara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C954206-3418-4148-896A-AA6A677E1A88}"/>
                </a:ext>
              </a:extLst>
            </p:cNvPr>
            <p:cNvSpPr txBox="1"/>
            <p:nvPr/>
          </p:nvSpPr>
          <p:spPr>
            <a:xfrm>
              <a:off x="2528232" y="1196634"/>
              <a:ext cx="3914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Failed</a:t>
              </a:r>
              <a:endPara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B4C69763-AC15-419C-8E63-85F0C298A8C0}"/>
                </a:ext>
              </a:extLst>
            </p:cNvPr>
            <p:cNvSpPr/>
            <p:nvPr/>
          </p:nvSpPr>
          <p:spPr>
            <a:xfrm>
              <a:off x="1156816" y="1264512"/>
              <a:ext cx="68899" cy="6889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E10F5712-EC70-41A1-80AC-6E190C02CE27}"/>
                </a:ext>
              </a:extLst>
            </p:cNvPr>
            <p:cNvSpPr txBox="1"/>
            <p:nvPr/>
          </p:nvSpPr>
          <p:spPr>
            <a:xfrm>
              <a:off x="1224305" y="1206628"/>
              <a:ext cx="5517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Scheduled</a:t>
              </a:r>
              <a:endPara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CB9DA93-D00B-49A7-B926-9B8CE2E36244}"/>
              </a:ext>
            </a:extLst>
          </p:cNvPr>
          <p:cNvSpPr txBox="1"/>
          <p:nvPr/>
        </p:nvSpPr>
        <p:spPr>
          <a:xfrm>
            <a:off x="303814" y="1143343"/>
            <a:ext cx="133049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June 2021   </a:t>
            </a:r>
            <a:r>
              <a:rPr kumimoji="0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&lt;   &gt;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B75F84F9-2B40-4869-9DFA-3D4CA54AF6DB}"/>
              </a:ext>
            </a:extLst>
          </p:cNvPr>
          <p:cNvSpPr txBox="1"/>
          <p:nvPr/>
        </p:nvSpPr>
        <p:spPr>
          <a:xfrm>
            <a:off x="427390" y="3330070"/>
            <a:ext cx="1849826" cy="250697"/>
          </a:xfrm>
          <a:prstGeom prst="roundRect">
            <a:avLst/>
          </a:prstGeom>
          <a:noFill/>
        </p:spPr>
        <p:txBody>
          <a:bodyPr wrap="square" tIns="36000" bIns="36000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June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 2021 ~ June 8 2021     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F8DB5031-3DED-40FE-A12A-BCC23F3A71D9}"/>
              </a:ext>
            </a:extLst>
          </p:cNvPr>
          <p:cNvGrpSpPr/>
          <p:nvPr/>
        </p:nvGrpSpPr>
        <p:grpSpPr>
          <a:xfrm>
            <a:off x="359198" y="3586949"/>
            <a:ext cx="2972527" cy="624486"/>
            <a:chOff x="404419" y="3616629"/>
            <a:chExt cx="2891958" cy="670909"/>
          </a:xfrm>
        </p:grpSpPr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0991E1C9-2192-4294-A7F7-1250C0188C87}"/>
                </a:ext>
              </a:extLst>
            </p:cNvPr>
            <p:cNvGrpSpPr/>
            <p:nvPr/>
          </p:nvGrpSpPr>
          <p:grpSpPr>
            <a:xfrm>
              <a:off x="404419" y="3616629"/>
              <a:ext cx="901404" cy="665885"/>
              <a:chOff x="276168" y="3468820"/>
              <a:chExt cx="1066645" cy="787952"/>
            </a:xfrm>
          </p:grpSpPr>
          <p:sp>
            <p:nvSpPr>
              <p:cNvPr id="236" name="사각형: 둥근 모서리 235">
                <a:extLst>
                  <a:ext uri="{FF2B5EF4-FFF2-40B4-BE49-F238E27FC236}">
                    <a16:creationId xmlns:a16="http://schemas.microsoft.com/office/drawing/2014/main" id="{18401AF2-C773-40BB-B1BD-A06F53981BA7}"/>
                  </a:ext>
                </a:extLst>
              </p:cNvPr>
              <p:cNvSpPr/>
              <p:nvPr/>
            </p:nvSpPr>
            <p:spPr>
              <a:xfrm>
                <a:off x="293261" y="3468820"/>
                <a:ext cx="1049552" cy="787952"/>
              </a:xfrm>
              <a:prstGeom prst="roundRect">
                <a:avLst>
                  <a:gd name="adj" fmla="val 5049"/>
                </a:avLst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60D0E05B-F077-46BE-905F-A071AED04FCE}"/>
                  </a:ext>
                </a:extLst>
              </p:cNvPr>
              <p:cNvSpPr txBox="1"/>
              <p:nvPr/>
            </p:nvSpPr>
            <p:spPr>
              <a:xfrm>
                <a:off x="276168" y="3959752"/>
                <a:ext cx="856363" cy="254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Scheduled</a:t>
                </a:r>
                <a:r>
                  <a:rPr kumimoji="0" lang="ko-KR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 </a:t>
                </a:r>
                <a:endPara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95676CE3-FE76-453C-AB82-375AE9A157BF}"/>
                  </a:ext>
                </a:extLst>
              </p:cNvPr>
              <p:cNvSpPr txBox="1"/>
              <p:nvPr/>
            </p:nvSpPr>
            <p:spPr>
              <a:xfrm>
                <a:off x="891755" y="3979515"/>
                <a:ext cx="316983" cy="236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&gt;</a:t>
                </a:r>
                <a:endParaRPr kumimoji="0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53D7421E-E9CA-4077-BDF0-5D3C0D91926A}"/>
                  </a:ext>
                </a:extLst>
              </p:cNvPr>
              <p:cNvGrpSpPr/>
              <p:nvPr/>
            </p:nvGrpSpPr>
            <p:grpSpPr>
              <a:xfrm>
                <a:off x="893681" y="3478922"/>
                <a:ext cx="442910" cy="414640"/>
                <a:chOff x="719819" y="2965491"/>
                <a:chExt cx="622995" cy="583231"/>
              </a:xfrm>
            </p:grpSpPr>
            <p:sp>
              <p:nvSpPr>
                <p:cNvPr id="241" name="타원 240">
                  <a:extLst>
                    <a:ext uri="{FF2B5EF4-FFF2-40B4-BE49-F238E27FC236}">
                      <a16:creationId xmlns:a16="http://schemas.microsoft.com/office/drawing/2014/main" id="{B6AEE8D4-6C80-46EE-AF98-40B07C421F4A}"/>
                    </a:ext>
                  </a:extLst>
                </p:cNvPr>
                <p:cNvSpPr/>
                <p:nvPr/>
              </p:nvSpPr>
              <p:spPr>
                <a:xfrm>
                  <a:off x="719819" y="3071866"/>
                  <a:ext cx="357134" cy="357134"/>
                </a:xfrm>
                <a:prstGeom prst="ellipse">
                  <a:avLst/>
                </a:pr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D3584658-E1AC-4452-BB84-FD79010A6362}"/>
                    </a:ext>
                  </a:extLst>
                </p:cNvPr>
                <p:cNvSpPr/>
                <p:nvPr/>
              </p:nvSpPr>
              <p:spPr>
                <a:xfrm>
                  <a:off x="1013944" y="2965491"/>
                  <a:ext cx="328870" cy="217806"/>
                </a:xfrm>
                <a:custGeom>
                  <a:avLst/>
                  <a:gdLst>
                    <a:gd name="connsiteX0" fmla="*/ 7922 w 328871"/>
                    <a:gd name="connsiteY0" fmla="*/ 0 h 217805"/>
                    <a:gd name="connsiteX1" fmla="*/ 275879 w 328871"/>
                    <a:gd name="connsiteY1" fmla="*/ 0 h 217805"/>
                    <a:gd name="connsiteX2" fmla="*/ 328871 w 328871"/>
                    <a:gd name="connsiteY2" fmla="*/ 52992 h 217805"/>
                    <a:gd name="connsiteX3" fmla="*/ 328871 w 328871"/>
                    <a:gd name="connsiteY3" fmla="*/ 129850 h 217805"/>
                    <a:gd name="connsiteX4" fmla="*/ 304833 w 328871"/>
                    <a:gd name="connsiteY4" fmla="*/ 165504 h 217805"/>
                    <a:gd name="connsiteX5" fmla="*/ 178567 w 328871"/>
                    <a:gd name="connsiteY5" fmla="*/ 217805 h 217805"/>
                    <a:gd name="connsiteX6" fmla="*/ 0 w 328871"/>
                    <a:gd name="connsiteY6" fmla="*/ 39238 h 217805"/>
                    <a:gd name="connsiteX7" fmla="*/ 7922 w 328871"/>
                    <a:gd name="connsiteY7" fmla="*/ 0 h 217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8871" h="217805">
                      <a:moveTo>
                        <a:pt x="7922" y="0"/>
                      </a:moveTo>
                      <a:lnTo>
                        <a:pt x="275879" y="0"/>
                      </a:lnTo>
                      <a:cubicBezTo>
                        <a:pt x="305146" y="0"/>
                        <a:pt x="328871" y="23725"/>
                        <a:pt x="328871" y="52992"/>
                      </a:cubicBezTo>
                      <a:lnTo>
                        <a:pt x="328871" y="129850"/>
                      </a:lnTo>
                      <a:lnTo>
                        <a:pt x="304833" y="165504"/>
                      </a:lnTo>
                      <a:cubicBezTo>
                        <a:pt x="272519" y="197818"/>
                        <a:pt x="227877" y="217805"/>
                        <a:pt x="178567" y="217805"/>
                      </a:cubicBezTo>
                      <a:cubicBezTo>
                        <a:pt x="79947" y="217805"/>
                        <a:pt x="0" y="137858"/>
                        <a:pt x="0" y="39238"/>
                      </a:cubicBezTo>
                      <a:lnTo>
                        <a:pt x="7922" y="0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60EF9FAD-9682-4E6C-897B-DE9D85393E18}"/>
                    </a:ext>
                  </a:extLst>
                </p:cNvPr>
                <p:cNvSpPr/>
                <p:nvPr/>
              </p:nvSpPr>
              <p:spPr>
                <a:xfrm>
                  <a:off x="1136005" y="3191588"/>
                  <a:ext cx="206808" cy="357134"/>
                </a:xfrm>
                <a:custGeom>
                  <a:avLst/>
                  <a:gdLst>
                    <a:gd name="connsiteX0" fmla="*/ 178567 w 206808"/>
                    <a:gd name="connsiteY0" fmla="*/ 0 h 357134"/>
                    <a:gd name="connsiteX1" fmla="*/ 206808 w 206808"/>
                    <a:gd name="connsiteY1" fmla="*/ 5702 h 357134"/>
                    <a:gd name="connsiteX2" fmla="*/ 206808 w 206808"/>
                    <a:gd name="connsiteY2" fmla="*/ 351432 h 357134"/>
                    <a:gd name="connsiteX3" fmla="*/ 178567 w 206808"/>
                    <a:gd name="connsiteY3" fmla="*/ 357134 h 357134"/>
                    <a:gd name="connsiteX4" fmla="*/ 0 w 206808"/>
                    <a:gd name="connsiteY4" fmla="*/ 178567 h 357134"/>
                    <a:gd name="connsiteX5" fmla="*/ 178567 w 206808"/>
                    <a:gd name="connsiteY5" fmla="*/ 0 h 357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6808" h="357134">
                      <a:moveTo>
                        <a:pt x="178567" y="0"/>
                      </a:moveTo>
                      <a:lnTo>
                        <a:pt x="206808" y="5702"/>
                      </a:lnTo>
                      <a:lnTo>
                        <a:pt x="206808" y="351432"/>
                      </a:lnTo>
                      <a:lnTo>
                        <a:pt x="178567" y="357134"/>
                      </a:lnTo>
                      <a:cubicBezTo>
                        <a:pt x="79947" y="357134"/>
                        <a:pt x="0" y="277187"/>
                        <a:pt x="0" y="178567"/>
                      </a:cubicBezTo>
                      <a:cubicBezTo>
                        <a:pt x="0" y="79947"/>
                        <a:pt x="79947" y="0"/>
                        <a:pt x="178567" y="0"/>
                      </a:cubicBezTo>
                      <a:close/>
                    </a:path>
                  </a:pathLst>
                </a:cu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</p:grp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455F32B3-B4D6-409D-8A68-7CF02BCE98EC}"/>
                  </a:ext>
                </a:extLst>
              </p:cNvPr>
              <p:cNvSpPr txBox="1"/>
              <p:nvPr/>
            </p:nvSpPr>
            <p:spPr>
              <a:xfrm>
                <a:off x="352795" y="3647473"/>
                <a:ext cx="352102" cy="400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4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CEA1B8D5-4B2E-4849-A977-864CAAEF09A9}"/>
                </a:ext>
              </a:extLst>
            </p:cNvPr>
            <p:cNvGrpSpPr/>
            <p:nvPr/>
          </p:nvGrpSpPr>
          <p:grpSpPr>
            <a:xfrm>
              <a:off x="1410520" y="3616831"/>
              <a:ext cx="939825" cy="667325"/>
              <a:chOff x="1444303" y="3461556"/>
              <a:chExt cx="1119939" cy="795216"/>
            </a:xfrm>
          </p:grpSpPr>
          <p:sp>
            <p:nvSpPr>
              <p:cNvPr id="229" name="사각형: 둥근 모서리 228">
                <a:extLst>
                  <a:ext uri="{FF2B5EF4-FFF2-40B4-BE49-F238E27FC236}">
                    <a16:creationId xmlns:a16="http://schemas.microsoft.com/office/drawing/2014/main" id="{B245E3C0-5B8D-43D3-8582-8F0E7FCAC71E}"/>
                  </a:ext>
                </a:extLst>
              </p:cNvPr>
              <p:cNvSpPr/>
              <p:nvPr/>
            </p:nvSpPr>
            <p:spPr>
              <a:xfrm>
                <a:off x="1458369" y="3461556"/>
                <a:ext cx="1049552" cy="795216"/>
              </a:xfrm>
              <a:prstGeom prst="roundRect">
                <a:avLst>
                  <a:gd name="adj" fmla="val 5049"/>
                </a:avLst>
              </a:prstGeom>
              <a:solidFill>
                <a:srgbClr val="002060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EB2898D8-A51D-484A-B921-D1CB5333B1F0}"/>
                  </a:ext>
                </a:extLst>
              </p:cNvPr>
              <p:cNvSpPr txBox="1"/>
              <p:nvPr/>
            </p:nvSpPr>
            <p:spPr>
              <a:xfrm>
                <a:off x="1444303" y="3974100"/>
                <a:ext cx="1119939" cy="23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Completed</a:t>
                </a:r>
                <a:r>
                  <a:rPr kumimoji="0" lang="en-US" altLang="ko-KR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(running)</a:t>
                </a:r>
                <a:endPara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4586EC12-08D8-4D4C-B581-D773C84C8C42}"/>
                  </a:ext>
                </a:extLst>
              </p:cNvPr>
              <p:cNvGrpSpPr/>
              <p:nvPr/>
            </p:nvGrpSpPr>
            <p:grpSpPr>
              <a:xfrm>
                <a:off x="2100712" y="3467076"/>
                <a:ext cx="408921" cy="459357"/>
                <a:chOff x="771744" y="2907218"/>
                <a:chExt cx="571069" cy="641504"/>
              </a:xfrm>
            </p:grpSpPr>
            <p:sp>
              <p:nvSpPr>
                <p:cNvPr id="233" name="사각형: 둥근 모서리 232">
                  <a:extLst>
                    <a:ext uri="{FF2B5EF4-FFF2-40B4-BE49-F238E27FC236}">
                      <a16:creationId xmlns:a16="http://schemas.microsoft.com/office/drawing/2014/main" id="{BAFC7FB2-223C-45FC-9427-3CF5031EA3C2}"/>
                    </a:ext>
                  </a:extLst>
                </p:cNvPr>
                <p:cNvSpPr/>
                <p:nvPr/>
              </p:nvSpPr>
              <p:spPr>
                <a:xfrm>
                  <a:off x="771744" y="3135464"/>
                  <a:ext cx="285830" cy="285830"/>
                </a:xfrm>
                <a:prstGeom prst="roundRect">
                  <a:avLst/>
                </a:pr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234" name="자유형: 도형 233">
                  <a:extLst>
                    <a:ext uri="{FF2B5EF4-FFF2-40B4-BE49-F238E27FC236}">
                      <a16:creationId xmlns:a16="http://schemas.microsoft.com/office/drawing/2014/main" id="{09313A05-803D-4101-A98E-35FC6582015D}"/>
                    </a:ext>
                  </a:extLst>
                </p:cNvPr>
                <p:cNvSpPr/>
                <p:nvPr/>
              </p:nvSpPr>
              <p:spPr>
                <a:xfrm>
                  <a:off x="995772" y="2907218"/>
                  <a:ext cx="328871" cy="217805"/>
                </a:xfrm>
                <a:custGeom>
                  <a:avLst/>
                  <a:gdLst>
                    <a:gd name="connsiteX0" fmla="*/ 7922 w 328871"/>
                    <a:gd name="connsiteY0" fmla="*/ 0 h 217805"/>
                    <a:gd name="connsiteX1" fmla="*/ 275879 w 328871"/>
                    <a:gd name="connsiteY1" fmla="*/ 0 h 217805"/>
                    <a:gd name="connsiteX2" fmla="*/ 328871 w 328871"/>
                    <a:gd name="connsiteY2" fmla="*/ 52992 h 217805"/>
                    <a:gd name="connsiteX3" fmla="*/ 328871 w 328871"/>
                    <a:gd name="connsiteY3" fmla="*/ 129850 h 217805"/>
                    <a:gd name="connsiteX4" fmla="*/ 304833 w 328871"/>
                    <a:gd name="connsiteY4" fmla="*/ 165504 h 217805"/>
                    <a:gd name="connsiteX5" fmla="*/ 178567 w 328871"/>
                    <a:gd name="connsiteY5" fmla="*/ 217805 h 217805"/>
                    <a:gd name="connsiteX6" fmla="*/ 0 w 328871"/>
                    <a:gd name="connsiteY6" fmla="*/ 39238 h 217805"/>
                    <a:gd name="connsiteX7" fmla="*/ 7922 w 328871"/>
                    <a:gd name="connsiteY7" fmla="*/ 0 h 217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8871" h="217805">
                      <a:moveTo>
                        <a:pt x="7922" y="0"/>
                      </a:moveTo>
                      <a:lnTo>
                        <a:pt x="275879" y="0"/>
                      </a:lnTo>
                      <a:cubicBezTo>
                        <a:pt x="305146" y="0"/>
                        <a:pt x="328871" y="23725"/>
                        <a:pt x="328871" y="52992"/>
                      </a:cubicBezTo>
                      <a:lnTo>
                        <a:pt x="328871" y="129850"/>
                      </a:lnTo>
                      <a:lnTo>
                        <a:pt x="304833" y="165504"/>
                      </a:lnTo>
                      <a:cubicBezTo>
                        <a:pt x="272519" y="197818"/>
                        <a:pt x="227877" y="217805"/>
                        <a:pt x="178567" y="217805"/>
                      </a:cubicBezTo>
                      <a:cubicBezTo>
                        <a:pt x="79947" y="217805"/>
                        <a:pt x="0" y="137858"/>
                        <a:pt x="0" y="39238"/>
                      </a:cubicBezTo>
                      <a:lnTo>
                        <a:pt x="7922" y="0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235" name="자유형: 도형 234">
                  <a:extLst>
                    <a:ext uri="{FF2B5EF4-FFF2-40B4-BE49-F238E27FC236}">
                      <a16:creationId xmlns:a16="http://schemas.microsoft.com/office/drawing/2014/main" id="{0B961EED-4064-4AAF-956F-967E431FD0DF}"/>
                    </a:ext>
                  </a:extLst>
                </p:cNvPr>
                <p:cNvSpPr/>
                <p:nvPr/>
              </p:nvSpPr>
              <p:spPr>
                <a:xfrm>
                  <a:off x="1136005" y="3191588"/>
                  <a:ext cx="206808" cy="357134"/>
                </a:xfrm>
                <a:custGeom>
                  <a:avLst/>
                  <a:gdLst>
                    <a:gd name="connsiteX0" fmla="*/ 178567 w 206808"/>
                    <a:gd name="connsiteY0" fmla="*/ 0 h 357134"/>
                    <a:gd name="connsiteX1" fmla="*/ 206808 w 206808"/>
                    <a:gd name="connsiteY1" fmla="*/ 5702 h 357134"/>
                    <a:gd name="connsiteX2" fmla="*/ 206808 w 206808"/>
                    <a:gd name="connsiteY2" fmla="*/ 351432 h 357134"/>
                    <a:gd name="connsiteX3" fmla="*/ 178567 w 206808"/>
                    <a:gd name="connsiteY3" fmla="*/ 357134 h 357134"/>
                    <a:gd name="connsiteX4" fmla="*/ 0 w 206808"/>
                    <a:gd name="connsiteY4" fmla="*/ 178567 h 357134"/>
                    <a:gd name="connsiteX5" fmla="*/ 178567 w 206808"/>
                    <a:gd name="connsiteY5" fmla="*/ 0 h 357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6808" h="357134">
                      <a:moveTo>
                        <a:pt x="178567" y="0"/>
                      </a:moveTo>
                      <a:lnTo>
                        <a:pt x="206808" y="5702"/>
                      </a:lnTo>
                      <a:lnTo>
                        <a:pt x="206808" y="351432"/>
                      </a:lnTo>
                      <a:lnTo>
                        <a:pt x="178567" y="357134"/>
                      </a:lnTo>
                      <a:cubicBezTo>
                        <a:pt x="79947" y="357134"/>
                        <a:pt x="0" y="277187"/>
                        <a:pt x="0" y="178567"/>
                      </a:cubicBezTo>
                      <a:cubicBezTo>
                        <a:pt x="0" y="79947"/>
                        <a:pt x="79947" y="0"/>
                        <a:pt x="178567" y="0"/>
                      </a:cubicBezTo>
                      <a:close/>
                    </a:path>
                  </a:pathLst>
                </a:cu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</p:grp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7BE14857-8498-4868-904B-64A9E75247FD}"/>
                  </a:ext>
                </a:extLst>
              </p:cNvPr>
              <p:cNvSpPr txBox="1"/>
              <p:nvPr/>
            </p:nvSpPr>
            <p:spPr>
              <a:xfrm>
                <a:off x="1527092" y="3647474"/>
                <a:ext cx="587120" cy="403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5</a:t>
                </a:r>
                <a:r>
                  <a:rPr kumimoji="0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(1)</a:t>
                </a:r>
                <a:endPara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0254232B-E3A8-4076-9106-8524B6A408D3}"/>
                </a:ext>
              </a:extLst>
            </p:cNvPr>
            <p:cNvGrpSpPr/>
            <p:nvPr/>
          </p:nvGrpSpPr>
          <p:grpSpPr>
            <a:xfrm>
              <a:off x="2410139" y="3625166"/>
              <a:ext cx="886238" cy="662372"/>
              <a:chOff x="2631366" y="3470143"/>
              <a:chExt cx="1052491" cy="786629"/>
            </a:xfrm>
          </p:grpSpPr>
          <p:sp>
            <p:nvSpPr>
              <p:cNvPr id="221" name="사각형: 둥근 모서리 220">
                <a:extLst>
                  <a:ext uri="{FF2B5EF4-FFF2-40B4-BE49-F238E27FC236}">
                    <a16:creationId xmlns:a16="http://schemas.microsoft.com/office/drawing/2014/main" id="{D3D0B66A-0F3C-4571-9101-2D4C75CDE137}"/>
                  </a:ext>
                </a:extLst>
              </p:cNvPr>
              <p:cNvSpPr/>
              <p:nvPr/>
            </p:nvSpPr>
            <p:spPr>
              <a:xfrm>
                <a:off x="2634305" y="3498206"/>
                <a:ext cx="1049552" cy="758566"/>
              </a:xfrm>
              <a:prstGeom prst="roundRect">
                <a:avLst>
                  <a:gd name="adj" fmla="val 5049"/>
                </a:avLst>
              </a:prstGeom>
              <a:solidFill>
                <a:srgbClr val="EFF3FF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22" name="사각형: 둥근 모서리 221">
                <a:extLst>
                  <a:ext uri="{FF2B5EF4-FFF2-40B4-BE49-F238E27FC236}">
                    <a16:creationId xmlns:a16="http://schemas.microsoft.com/office/drawing/2014/main" id="{AE1FEB93-C1CF-4447-842F-1572CD553778}"/>
                  </a:ext>
                </a:extLst>
              </p:cNvPr>
              <p:cNvSpPr/>
              <p:nvPr/>
            </p:nvSpPr>
            <p:spPr>
              <a:xfrm>
                <a:off x="2631366" y="3470143"/>
                <a:ext cx="1049552" cy="786629"/>
              </a:xfrm>
              <a:prstGeom prst="roundRect">
                <a:avLst>
                  <a:gd name="adj" fmla="val 5049"/>
                </a:avLst>
              </a:prstGeom>
              <a:solidFill>
                <a:srgbClr val="002060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466D785-3A17-40E2-A6B9-4C14B6055BAC}"/>
                  </a:ext>
                </a:extLst>
              </p:cNvPr>
              <p:cNvSpPr txBox="1"/>
              <p:nvPr/>
            </p:nvSpPr>
            <p:spPr>
              <a:xfrm>
                <a:off x="2635942" y="3959752"/>
                <a:ext cx="856363" cy="255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Failed</a:t>
                </a:r>
                <a:r>
                  <a:rPr kumimoji="0" lang="ko-KR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 </a:t>
                </a:r>
                <a:endPara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1A9A5FD3-2718-4CCB-A4DB-97D0C68D12FB}"/>
                  </a:ext>
                </a:extLst>
              </p:cNvPr>
              <p:cNvGrpSpPr/>
              <p:nvPr/>
            </p:nvGrpSpPr>
            <p:grpSpPr>
              <a:xfrm>
                <a:off x="3321298" y="3473561"/>
                <a:ext cx="357578" cy="461668"/>
                <a:chOff x="832705" y="2890123"/>
                <a:chExt cx="510108" cy="658599"/>
              </a:xfrm>
            </p:grpSpPr>
            <p:sp>
              <p:nvSpPr>
                <p:cNvPr id="226" name="눈물 방울 225">
                  <a:extLst>
                    <a:ext uri="{FF2B5EF4-FFF2-40B4-BE49-F238E27FC236}">
                      <a16:creationId xmlns:a16="http://schemas.microsoft.com/office/drawing/2014/main" id="{3140ABE3-2DA7-416E-8FBC-B22C60249D1E}"/>
                    </a:ext>
                  </a:extLst>
                </p:cNvPr>
                <p:cNvSpPr/>
                <p:nvPr/>
              </p:nvSpPr>
              <p:spPr>
                <a:xfrm>
                  <a:off x="832705" y="3172234"/>
                  <a:ext cx="263257" cy="263257"/>
                </a:xfrm>
                <a:prstGeom prst="teardrop">
                  <a:avLst/>
                </a:pr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227" name="자유형: 도형 226">
                  <a:extLst>
                    <a:ext uri="{FF2B5EF4-FFF2-40B4-BE49-F238E27FC236}">
                      <a16:creationId xmlns:a16="http://schemas.microsoft.com/office/drawing/2014/main" id="{05F800C6-25C3-469D-B049-040F07F24486}"/>
                    </a:ext>
                  </a:extLst>
                </p:cNvPr>
                <p:cNvSpPr/>
                <p:nvPr/>
              </p:nvSpPr>
              <p:spPr>
                <a:xfrm>
                  <a:off x="1008846" y="2890123"/>
                  <a:ext cx="328871" cy="217805"/>
                </a:xfrm>
                <a:custGeom>
                  <a:avLst/>
                  <a:gdLst>
                    <a:gd name="connsiteX0" fmla="*/ 7922 w 328871"/>
                    <a:gd name="connsiteY0" fmla="*/ 0 h 217805"/>
                    <a:gd name="connsiteX1" fmla="*/ 275879 w 328871"/>
                    <a:gd name="connsiteY1" fmla="*/ 0 h 217805"/>
                    <a:gd name="connsiteX2" fmla="*/ 328871 w 328871"/>
                    <a:gd name="connsiteY2" fmla="*/ 52992 h 217805"/>
                    <a:gd name="connsiteX3" fmla="*/ 328871 w 328871"/>
                    <a:gd name="connsiteY3" fmla="*/ 129850 h 217805"/>
                    <a:gd name="connsiteX4" fmla="*/ 304833 w 328871"/>
                    <a:gd name="connsiteY4" fmla="*/ 165504 h 217805"/>
                    <a:gd name="connsiteX5" fmla="*/ 178567 w 328871"/>
                    <a:gd name="connsiteY5" fmla="*/ 217805 h 217805"/>
                    <a:gd name="connsiteX6" fmla="*/ 0 w 328871"/>
                    <a:gd name="connsiteY6" fmla="*/ 39238 h 217805"/>
                    <a:gd name="connsiteX7" fmla="*/ 7922 w 328871"/>
                    <a:gd name="connsiteY7" fmla="*/ 0 h 217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8871" h="217805">
                      <a:moveTo>
                        <a:pt x="7922" y="0"/>
                      </a:moveTo>
                      <a:lnTo>
                        <a:pt x="275879" y="0"/>
                      </a:lnTo>
                      <a:cubicBezTo>
                        <a:pt x="305146" y="0"/>
                        <a:pt x="328871" y="23725"/>
                        <a:pt x="328871" y="52992"/>
                      </a:cubicBezTo>
                      <a:lnTo>
                        <a:pt x="328871" y="129850"/>
                      </a:lnTo>
                      <a:lnTo>
                        <a:pt x="304833" y="165504"/>
                      </a:lnTo>
                      <a:cubicBezTo>
                        <a:pt x="272519" y="197818"/>
                        <a:pt x="227877" y="217805"/>
                        <a:pt x="178567" y="217805"/>
                      </a:cubicBezTo>
                      <a:cubicBezTo>
                        <a:pt x="79947" y="217805"/>
                        <a:pt x="0" y="137858"/>
                        <a:pt x="0" y="39238"/>
                      </a:cubicBezTo>
                      <a:lnTo>
                        <a:pt x="7922" y="0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228" name="자유형: 도형 227">
                  <a:extLst>
                    <a:ext uri="{FF2B5EF4-FFF2-40B4-BE49-F238E27FC236}">
                      <a16:creationId xmlns:a16="http://schemas.microsoft.com/office/drawing/2014/main" id="{4419F2FE-B7FD-4DE7-BFE4-CA2CC7A967D9}"/>
                    </a:ext>
                  </a:extLst>
                </p:cNvPr>
                <p:cNvSpPr/>
                <p:nvPr/>
              </p:nvSpPr>
              <p:spPr>
                <a:xfrm>
                  <a:off x="1136005" y="3191588"/>
                  <a:ext cx="206808" cy="357134"/>
                </a:xfrm>
                <a:custGeom>
                  <a:avLst/>
                  <a:gdLst>
                    <a:gd name="connsiteX0" fmla="*/ 178567 w 206808"/>
                    <a:gd name="connsiteY0" fmla="*/ 0 h 357134"/>
                    <a:gd name="connsiteX1" fmla="*/ 206808 w 206808"/>
                    <a:gd name="connsiteY1" fmla="*/ 5702 h 357134"/>
                    <a:gd name="connsiteX2" fmla="*/ 206808 w 206808"/>
                    <a:gd name="connsiteY2" fmla="*/ 351432 h 357134"/>
                    <a:gd name="connsiteX3" fmla="*/ 178567 w 206808"/>
                    <a:gd name="connsiteY3" fmla="*/ 357134 h 357134"/>
                    <a:gd name="connsiteX4" fmla="*/ 0 w 206808"/>
                    <a:gd name="connsiteY4" fmla="*/ 178567 h 357134"/>
                    <a:gd name="connsiteX5" fmla="*/ 178567 w 206808"/>
                    <a:gd name="connsiteY5" fmla="*/ 0 h 357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6808" h="357134">
                      <a:moveTo>
                        <a:pt x="178567" y="0"/>
                      </a:moveTo>
                      <a:lnTo>
                        <a:pt x="206808" y="5702"/>
                      </a:lnTo>
                      <a:lnTo>
                        <a:pt x="206808" y="351432"/>
                      </a:lnTo>
                      <a:lnTo>
                        <a:pt x="178567" y="357134"/>
                      </a:lnTo>
                      <a:cubicBezTo>
                        <a:pt x="79947" y="357134"/>
                        <a:pt x="0" y="277187"/>
                        <a:pt x="0" y="178567"/>
                      </a:cubicBezTo>
                      <a:cubicBezTo>
                        <a:pt x="0" y="79947"/>
                        <a:pt x="79947" y="0"/>
                        <a:pt x="178567" y="0"/>
                      </a:cubicBezTo>
                      <a:close/>
                    </a:path>
                  </a:pathLst>
                </a:cu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</p:grp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19E1A0B-7580-4214-89DA-9577E3493039}"/>
                  </a:ext>
                </a:extLst>
              </p:cNvPr>
              <p:cNvSpPr txBox="1"/>
              <p:nvPr/>
            </p:nvSpPr>
            <p:spPr>
              <a:xfrm>
                <a:off x="2701629" y="3647475"/>
                <a:ext cx="352101" cy="402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1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</p:grpSp>
      <p:pic>
        <p:nvPicPr>
          <p:cNvPr id="244" name="그래픽 243" descr="플립 달력 윤곽선">
            <a:extLst>
              <a:ext uri="{FF2B5EF4-FFF2-40B4-BE49-F238E27FC236}">
                <a16:creationId xmlns:a16="http://schemas.microsoft.com/office/drawing/2014/main" id="{DDCACD12-6894-4768-9CB0-C39D756C9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079" y="3383021"/>
            <a:ext cx="141840" cy="139384"/>
          </a:xfrm>
          <a:prstGeom prst="rect">
            <a:avLst/>
          </a:prstGeom>
        </p:spPr>
      </p:pic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015CBF2E-7951-4EE9-B76F-E3836FA7A066}"/>
              </a:ext>
            </a:extLst>
          </p:cNvPr>
          <p:cNvGrpSpPr/>
          <p:nvPr/>
        </p:nvGrpSpPr>
        <p:grpSpPr>
          <a:xfrm>
            <a:off x="2865542" y="908434"/>
            <a:ext cx="555866" cy="215444"/>
            <a:chOff x="8835901" y="3226520"/>
            <a:chExt cx="674951" cy="261599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73CCF73F-FAE3-4C22-B4C0-975D723A7A08}"/>
                </a:ext>
              </a:extLst>
            </p:cNvPr>
            <p:cNvSpPr txBox="1"/>
            <p:nvPr/>
          </p:nvSpPr>
          <p:spPr>
            <a:xfrm>
              <a:off x="8910831" y="3226520"/>
              <a:ext cx="600021" cy="26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Filters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247" name="그래픽 246" descr="필터 윤곽선">
              <a:extLst>
                <a:ext uri="{FF2B5EF4-FFF2-40B4-BE49-F238E27FC236}">
                  <a16:creationId xmlns:a16="http://schemas.microsoft.com/office/drawing/2014/main" id="{B79EC62B-BFD1-4CC3-A6C7-51247DC65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35901" y="3274868"/>
              <a:ext cx="160879" cy="164902"/>
            </a:xfrm>
            <a:prstGeom prst="rect">
              <a:avLst/>
            </a:prstGeom>
          </p:spPr>
        </p:pic>
      </p:grpSp>
      <p:graphicFrame>
        <p:nvGraphicFramePr>
          <p:cNvPr id="248" name="표 15">
            <a:extLst>
              <a:ext uri="{FF2B5EF4-FFF2-40B4-BE49-F238E27FC236}">
                <a16:creationId xmlns:a16="http://schemas.microsoft.com/office/drawing/2014/main" id="{CCB649B0-C1ED-4EB4-B2BC-40C71542E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99504"/>
              </p:ext>
            </p:extLst>
          </p:nvPr>
        </p:nvGraphicFramePr>
        <p:xfrm>
          <a:off x="417237" y="1396065"/>
          <a:ext cx="2872356" cy="1833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482">
                  <a:extLst>
                    <a:ext uri="{9D8B030D-6E8A-4147-A177-3AD203B41FA5}">
                      <a16:colId xmlns:a16="http://schemas.microsoft.com/office/drawing/2014/main" val="4252113333"/>
                    </a:ext>
                  </a:extLst>
                </a:gridCol>
                <a:gridCol w="399482">
                  <a:extLst>
                    <a:ext uri="{9D8B030D-6E8A-4147-A177-3AD203B41FA5}">
                      <a16:colId xmlns:a16="http://schemas.microsoft.com/office/drawing/2014/main" val="333425907"/>
                    </a:ext>
                  </a:extLst>
                </a:gridCol>
                <a:gridCol w="399482">
                  <a:extLst>
                    <a:ext uri="{9D8B030D-6E8A-4147-A177-3AD203B41FA5}">
                      <a16:colId xmlns:a16="http://schemas.microsoft.com/office/drawing/2014/main" val="1451108465"/>
                    </a:ext>
                  </a:extLst>
                </a:gridCol>
                <a:gridCol w="399482">
                  <a:extLst>
                    <a:ext uri="{9D8B030D-6E8A-4147-A177-3AD203B41FA5}">
                      <a16:colId xmlns:a16="http://schemas.microsoft.com/office/drawing/2014/main" val="3381730269"/>
                    </a:ext>
                  </a:extLst>
                </a:gridCol>
                <a:gridCol w="399482">
                  <a:extLst>
                    <a:ext uri="{9D8B030D-6E8A-4147-A177-3AD203B41FA5}">
                      <a16:colId xmlns:a16="http://schemas.microsoft.com/office/drawing/2014/main" val="1408090016"/>
                    </a:ext>
                  </a:extLst>
                </a:gridCol>
                <a:gridCol w="399482">
                  <a:extLst>
                    <a:ext uri="{9D8B030D-6E8A-4147-A177-3AD203B41FA5}">
                      <a16:colId xmlns:a16="http://schemas.microsoft.com/office/drawing/2014/main" val="3055533980"/>
                    </a:ext>
                  </a:extLst>
                </a:gridCol>
                <a:gridCol w="475464">
                  <a:extLst>
                    <a:ext uri="{9D8B030D-6E8A-4147-A177-3AD203B41FA5}">
                      <a16:colId xmlns:a16="http://schemas.microsoft.com/office/drawing/2014/main" val="611917598"/>
                    </a:ext>
                  </a:extLst>
                </a:gridCol>
              </a:tblGrid>
              <a:tr h="259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Sun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Mon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Tue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Wed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Thu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Fri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Sat</a:t>
                      </a:r>
                      <a:endParaRPr lang="ko-KR" altLang="en-US" sz="9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033212"/>
                  </a:ext>
                </a:extLst>
              </a:tr>
              <a:tr h="31476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514549"/>
                  </a:ext>
                </a:extLst>
              </a:tr>
              <a:tr h="31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58522" marR="58522" marT="59746" marB="5974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174282"/>
                  </a:ext>
                </a:extLst>
              </a:tr>
              <a:tr h="31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657816"/>
                  </a:ext>
                </a:extLst>
              </a:tr>
              <a:tr h="31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046443"/>
                  </a:ext>
                </a:extLst>
              </a:tr>
              <a:tr h="31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359484"/>
                  </a:ext>
                </a:extLst>
              </a:tr>
            </a:tbl>
          </a:graphicData>
        </a:graphic>
      </p:graphicFrame>
      <p:sp>
        <p:nvSpPr>
          <p:cNvPr id="249" name="타원 248">
            <a:extLst>
              <a:ext uri="{FF2B5EF4-FFF2-40B4-BE49-F238E27FC236}">
                <a16:creationId xmlns:a16="http://schemas.microsoft.com/office/drawing/2014/main" id="{54C66CA2-2020-4E95-9251-70B588717F67}"/>
              </a:ext>
            </a:extLst>
          </p:cNvPr>
          <p:cNvSpPr/>
          <p:nvPr/>
        </p:nvSpPr>
        <p:spPr>
          <a:xfrm rot="10800000" flipV="1">
            <a:off x="1391384" y="1872465"/>
            <a:ext cx="61846" cy="62808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41B04B36-5D3F-45A4-8665-C9EF16E32861}"/>
              </a:ext>
            </a:extLst>
          </p:cNvPr>
          <p:cNvSpPr/>
          <p:nvPr/>
        </p:nvSpPr>
        <p:spPr>
          <a:xfrm rot="10800000" flipV="1">
            <a:off x="1391384" y="2188490"/>
            <a:ext cx="61846" cy="62808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038DEAE5-A512-45CC-8985-2F0D78F0A286}"/>
              </a:ext>
            </a:extLst>
          </p:cNvPr>
          <p:cNvSpPr/>
          <p:nvPr/>
        </p:nvSpPr>
        <p:spPr>
          <a:xfrm rot="10800000" flipV="1">
            <a:off x="2187605" y="2188490"/>
            <a:ext cx="61846" cy="62808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30375EB1-488E-47AB-88A4-5D4207E2B6CE}"/>
              </a:ext>
            </a:extLst>
          </p:cNvPr>
          <p:cNvSpPr/>
          <p:nvPr/>
        </p:nvSpPr>
        <p:spPr>
          <a:xfrm rot="10800000" flipV="1">
            <a:off x="2582859" y="2188490"/>
            <a:ext cx="61846" cy="62808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3FAF6639-D6C4-4D96-BC44-EBF8D166FC88}"/>
              </a:ext>
            </a:extLst>
          </p:cNvPr>
          <p:cNvSpPr/>
          <p:nvPr/>
        </p:nvSpPr>
        <p:spPr>
          <a:xfrm rot="10800000" flipV="1">
            <a:off x="2582859" y="2500334"/>
            <a:ext cx="61846" cy="62808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65CE0C27-7AE5-4C34-B022-BDBDB6EF0B59}"/>
              </a:ext>
            </a:extLst>
          </p:cNvPr>
          <p:cNvSpPr/>
          <p:nvPr/>
        </p:nvSpPr>
        <p:spPr>
          <a:xfrm rot="10800000" flipV="1">
            <a:off x="987464" y="2500334"/>
            <a:ext cx="61846" cy="62808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CA8736BD-7A5E-43E4-B383-E3EF23EDA4F0}"/>
              </a:ext>
            </a:extLst>
          </p:cNvPr>
          <p:cNvSpPr/>
          <p:nvPr/>
        </p:nvSpPr>
        <p:spPr>
          <a:xfrm rot="10800000" flipV="1">
            <a:off x="1785856" y="2819209"/>
            <a:ext cx="61846" cy="62808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F8BA925B-8F22-4135-80E1-AF8AF451891F}"/>
              </a:ext>
            </a:extLst>
          </p:cNvPr>
          <p:cNvSpPr/>
          <p:nvPr/>
        </p:nvSpPr>
        <p:spPr>
          <a:xfrm rot="10800000" flipV="1">
            <a:off x="1390480" y="3131011"/>
            <a:ext cx="61846" cy="628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6F44A666-3982-4E3F-BE1C-3E96746079B7}"/>
              </a:ext>
            </a:extLst>
          </p:cNvPr>
          <p:cNvSpPr txBox="1"/>
          <p:nvPr/>
        </p:nvSpPr>
        <p:spPr>
          <a:xfrm>
            <a:off x="1879451" y="152454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rPr>
              <a:t>1-1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224B364-9D59-4045-B701-7741AA5A66DB}"/>
              </a:ext>
            </a:extLst>
          </p:cNvPr>
          <p:cNvSpPr txBox="1"/>
          <p:nvPr/>
        </p:nvSpPr>
        <p:spPr>
          <a:xfrm>
            <a:off x="1916345" y="2447439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rPr>
              <a:t>1-2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DD7783AF-D01C-43E8-8312-CC70B1E7886E}"/>
              </a:ext>
            </a:extLst>
          </p:cNvPr>
          <p:cNvCxnSpPr>
            <a:cxnSpLocks/>
          </p:cNvCxnSpPr>
          <p:nvPr/>
        </p:nvCxnSpPr>
        <p:spPr>
          <a:xfrm>
            <a:off x="366621" y="3314573"/>
            <a:ext cx="2957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5596200-099E-4453-B967-A4870B63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Schedule Filter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296895-CB46-4C0F-BCDC-6CE711D4AB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필터 설정 팝업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캘린더 영역 가리면서 띄움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기간조회 설정</a:t>
            </a:r>
            <a:r>
              <a:rPr lang="en-US" altLang="ko-KR" dirty="0"/>
              <a:t>. </a:t>
            </a:r>
            <a:r>
              <a:rPr lang="ko-KR" altLang="en-US" dirty="0"/>
              <a:t>선택 시 하단의 </a:t>
            </a:r>
            <a:r>
              <a:rPr lang="en-US" altLang="ko-KR" dirty="0"/>
              <a:t>start date</a:t>
            </a:r>
            <a:r>
              <a:rPr lang="ko-KR" altLang="en-US" dirty="0"/>
              <a:t>와 </a:t>
            </a:r>
            <a:r>
              <a:rPr lang="en-US" altLang="ko-KR" dirty="0"/>
              <a:t>end date</a:t>
            </a:r>
            <a:r>
              <a:rPr lang="ko-KR" altLang="en-US" dirty="0"/>
              <a:t>가 해당 기간의 날짜로 자동 설정됨</a:t>
            </a:r>
            <a:endParaRPr lang="en-US" altLang="ko-KR" dirty="0"/>
          </a:p>
          <a:p>
            <a:pPr marL="88900" indent="0">
              <a:buNone/>
            </a:pPr>
            <a:r>
              <a:rPr lang="en-US" altLang="ko-KR" dirty="0"/>
              <a:t>2-1.</a:t>
            </a:r>
            <a:r>
              <a:rPr lang="ko-KR" altLang="en-US" dirty="0"/>
              <a:t> 기간조회는 캘린더에서 드래그를 통해서도 설정이 가능함</a:t>
            </a:r>
            <a:r>
              <a:rPr lang="en-US" altLang="ko-KR" dirty="0"/>
              <a:t>. </a:t>
            </a:r>
            <a:r>
              <a:rPr lang="ko-KR" altLang="en-US" dirty="0"/>
              <a:t>이 기능에 대한 추가설명 표시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3.</a:t>
            </a:r>
            <a:r>
              <a:rPr lang="ko-KR" altLang="en-US" dirty="0"/>
              <a:t>주기 필터링</a:t>
            </a:r>
            <a:r>
              <a:rPr lang="en-US" altLang="ko-KR" dirty="0"/>
              <a:t>((@once, @hourly, @daily, @weekly, @monthly, @yearly, @every minute)</a:t>
            </a:r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선택 값 모두 해제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팝업 닫기</a:t>
            </a:r>
            <a:r>
              <a:rPr lang="en-US" altLang="ko-KR" dirty="0"/>
              <a:t>, </a:t>
            </a:r>
            <a:r>
              <a:rPr lang="ko-KR" altLang="en-US" dirty="0"/>
              <a:t>적용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6. Custom </a:t>
            </a:r>
            <a:r>
              <a:rPr lang="ko-KR" altLang="en-US" dirty="0"/>
              <a:t>선택 시 하단에 종료일 설정 여부 선택 가능</a:t>
            </a:r>
            <a:r>
              <a:rPr lang="en-US" altLang="ko-KR" dirty="0"/>
              <a:t>. </a:t>
            </a:r>
            <a:r>
              <a:rPr lang="ko-KR" altLang="en-US" dirty="0"/>
              <a:t>선택 시 </a:t>
            </a:r>
            <a:r>
              <a:rPr lang="en-US" altLang="ko-KR" dirty="0"/>
              <a:t>end date</a:t>
            </a:r>
            <a:r>
              <a:rPr lang="ko-KR" altLang="en-US" dirty="0"/>
              <a:t>란은 비활성화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선택된 마지막날이 스케줄에 </a:t>
            </a:r>
            <a:r>
              <a:rPr lang="ko-KR" altLang="en-US" dirty="0" err="1"/>
              <a:t>보이도록함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E0570D-13C3-49D4-9031-904325CE6E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00_02_Schedule filter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52FC48-162F-497A-B025-A18854C855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대시보드 일정조회 필터링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75859F2-51F8-4135-9C94-835FD360E8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2F52DB0-4003-49CF-BD4C-7F937FD1A5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774225-503E-4CD4-A9AF-F51CE1D4DBBD}"/>
              </a:ext>
            </a:extLst>
          </p:cNvPr>
          <p:cNvSpPr/>
          <p:nvPr/>
        </p:nvSpPr>
        <p:spPr>
          <a:xfrm>
            <a:off x="4027637" y="1123877"/>
            <a:ext cx="3094452" cy="3142587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577C3-555B-4F4A-94E3-331889412AC6}"/>
              </a:ext>
            </a:extLst>
          </p:cNvPr>
          <p:cNvSpPr txBox="1"/>
          <p:nvPr/>
        </p:nvSpPr>
        <p:spPr>
          <a:xfrm>
            <a:off x="4053907" y="3138414"/>
            <a:ext cx="8915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Repeated cycle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CAAEAA-38BC-4DD1-B075-961A9D094418}"/>
              </a:ext>
            </a:extLst>
          </p:cNvPr>
          <p:cNvSpPr/>
          <p:nvPr/>
        </p:nvSpPr>
        <p:spPr>
          <a:xfrm>
            <a:off x="4141930" y="3448574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C7CD56-CD70-4A26-AC82-A3AB4FB044D9}"/>
              </a:ext>
            </a:extLst>
          </p:cNvPr>
          <p:cNvSpPr txBox="1"/>
          <p:nvPr/>
        </p:nvSpPr>
        <p:spPr>
          <a:xfrm>
            <a:off x="4266944" y="3400057"/>
            <a:ext cx="4651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@once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EFA75-B457-4B62-8ED8-4F820EF7AB23}"/>
              </a:ext>
            </a:extLst>
          </p:cNvPr>
          <p:cNvSpPr/>
          <p:nvPr/>
        </p:nvSpPr>
        <p:spPr>
          <a:xfrm>
            <a:off x="4960617" y="3448574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9B0C8C-BACA-4976-80FC-A7FF8A45E3C3}"/>
              </a:ext>
            </a:extLst>
          </p:cNvPr>
          <p:cNvSpPr txBox="1"/>
          <p:nvPr/>
        </p:nvSpPr>
        <p:spPr>
          <a:xfrm>
            <a:off x="5085631" y="3400057"/>
            <a:ext cx="5229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@hourly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9217DC-D801-4A80-B3B8-ECF5D1BB28EB}"/>
              </a:ext>
            </a:extLst>
          </p:cNvPr>
          <p:cNvSpPr/>
          <p:nvPr/>
        </p:nvSpPr>
        <p:spPr>
          <a:xfrm>
            <a:off x="5659451" y="3448574"/>
            <a:ext cx="108886" cy="108886"/>
          </a:xfrm>
          <a:prstGeom prst="rect">
            <a:avLst/>
          </a:prstGeom>
          <a:solidFill>
            <a:srgbClr val="0880F8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B172B8-5A81-4B7E-9D31-B239F06F5FB3}"/>
              </a:ext>
            </a:extLst>
          </p:cNvPr>
          <p:cNvSpPr txBox="1"/>
          <p:nvPr/>
        </p:nvSpPr>
        <p:spPr>
          <a:xfrm>
            <a:off x="5784465" y="3400057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@daily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D138F4-FC5F-4853-AFDF-3BA867B1ECD8}"/>
              </a:ext>
            </a:extLst>
          </p:cNvPr>
          <p:cNvSpPr/>
          <p:nvPr/>
        </p:nvSpPr>
        <p:spPr>
          <a:xfrm>
            <a:off x="6489269" y="3448574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724A4C-8181-4A7B-BEFD-9C0168E777C6}"/>
              </a:ext>
            </a:extLst>
          </p:cNvPr>
          <p:cNvSpPr txBox="1"/>
          <p:nvPr/>
        </p:nvSpPr>
        <p:spPr>
          <a:xfrm>
            <a:off x="6598155" y="3400057"/>
            <a:ext cx="54854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@weekly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762720-1D44-4350-859F-9F5944D76E2F}"/>
              </a:ext>
            </a:extLst>
          </p:cNvPr>
          <p:cNvSpPr/>
          <p:nvPr/>
        </p:nvSpPr>
        <p:spPr>
          <a:xfrm>
            <a:off x="4141930" y="3684300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883B0A-5B8A-44C7-93D8-8EDEFC36F381}"/>
              </a:ext>
            </a:extLst>
          </p:cNvPr>
          <p:cNvSpPr txBox="1"/>
          <p:nvPr/>
        </p:nvSpPr>
        <p:spPr>
          <a:xfrm>
            <a:off x="4266944" y="3635783"/>
            <a:ext cx="6046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@monthly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B027AF-12F1-4B29-A099-29DAFAD1D96F}"/>
              </a:ext>
            </a:extLst>
          </p:cNvPr>
          <p:cNvSpPr/>
          <p:nvPr/>
        </p:nvSpPr>
        <p:spPr>
          <a:xfrm>
            <a:off x="4960617" y="3684300"/>
            <a:ext cx="108886" cy="108886"/>
          </a:xfrm>
          <a:prstGeom prst="rect">
            <a:avLst/>
          </a:prstGeom>
          <a:solidFill>
            <a:srgbClr val="0880F8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FD1505-4288-44E1-A789-C9FDDF72D9C3}"/>
              </a:ext>
            </a:extLst>
          </p:cNvPr>
          <p:cNvSpPr txBox="1"/>
          <p:nvPr/>
        </p:nvSpPr>
        <p:spPr>
          <a:xfrm>
            <a:off x="5085631" y="3635783"/>
            <a:ext cx="5004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@yearly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0B4C09-778D-4672-8946-7E4357B4B243}"/>
              </a:ext>
            </a:extLst>
          </p:cNvPr>
          <p:cNvSpPr/>
          <p:nvPr/>
        </p:nvSpPr>
        <p:spPr>
          <a:xfrm>
            <a:off x="5659451" y="3684300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6DB0F5-64EF-4970-A7A2-7F80554023A8}"/>
              </a:ext>
            </a:extLst>
          </p:cNvPr>
          <p:cNvSpPr txBox="1"/>
          <p:nvPr/>
        </p:nvSpPr>
        <p:spPr>
          <a:xfrm>
            <a:off x="5784465" y="3635783"/>
            <a:ext cx="77457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@everyminute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95E363-0110-4585-9537-FB950D9982DD}"/>
              </a:ext>
            </a:extLst>
          </p:cNvPr>
          <p:cNvSpPr txBox="1"/>
          <p:nvPr/>
        </p:nvSpPr>
        <p:spPr>
          <a:xfrm>
            <a:off x="4036566" y="3990257"/>
            <a:ext cx="846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Clear all filters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1F2814-24BA-4038-96C3-93F52B2ADCC1}"/>
              </a:ext>
            </a:extLst>
          </p:cNvPr>
          <p:cNvSpPr txBox="1"/>
          <p:nvPr/>
        </p:nvSpPr>
        <p:spPr>
          <a:xfrm>
            <a:off x="6246165" y="3990257"/>
            <a:ext cx="889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Cancel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 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880F8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Apply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880F8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F48A76A-3793-41B3-A66F-923C47EA8A51}"/>
              </a:ext>
            </a:extLst>
          </p:cNvPr>
          <p:cNvCxnSpPr>
            <a:cxnSpLocks/>
          </p:cNvCxnSpPr>
          <p:nvPr/>
        </p:nvCxnSpPr>
        <p:spPr>
          <a:xfrm>
            <a:off x="4101335" y="3933164"/>
            <a:ext cx="297683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D3A975B-6780-4AB6-B8BA-550F9327423D}"/>
              </a:ext>
            </a:extLst>
          </p:cNvPr>
          <p:cNvSpPr txBox="1"/>
          <p:nvPr/>
        </p:nvSpPr>
        <p:spPr>
          <a:xfrm>
            <a:off x="4053907" y="1209546"/>
            <a:ext cx="486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Period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3F45FD5-05F6-436F-B5CD-CDD09A56B016}"/>
              </a:ext>
            </a:extLst>
          </p:cNvPr>
          <p:cNvSpPr txBox="1"/>
          <p:nvPr/>
        </p:nvSpPr>
        <p:spPr>
          <a:xfrm>
            <a:off x="4036566" y="2802026"/>
            <a:ext cx="28529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*You can search the period by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dragging the desired date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from the calendar.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444BBE8-497D-4A0F-903B-73A51ECDF135}"/>
              </a:ext>
            </a:extLst>
          </p:cNvPr>
          <p:cNvSpPr txBox="1"/>
          <p:nvPr/>
        </p:nvSpPr>
        <p:spPr>
          <a:xfrm>
            <a:off x="3836756" y="2759856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E6725B0-5FFD-4ED0-BE70-730EB640E540}"/>
              </a:ext>
            </a:extLst>
          </p:cNvPr>
          <p:cNvCxnSpPr>
            <a:cxnSpLocks/>
            <a:stCxn id="246" idx="3"/>
          </p:cNvCxnSpPr>
          <p:nvPr/>
        </p:nvCxnSpPr>
        <p:spPr>
          <a:xfrm>
            <a:off x="3421408" y="1016156"/>
            <a:ext cx="588101" cy="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38FA5BFE-9E7E-4DBE-9FC1-7B8AAD79EBBF}"/>
              </a:ext>
            </a:extLst>
          </p:cNvPr>
          <p:cNvSpPr/>
          <p:nvPr/>
        </p:nvSpPr>
        <p:spPr>
          <a:xfrm>
            <a:off x="3837022" y="128222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ECE27A3-57A7-428F-9C89-C40CA10A9029}"/>
              </a:ext>
            </a:extLst>
          </p:cNvPr>
          <p:cNvSpPr/>
          <p:nvPr/>
        </p:nvSpPr>
        <p:spPr>
          <a:xfrm>
            <a:off x="3837022" y="314871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782FF77-F189-490B-BD18-54A0064A5E0D}"/>
              </a:ext>
            </a:extLst>
          </p:cNvPr>
          <p:cNvSpPr/>
          <p:nvPr/>
        </p:nvSpPr>
        <p:spPr>
          <a:xfrm>
            <a:off x="3837022" y="399043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4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1A2D37A8-410C-4218-8D8B-34A9FB3B6675}"/>
              </a:ext>
            </a:extLst>
          </p:cNvPr>
          <p:cNvSpPr/>
          <p:nvPr/>
        </p:nvSpPr>
        <p:spPr>
          <a:xfrm>
            <a:off x="6020489" y="397284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5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8D261A4C-B3F3-4E7E-96F6-E5F8E3CA3AAA}"/>
              </a:ext>
            </a:extLst>
          </p:cNvPr>
          <p:cNvGrpSpPr/>
          <p:nvPr/>
        </p:nvGrpSpPr>
        <p:grpSpPr>
          <a:xfrm>
            <a:off x="4102653" y="1503313"/>
            <a:ext cx="2965024" cy="1261241"/>
            <a:chOff x="1079340" y="4810434"/>
            <a:chExt cx="3064703" cy="1178366"/>
          </a:xfrm>
        </p:grpSpPr>
        <p:pic>
          <p:nvPicPr>
            <p:cNvPr id="262" name="그림 261">
              <a:extLst>
                <a:ext uri="{FF2B5EF4-FFF2-40B4-BE49-F238E27FC236}">
                  <a16:creationId xmlns:a16="http://schemas.microsoft.com/office/drawing/2014/main" id="{CEDF7D23-887C-40A4-87EC-5B836FF58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9340" y="4810434"/>
              <a:ext cx="3064703" cy="1178366"/>
            </a:xfrm>
            <a:prstGeom prst="rect">
              <a:avLst/>
            </a:prstGeom>
          </p:spPr>
        </p:pic>
        <p:pic>
          <p:nvPicPr>
            <p:cNvPr id="263" name="그래픽 262" descr="왼쪽 캐럿 단색으로 채워진">
              <a:extLst>
                <a:ext uri="{FF2B5EF4-FFF2-40B4-BE49-F238E27FC236}">
                  <a16:creationId xmlns:a16="http://schemas.microsoft.com/office/drawing/2014/main" id="{F6B98CC5-2927-44A7-8A36-8424283A8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34249" y="4975862"/>
              <a:ext cx="114567" cy="114567"/>
            </a:xfrm>
            <a:prstGeom prst="rect">
              <a:avLst/>
            </a:prstGeom>
          </p:spPr>
        </p:pic>
        <p:pic>
          <p:nvPicPr>
            <p:cNvPr id="264" name="그래픽 263" descr="오른쪽 캐럿 단색으로 채워진">
              <a:extLst>
                <a:ext uri="{FF2B5EF4-FFF2-40B4-BE49-F238E27FC236}">
                  <a16:creationId xmlns:a16="http://schemas.microsoft.com/office/drawing/2014/main" id="{BC33E7D1-1E1F-40D8-8DB4-4B649B85A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05163" y="4975862"/>
              <a:ext cx="114567" cy="114567"/>
            </a:xfrm>
            <a:prstGeom prst="rect">
              <a:avLst/>
            </a:prstGeom>
          </p:spPr>
        </p:pic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3A88BFF3-64CA-46D4-A443-6343C57C9470}"/>
              </a:ext>
            </a:extLst>
          </p:cNvPr>
          <p:cNvGrpSpPr/>
          <p:nvPr/>
        </p:nvGrpSpPr>
        <p:grpSpPr>
          <a:xfrm>
            <a:off x="6681749" y="876688"/>
            <a:ext cx="555866" cy="215444"/>
            <a:chOff x="8835901" y="3226520"/>
            <a:chExt cx="674951" cy="261599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72DC59E6-F0B7-44AD-9FFE-44BA9019E48C}"/>
                </a:ext>
              </a:extLst>
            </p:cNvPr>
            <p:cNvSpPr txBox="1"/>
            <p:nvPr/>
          </p:nvSpPr>
          <p:spPr>
            <a:xfrm>
              <a:off x="8910831" y="3226520"/>
              <a:ext cx="600021" cy="26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Filters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267" name="그래픽 266" descr="필터 윤곽선">
              <a:extLst>
                <a:ext uri="{FF2B5EF4-FFF2-40B4-BE49-F238E27FC236}">
                  <a16:creationId xmlns:a16="http://schemas.microsoft.com/office/drawing/2014/main" id="{DA56C919-321E-41A8-85AC-F4859CA69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35901" y="3274868"/>
              <a:ext cx="160879" cy="164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94416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82E3-385C-4F2A-BA92-B42D8469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Subscription </a:t>
            </a:r>
            <a:r>
              <a:rPr lang="ko-KR" altLang="en-US" dirty="0"/>
              <a:t>추가 및 상세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746EC-3906-4D44-A919-3606212D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name(</a:t>
            </a:r>
            <a:r>
              <a:rPr lang="ko-KR" altLang="en-US" dirty="0" err="1"/>
              <a:t>필수값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Description</a:t>
            </a:r>
          </a:p>
          <a:p>
            <a:r>
              <a:rPr lang="en-US" altLang="ko-KR" dirty="0" err="1"/>
              <a:t>deviceIdentifilers</a:t>
            </a:r>
            <a:endParaRPr lang="en-US" altLang="ko-KR" dirty="0"/>
          </a:p>
          <a:p>
            <a:r>
              <a:rPr lang="en-US" altLang="ko-KR" dirty="0" err="1"/>
              <a:t>valueescriptorIdentifiers</a:t>
            </a:r>
            <a:endParaRPr lang="en-US" altLang="ko-KR" dirty="0"/>
          </a:p>
          <a:p>
            <a:r>
              <a:rPr lang="en-US" altLang="ko-KR" dirty="0"/>
              <a:t>Tag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엔터로</a:t>
            </a:r>
            <a:r>
              <a:rPr lang="ko-KR" altLang="en-US" dirty="0"/>
              <a:t> </a:t>
            </a:r>
            <a:r>
              <a:rPr lang="ko-KR" altLang="en-US" dirty="0" err="1"/>
              <a:t>입력값</a:t>
            </a:r>
            <a:r>
              <a:rPr lang="ko-KR" altLang="en-US" dirty="0"/>
              <a:t> 구분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연결된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보여줌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49DC3-92D2-43B5-BC96-8A9C084C5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pc="-50" dirty="0"/>
              <a:t>03_23_Subscription </a:t>
            </a:r>
            <a:r>
              <a:rPr lang="ko-KR" altLang="en-US" spc="-50" dirty="0"/>
              <a:t>추가 및 상세 </a:t>
            </a:r>
            <a:r>
              <a:rPr lang="en-US" altLang="ko-KR" spc="-50" dirty="0"/>
              <a:t>(1)</a:t>
            </a:r>
            <a:endParaRPr lang="ko-KR" altLang="en-US" spc="-5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A0D78-2039-4BFB-BDC2-A216B327E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Subscription </a:t>
            </a:r>
            <a:r>
              <a:rPr lang="ko-KR" altLang="en-US" dirty="0"/>
              <a:t>추가 및 상세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3E2A8E-80B9-4914-A19A-ACA9D5FA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Subscription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 err="1"/>
              <a:t>Subscrirption</a:t>
            </a:r>
            <a:r>
              <a:rPr lang="en-US" altLang="ko-KR" dirty="0"/>
              <a:t> 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3F4DA5-DA9C-40EE-8E21-060B39D1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122982" y="3489530"/>
            <a:ext cx="9427774" cy="1554813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8B609CF-EDF4-4F6F-8BB9-47F9C2DA2D2B}"/>
              </a:ext>
            </a:extLst>
          </p:cNvPr>
          <p:cNvSpPr txBox="1"/>
          <p:nvPr/>
        </p:nvSpPr>
        <p:spPr>
          <a:xfrm>
            <a:off x="146531" y="3563805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-55136" y="362011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380B0A-5359-4502-9817-BCCF09A60570}"/>
              </a:ext>
            </a:extLst>
          </p:cNvPr>
          <p:cNvSpPr txBox="1"/>
          <p:nvPr/>
        </p:nvSpPr>
        <p:spPr>
          <a:xfrm>
            <a:off x="59627" y="3218281"/>
            <a:ext cx="402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01A750-526A-4615-925D-160E476DFBE6}"/>
              </a:ext>
            </a:extLst>
          </p:cNvPr>
          <p:cNvCxnSpPr>
            <a:cxnSpLocks/>
          </p:cNvCxnSpPr>
          <p:nvPr/>
        </p:nvCxnSpPr>
        <p:spPr>
          <a:xfrm>
            <a:off x="113053" y="3479891"/>
            <a:ext cx="322124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473473" y="3203471"/>
            <a:ext cx="8144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Schemas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122853" y="5220308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50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426806" y="5220308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/>
        </p:nvGraphicFramePr>
        <p:xfrm>
          <a:off x="274115" y="396995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757">
                  <a:extLst>
                    <a:ext uri="{9D8B030D-6E8A-4147-A177-3AD203B41FA5}">
                      <a16:colId xmlns:a16="http://schemas.microsoft.com/office/drawing/2014/main" val="2576580020"/>
                    </a:ext>
                  </a:extLst>
                </a:gridCol>
                <a:gridCol w="6436243">
                  <a:extLst>
                    <a:ext uri="{9D8B030D-6E8A-4147-A177-3AD203B41FA5}">
                      <a16:colId xmlns:a16="http://schemas.microsoft.com/office/drawing/2014/main" val="3315854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34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209931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841CED31-4ED9-4434-A718-3A6B087BB2FD}"/>
              </a:ext>
            </a:extLst>
          </p:cNvPr>
          <p:cNvSpPr txBox="1"/>
          <p:nvPr/>
        </p:nvSpPr>
        <p:spPr>
          <a:xfrm>
            <a:off x="216207" y="803858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Subscription Detail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7BA1BCC-12CC-4BDA-B094-25286AD8008A}"/>
              </a:ext>
            </a:extLst>
          </p:cNvPr>
          <p:cNvSpPr/>
          <p:nvPr/>
        </p:nvSpPr>
        <p:spPr>
          <a:xfrm>
            <a:off x="1869632" y="1594859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16A4069-A647-40B0-A11F-C191CA5E4FA6}"/>
              </a:ext>
            </a:extLst>
          </p:cNvPr>
          <p:cNvSpPr/>
          <p:nvPr/>
        </p:nvSpPr>
        <p:spPr>
          <a:xfrm>
            <a:off x="1869632" y="1974963"/>
            <a:ext cx="3811100" cy="290149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DeviceIdentifiers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A0278F2-81DD-4E96-A85B-3EA09CD06655}"/>
              </a:ext>
            </a:extLst>
          </p:cNvPr>
          <p:cNvSpPr/>
          <p:nvPr/>
        </p:nvSpPr>
        <p:spPr>
          <a:xfrm>
            <a:off x="216207" y="165357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9F223AE-845F-42AA-8795-8542346F9D14}"/>
              </a:ext>
            </a:extLst>
          </p:cNvPr>
          <p:cNvSpPr/>
          <p:nvPr/>
        </p:nvSpPr>
        <p:spPr>
          <a:xfrm>
            <a:off x="216207" y="202354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E4E4C60-C222-4AE6-904B-B8FC83F46232}"/>
              </a:ext>
            </a:extLst>
          </p:cNvPr>
          <p:cNvSpPr/>
          <p:nvPr/>
        </p:nvSpPr>
        <p:spPr>
          <a:xfrm>
            <a:off x="216207" y="265008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5A715E-5B79-4662-89BA-326C9109D60F}"/>
              </a:ext>
            </a:extLst>
          </p:cNvPr>
          <p:cNvSpPr txBox="1"/>
          <p:nvPr/>
        </p:nvSpPr>
        <p:spPr>
          <a:xfrm>
            <a:off x="402730" y="1636941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95D5C1-4FBA-4260-8DCF-7BF92C430637}"/>
              </a:ext>
            </a:extLst>
          </p:cNvPr>
          <p:cNvSpPr txBox="1"/>
          <p:nvPr/>
        </p:nvSpPr>
        <p:spPr>
          <a:xfrm>
            <a:off x="402730" y="1980111"/>
            <a:ext cx="12025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DeviceIdentifiers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사각형: 둥근 모서리 7">
            <a:extLst>
              <a:ext uri="{FF2B5EF4-FFF2-40B4-BE49-F238E27FC236}">
                <a16:creationId xmlns:a16="http://schemas.microsoft.com/office/drawing/2014/main" id="{1930514D-0D04-498D-A467-1BA247CBDFDB}"/>
              </a:ext>
            </a:extLst>
          </p:cNvPr>
          <p:cNvSpPr/>
          <p:nvPr/>
        </p:nvSpPr>
        <p:spPr>
          <a:xfrm>
            <a:off x="1869632" y="1214755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630CC2E-12FB-4BC7-9CBE-F00C14227A31}"/>
              </a:ext>
            </a:extLst>
          </p:cNvPr>
          <p:cNvSpPr txBox="1"/>
          <p:nvPr/>
        </p:nvSpPr>
        <p:spPr>
          <a:xfrm>
            <a:off x="402730" y="1253988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46F1821-5213-4290-97CF-925EE586404E}"/>
              </a:ext>
            </a:extLst>
          </p:cNvPr>
          <p:cNvSpPr/>
          <p:nvPr/>
        </p:nvSpPr>
        <p:spPr>
          <a:xfrm>
            <a:off x="216207" y="128818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2" name="사각형: 둥근 모서리 32">
            <a:extLst>
              <a:ext uri="{FF2B5EF4-FFF2-40B4-BE49-F238E27FC236}">
                <a16:creationId xmlns:a16="http://schemas.microsoft.com/office/drawing/2014/main" id="{9D015A10-153D-43AC-985B-5E0AC5650FA6}"/>
              </a:ext>
            </a:extLst>
          </p:cNvPr>
          <p:cNvSpPr/>
          <p:nvPr/>
        </p:nvSpPr>
        <p:spPr>
          <a:xfrm>
            <a:off x="1869632" y="2650610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75E7CA-32C9-4AAA-9F0E-A222992CD4FA}"/>
              </a:ext>
            </a:extLst>
          </p:cNvPr>
          <p:cNvSpPr txBox="1"/>
          <p:nvPr/>
        </p:nvSpPr>
        <p:spPr>
          <a:xfrm>
            <a:off x="402730" y="2669735"/>
            <a:ext cx="4138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1E45974-B950-410C-8121-8D96BF75CDE1}"/>
              </a:ext>
            </a:extLst>
          </p:cNvPr>
          <p:cNvSpPr/>
          <p:nvPr/>
        </p:nvSpPr>
        <p:spPr>
          <a:xfrm>
            <a:off x="216207" y="228296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FFAEAEC-926F-41CF-BA97-8FC64F78E3E7}"/>
              </a:ext>
            </a:extLst>
          </p:cNvPr>
          <p:cNvSpPr txBox="1"/>
          <p:nvPr/>
        </p:nvSpPr>
        <p:spPr>
          <a:xfrm>
            <a:off x="402730" y="2265883"/>
            <a:ext cx="10062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ValueDescriptorIdentifiers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사각형: 둥근 모서리 7">
            <a:extLst>
              <a:ext uri="{FF2B5EF4-FFF2-40B4-BE49-F238E27FC236}">
                <a16:creationId xmlns:a16="http://schemas.microsoft.com/office/drawing/2014/main" id="{6FC4ECE9-CB5B-4613-92CD-CFCCC5AE4B6A}"/>
              </a:ext>
            </a:extLst>
          </p:cNvPr>
          <p:cNvSpPr/>
          <p:nvPr/>
        </p:nvSpPr>
        <p:spPr>
          <a:xfrm>
            <a:off x="1869632" y="2334644"/>
            <a:ext cx="3781280" cy="24643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valueDescriptorIdentifiers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7844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82E3-385C-4F2A-BA92-B42D8469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Subscription </a:t>
            </a:r>
            <a:r>
              <a:rPr lang="ko-KR" altLang="en-US" dirty="0"/>
              <a:t>추가 및 상세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746EC-3906-4D44-A919-3606212D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1~5 </a:t>
            </a:r>
            <a:r>
              <a:rPr lang="ko-KR" altLang="en-US" dirty="0"/>
              <a:t>동일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6 </a:t>
            </a:r>
            <a:r>
              <a:rPr lang="ko-KR" altLang="en-US" dirty="0"/>
              <a:t>스키마 타입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- Input , output , </a:t>
            </a:r>
            <a:r>
              <a:rPr lang="en-US" altLang="ko-KR" dirty="0" err="1"/>
              <a:t>inout</a:t>
            </a:r>
            <a:r>
              <a:rPr lang="en-US" altLang="ko-KR" dirty="0"/>
              <a:t>  </a:t>
            </a:r>
            <a:r>
              <a:rPr lang="ko-KR" altLang="en-US" dirty="0" err="1"/>
              <a:t>세개</a:t>
            </a:r>
            <a:r>
              <a:rPr lang="ko-KR" altLang="en-US" dirty="0"/>
              <a:t> 제공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7 schema </a:t>
            </a:r>
            <a:r>
              <a:rPr lang="ko-KR" altLang="en-US" dirty="0"/>
              <a:t>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-</a:t>
            </a:r>
            <a:r>
              <a:rPr lang="ko-KR" altLang="en-US" dirty="0" err="1"/>
              <a:t>엔터로</a:t>
            </a:r>
            <a:r>
              <a:rPr lang="ko-KR" altLang="en-US" dirty="0"/>
              <a:t> </a:t>
            </a:r>
            <a:r>
              <a:rPr lang="ko-KR" altLang="en-US" dirty="0" err="1"/>
              <a:t>입력구분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8 on off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사용 할 것에 대해 </a:t>
            </a:r>
            <a:r>
              <a:rPr lang="en-US" altLang="ko-KR" dirty="0"/>
              <a:t>on</a:t>
            </a:r>
            <a:r>
              <a:rPr lang="ko-KR" altLang="en-US" dirty="0"/>
              <a:t>과</a:t>
            </a:r>
            <a:r>
              <a:rPr lang="en-US" altLang="ko-KR" dirty="0"/>
              <a:t> off </a:t>
            </a:r>
            <a:r>
              <a:rPr lang="ko-KR" altLang="en-US" dirty="0"/>
              <a:t>로 구분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On </a:t>
            </a:r>
            <a:r>
              <a:rPr lang="ko-KR" altLang="en-US" dirty="0"/>
              <a:t>시에는 표시가 되고 </a:t>
            </a:r>
            <a:r>
              <a:rPr lang="en-US" altLang="ko-KR" dirty="0"/>
              <a:t>off </a:t>
            </a:r>
            <a:r>
              <a:rPr lang="ko-KR" altLang="en-US" dirty="0"/>
              <a:t>시에는 음영으로 </a:t>
            </a:r>
            <a:r>
              <a:rPr lang="ko-KR" altLang="en-US" dirty="0" err="1"/>
              <a:t>보여지지않음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세번째  창은 최고 아무것도 입력이 안되어 있을 때의 화면</a:t>
            </a:r>
            <a:r>
              <a:rPr lang="en-US" altLang="ko-KR" dirty="0"/>
              <a:t> </a:t>
            </a:r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49DC3-92D2-43B5-BC96-8A9C084C5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pc="-50" dirty="0"/>
              <a:t>03_23_Subscription </a:t>
            </a:r>
            <a:r>
              <a:rPr lang="ko-KR" altLang="en-US" spc="-50" dirty="0"/>
              <a:t>추가 및 상세 </a:t>
            </a:r>
            <a:r>
              <a:rPr lang="en-US" altLang="ko-KR" spc="-50" dirty="0"/>
              <a:t>(2)</a:t>
            </a:r>
            <a:endParaRPr lang="ko-KR" altLang="en-US" spc="-5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A0D78-2039-4BFB-BDC2-A216B327E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Subscription </a:t>
            </a:r>
            <a:r>
              <a:rPr lang="ko-KR" altLang="en-US" dirty="0"/>
              <a:t>추가 및 상세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3E2A8E-80B9-4914-A19A-ACA9D5FA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Subscription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 err="1"/>
              <a:t>Subscrirption</a:t>
            </a:r>
            <a:r>
              <a:rPr lang="en-US" altLang="ko-KR" dirty="0"/>
              <a:t> 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3F4DA5-DA9C-40EE-8E21-060B39D1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B609CF-EDF4-4F6F-8BB9-47F9C2DA2D2B}"/>
              </a:ext>
            </a:extLst>
          </p:cNvPr>
          <p:cNvSpPr txBox="1"/>
          <p:nvPr/>
        </p:nvSpPr>
        <p:spPr>
          <a:xfrm>
            <a:off x="216207" y="803858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Subscription Detail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162990" y="3533356"/>
            <a:ext cx="9427774" cy="174707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380B0A-5359-4502-9817-BCCF09A60570}"/>
              </a:ext>
            </a:extLst>
          </p:cNvPr>
          <p:cNvSpPr txBox="1"/>
          <p:nvPr/>
        </p:nvSpPr>
        <p:spPr>
          <a:xfrm>
            <a:off x="122982" y="3246930"/>
            <a:ext cx="402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AE01A750-526A-4615-925D-160E476DFBE6}"/>
              </a:ext>
            </a:extLst>
          </p:cNvPr>
          <p:cNvCxnSpPr>
            <a:cxnSpLocks/>
          </p:cNvCxnSpPr>
          <p:nvPr/>
        </p:nvCxnSpPr>
        <p:spPr>
          <a:xfrm>
            <a:off x="633608" y="3508540"/>
            <a:ext cx="575432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536828" y="3232120"/>
            <a:ext cx="8144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Schemas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175572" y="5447951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72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479525" y="5447951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1CF8946-9504-40BF-89A0-DC57826E08AF}"/>
              </a:ext>
            </a:extLst>
          </p:cNvPr>
          <p:cNvSpPr/>
          <p:nvPr/>
        </p:nvSpPr>
        <p:spPr>
          <a:xfrm>
            <a:off x="1869632" y="1594859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339CA13-E94A-4007-AFF6-200804EFB4A8}"/>
              </a:ext>
            </a:extLst>
          </p:cNvPr>
          <p:cNvSpPr/>
          <p:nvPr/>
        </p:nvSpPr>
        <p:spPr>
          <a:xfrm>
            <a:off x="1869632" y="1974963"/>
            <a:ext cx="3811100" cy="290149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DeviceIdentifiers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4A6A930-4455-4CC3-9352-DB95F6C45FF5}"/>
              </a:ext>
            </a:extLst>
          </p:cNvPr>
          <p:cNvSpPr/>
          <p:nvPr/>
        </p:nvSpPr>
        <p:spPr>
          <a:xfrm>
            <a:off x="216207" y="165357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3C16CCD-99CB-4D2C-9D50-520864E97B75}"/>
              </a:ext>
            </a:extLst>
          </p:cNvPr>
          <p:cNvSpPr/>
          <p:nvPr/>
        </p:nvSpPr>
        <p:spPr>
          <a:xfrm>
            <a:off x="216207" y="202354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47D8BFB-EB3C-417B-BBD1-68E4A7CD97AC}"/>
              </a:ext>
            </a:extLst>
          </p:cNvPr>
          <p:cNvSpPr/>
          <p:nvPr/>
        </p:nvSpPr>
        <p:spPr>
          <a:xfrm>
            <a:off x="216207" y="265008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B120E7E-A078-45F8-AB36-2FFEB45D29A7}"/>
              </a:ext>
            </a:extLst>
          </p:cNvPr>
          <p:cNvSpPr txBox="1"/>
          <p:nvPr/>
        </p:nvSpPr>
        <p:spPr>
          <a:xfrm>
            <a:off x="402730" y="1636941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92BEC0-A481-47D4-A711-A96E5185E5CF}"/>
              </a:ext>
            </a:extLst>
          </p:cNvPr>
          <p:cNvSpPr txBox="1"/>
          <p:nvPr/>
        </p:nvSpPr>
        <p:spPr>
          <a:xfrm>
            <a:off x="402730" y="1980111"/>
            <a:ext cx="12025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DeviceIdentifiers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사각형: 둥근 모서리 7">
            <a:extLst>
              <a:ext uri="{FF2B5EF4-FFF2-40B4-BE49-F238E27FC236}">
                <a16:creationId xmlns:a16="http://schemas.microsoft.com/office/drawing/2014/main" id="{CC5AEBD1-3C47-4A3A-9086-60316D1A324E}"/>
              </a:ext>
            </a:extLst>
          </p:cNvPr>
          <p:cNvSpPr/>
          <p:nvPr/>
        </p:nvSpPr>
        <p:spPr>
          <a:xfrm>
            <a:off x="1869632" y="1214755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288AACF-32AF-454C-813A-77E6F400937F}"/>
              </a:ext>
            </a:extLst>
          </p:cNvPr>
          <p:cNvSpPr txBox="1"/>
          <p:nvPr/>
        </p:nvSpPr>
        <p:spPr>
          <a:xfrm>
            <a:off x="402730" y="1253988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DE181A1-E60E-406D-9A18-1CF45FDF7FA3}"/>
              </a:ext>
            </a:extLst>
          </p:cNvPr>
          <p:cNvSpPr/>
          <p:nvPr/>
        </p:nvSpPr>
        <p:spPr>
          <a:xfrm>
            <a:off x="216207" y="128818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1" name="사각형: 둥근 모서리 32">
            <a:extLst>
              <a:ext uri="{FF2B5EF4-FFF2-40B4-BE49-F238E27FC236}">
                <a16:creationId xmlns:a16="http://schemas.microsoft.com/office/drawing/2014/main" id="{E4AF500F-CD59-4799-8298-E28BC13AE9FE}"/>
              </a:ext>
            </a:extLst>
          </p:cNvPr>
          <p:cNvSpPr/>
          <p:nvPr/>
        </p:nvSpPr>
        <p:spPr>
          <a:xfrm>
            <a:off x="1869632" y="2650610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8124AD-C519-42E7-B825-EB124954F735}"/>
              </a:ext>
            </a:extLst>
          </p:cNvPr>
          <p:cNvSpPr txBox="1"/>
          <p:nvPr/>
        </p:nvSpPr>
        <p:spPr>
          <a:xfrm>
            <a:off x="402730" y="2669735"/>
            <a:ext cx="4138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5B764AED-9FF5-49F0-A588-65DAF9D67A42}"/>
              </a:ext>
            </a:extLst>
          </p:cNvPr>
          <p:cNvSpPr/>
          <p:nvPr/>
        </p:nvSpPr>
        <p:spPr>
          <a:xfrm>
            <a:off x="216207" y="228296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482B719-109C-40F0-A0B8-A38654EE54EC}"/>
              </a:ext>
            </a:extLst>
          </p:cNvPr>
          <p:cNvSpPr txBox="1"/>
          <p:nvPr/>
        </p:nvSpPr>
        <p:spPr>
          <a:xfrm>
            <a:off x="402730" y="2265883"/>
            <a:ext cx="10062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ValueDescriptorIdentifiers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사각형: 둥근 모서리 7">
            <a:extLst>
              <a:ext uri="{FF2B5EF4-FFF2-40B4-BE49-F238E27FC236}">
                <a16:creationId xmlns:a16="http://schemas.microsoft.com/office/drawing/2014/main" id="{6763D4DA-9D5A-4D9D-9606-9B3602B27CCF}"/>
              </a:ext>
            </a:extLst>
          </p:cNvPr>
          <p:cNvSpPr/>
          <p:nvPr/>
        </p:nvSpPr>
        <p:spPr>
          <a:xfrm>
            <a:off x="1869632" y="2334644"/>
            <a:ext cx="3781280" cy="24643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valueDescriptorIdentifiers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EDA07669-6588-494E-8D9E-6B569B140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83306"/>
              </p:ext>
            </p:extLst>
          </p:nvPr>
        </p:nvGraphicFramePr>
        <p:xfrm>
          <a:off x="253629" y="3721046"/>
          <a:ext cx="89869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558">
                  <a:extLst>
                    <a:ext uri="{9D8B030D-6E8A-4147-A177-3AD203B41FA5}">
                      <a16:colId xmlns:a16="http://schemas.microsoft.com/office/drawing/2014/main" val="4064119887"/>
                    </a:ext>
                  </a:extLst>
                </a:gridCol>
                <a:gridCol w="6410960">
                  <a:extLst>
                    <a:ext uri="{9D8B030D-6E8A-4147-A177-3AD203B41FA5}">
                      <a16:colId xmlns:a16="http://schemas.microsoft.com/office/drawing/2014/main" val="3154037486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143520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Schema Type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Schema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613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Input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902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Output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08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Inout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592098"/>
                  </a:ext>
                </a:extLst>
              </a:tr>
            </a:tbl>
          </a:graphicData>
        </a:graphic>
      </p:graphicFrame>
      <p:sp>
        <p:nvSpPr>
          <p:cNvPr id="90" name="사각형: 둥근 모서리 108">
            <a:extLst>
              <a:ext uri="{FF2B5EF4-FFF2-40B4-BE49-F238E27FC236}">
                <a16:creationId xmlns:a16="http://schemas.microsoft.com/office/drawing/2014/main" id="{CBDA6294-370F-4BD0-943B-7A01D75C1029}"/>
              </a:ext>
            </a:extLst>
          </p:cNvPr>
          <p:cNvSpPr/>
          <p:nvPr/>
        </p:nvSpPr>
        <p:spPr>
          <a:xfrm>
            <a:off x="2125160" y="4119900"/>
            <a:ext cx="6182915" cy="294647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{“test” : 1}</a:t>
            </a:r>
          </a:p>
        </p:txBody>
      </p:sp>
      <p:sp>
        <p:nvSpPr>
          <p:cNvPr id="91" name="사각형: 둥근 모서리 108">
            <a:extLst>
              <a:ext uri="{FF2B5EF4-FFF2-40B4-BE49-F238E27FC236}">
                <a16:creationId xmlns:a16="http://schemas.microsoft.com/office/drawing/2014/main" id="{7004378F-7A14-4B81-A283-C4AFCACB8112}"/>
              </a:ext>
            </a:extLst>
          </p:cNvPr>
          <p:cNvSpPr/>
          <p:nvPr/>
        </p:nvSpPr>
        <p:spPr>
          <a:xfrm>
            <a:off x="2125160" y="4495348"/>
            <a:ext cx="6182915" cy="294647"/>
          </a:xfrm>
          <a:prstGeom prst="roundRect">
            <a:avLst>
              <a:gd name="adj" fmla="val 7143"/>
            </a:avLst>
          </a:prstGeom>
          <a:solidFill>
            <a:schemeClr val="bg1">
              <a:lumMod val="75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900" dirty="0" err="1"/>
              <a:t>엔터로구분해주세요</a:t>
            </a:r>
            <a:endParaRPr lang="en-US" altLang="ko-KR" sz="900" dirty="0"/>
          </a:p>
        </p:txBody>
      </p:sp>
      <p:sp>
        <p:nvSpPr>
          <p:cNvPr id="92" name="사각형: 둥근 모서리 108">
            <a:extLst>
              <a:ext uri="{FF2B5EF4-FFF2-40B4-BE49-F238E27FC236}">
                <a16:creationId xmlns:a16="http://schemas.microsoft.com/office/drawing/2014/main" id="{95264A80-D7D9-4212-B04A-C72B67CDA39C}"/>
              </a:ext>
            </a:extLst>
          </p:cNvPr>
          <p:cNvSpPr/>
          <p:nvPr/>
        </p:nvSpPr>
        <p:spPr>
          <a:xfrm>
            <a:off x="2125160" y="4870795"/>
            <a:ext cx="6182915" cy="294647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900" dirty="0" err="1"/>
              <a:t>엔터로</a:t>
            </a:r>
            <a:r>
              <a:rPr lang="ko-KR" altLang="en-US" sz="900" dirty="0"/>
              <a:t> 구분해주세요</a:t>
            </a:r>
            <a:endParaRPr lang="en-US" altLang="ko-KR" sz="900" dirty="0"/>
          </a:p>
        </p:txBody>
      </p:sp>
      <p:sp>
        <p:nvSpPr>
          <p:cNvPr id="93" name="그래픽 8" descr="토글 단색으로 채워진">
            <a:extLst>
              <a:ext uri="{FF2B5EF4-FFF2-40B4-BE49-F238E27FC236}">
                <a16:creationId xmlns:a16="http://schemas.microsoft.com/office/drawing/2014/main" id="{0C0B6364-F8B8-4D0B-A62C-786454850A46}"/>
              </a:ext>
            </a:extLst>
          </p:cNvPr>
          <p:cNvSpPr/>
          <p:nvPr/>
        </p:nvSpPr>
        <p:spPr>
          <a:xfrm>
            <a:off x="8493131" y="4544927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142875 w 685800"/>
              <a:gd name="connsiteY7" fmla="*/ 228600 h 285750"/>
              <a:gd name="connsiteX8" fmla="*/ 57150 w 685800"/>
              <a:gd name="connsiteY8" fmla="*/ 142875 h 285750"/>
              <a:gd name="connsiteX9" fmla="*/ 142875 w 685800"/>
              <a:gd name="connsiteY9" fmla="*/ 57150 h 285750"/>
              <a:gd name="connsiteX10" fmla="*/ 228600 w 685800"/>
              <a:gd name="connsiteY10" fmla="*/ 142875 h 285750"/>
              <a:gd name="connsiteX11" fmla="*/ 14287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142875" y="228600"/>
                </a:moveTo>
                <a:cubicBezTo>
                  <a:pt x="95530" y="228600"/>
                  <a:pt x="57150" y="190220"/>
                  <a:pt x="57150" y="142875"/>
                </a:cubicBezTo>
                <a:cubicBezTo>
                  <a:pt x="57150" y="95530"/>
                  <a:pt x="95530" y="57150"/>
                  <a:pt x="142875" y="57150"/>
                </a:cubicBezTo>
                <a:cubicBezTo>
                  <a:pt x="190220" y="57150"/>
                  <a:pt x="228600" y="95530"/>
                  <a:pt x="228600" y="142875"/>
                </a:cubicBezTo>
                <a:cubicBezTo>
                  <a:pt x="228548" y="190198"/>
                  <a:pt x="190198" y="228548"/>
                  <a:pt x="14287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4" name="그래픽 8" descr="토글 단색으로 채워진">
            <a:extLst>
              <a:ext uri="{FF2B5EF4-FFF2-40B4-BE49-F238E27FC236}">
                <a16:creationId xmlns:a16="http://schemas.microsoft.com/office/drawing/2014/main" id="{C760EFFD-9433-45C6-A9CD-919ACD994511}"/>
              </a:ext>
            </a:extLst>
          </p:cNvPr>
          <p:cNvSpPr/>
          <p:nvPr/>
        </p:nvSpPr>
        <p:spPr>
          <a:xfrm>
            <a:off x="8493131" y="4909087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542925 w 685800"/>
              <a:gd name="connsiteY7" fmla="*/ 228600 h 285750"/>
              <a:gd name="connsiteX8" fmla="*/ 457200 w 685800"/>
              <a:gd name="connsiteY8" fmla="*/ 142875 h 285750"/>
              <a:gd name="connsiteX9" fmla="*/ 542925 w 685800"/>
              <a:gd name="connsiteY9" fmla="*/ 57150 h 285750"/>
              <a:gd name="connsiteX10" fmla="*/ 628650 w 685800"/>
              <a:gd name="connsiteY10" fmla="*/ 142875 h 285750"/>
              <a:gd name="connsiteX11" fmla="*/ 54292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542925" y="228600"/>
                </a:moveTo>
                <a:cubicBezTo>
                  <a:pt x="495580" y="228600"/>
                  <a:pt x="457200" y="190220"/>
                  <a:pt x="457200" y="142875"/>
                </a:cubicBezTo>
                <a:cubicBezTo>
                  <a:pt x="457200" y="95530"/>
                  <a:pt x="495580" y="57150"/>
                  <a:pt x="542925" y="57150"/>
                </a:cubicBezTo>
                <a:cubicBezTo>
                  <a:pt x="590270" y="57150"/>
                  <a:pt x="628650" y="95530"/>
                  <a:pt x="628650" y="142875"/>
                </a:cubicBezTo>
                <a:cubicBezTo>
                  <a:pt x="628598" y="190198"/>
                  <a:pt x="590248" y="228548"/>
                  <a:pt x="54292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5" name="그래픽 8" descr="토글 단색으로 채워진">
            <a:extLst>
              <a:ext uri="{FF2B5EF4-FFF2-40B4-BE49-F238E27FC236}">
                <a16:creationId xmlns:a16="http://schemas.microsoft.com/office/drawing/2014/main" id="{B371A33D-5652-47BE-9163-E74D54B244F5}"/>
              </a:ext>
            </a:extLst>
          </p:cNvPr>
          <p:cNvSpPr/>
          <p:nvPr/>
        </p:nvSpPr>
        <p:spPr>
          <a:xfrm>
            <a:off x="8493131" y="4180766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542925 w 685800"/>
              <a:gd name="connsiteY7" fmla="*/ 228600 h 285750"/>
              <a:gd name="connsiteX8" fmla="*/ 457200 w 685800"/>
              <a:gd name="connsiteY8" fmla="*/ 142875 h 285750"/>
              <a:gd name="connsiteX9" fmla="*/ 542925 w 685800"/>
              <a:gd name="connsiteY9" fmla="*/ 57150 h 285750"/>
              <a:gd name="connsiteX10" fmla="*/ 628650 w 685800"/>
              <a:gd name="connsiteY10" fmla="*/ 142875 h 285750"/>
              <a:gd name="connsiteX11" fmla="*/ 54292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542925" y="228600"/>
                </a:moveTo>
                <a:cubicBezTo>
                  <a:pt x="495580" y="228600"/>
                  <a:pt x="457200" y="190220"/>
                  <a:pt x="457200" y="142875"/>
                </a:cubicBezTo>
                <a:cubicBezTo>
                  <a:pt x="457200" y="95530"/>
                  <a:pt x="495580" y="57150"/>
                  <a:pt x="542925" y="57150"/>
                </a:cubicBezTo>
                <a:cubicBezTo>
                  <a:pt x="590270" y="57150"/>
                  <a:pt x="628650" y="95530"/>
                  <a:pt x="628650" y="142875"/>
                </a:cubicBezTo>
                <a:cubicBezTo>
                  <a:pt x="628598" y="190198"/>
                  <a:pt x="590248" y="228548"/>
                  <a:pt x="54292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13474" y="390815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1876811" y="392186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8479525" y="396905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6615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2EA58-FB4B-4AE5-B467-216ED5B02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Latest Updates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957FF4-E8FA-403F-A8AA-DA485358C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선택시</a:t>
            </a:r>
            <a:r>
              <a:rPr lang="ko-KR" altLang="en-US" dirty="0"/>
              <a:t> 상세 페이지로 이동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C093D4-EEAB-46B6-8A41-3093B6D192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03_24_Latest Updates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8995B4-1E71-47A1-BA6F-B317D202CC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Latest Updates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4782C84-3341-45E3-860D-412E819454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Registry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E4A3253-E25E-4A92-8A89-8BC088D6EF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grpSp>
        <p:nvGrpSpPr>
          <p:cNvPr id="39" name="그래픽 13">
            <a:extLst>
              <a:ext uri="{FF2B5EF4-FFF2-40B4-BE49-F238E27FC236}">
                <a16:creationId xmlns:a16="http://schemas.microsoft.com/office/drawing/2014/main" id="{30281ABD-928D-4218-8A09-3A8534D700C2}"/>
              </a:ext>
            </a:extLst>
          </p:cNvPr>
          <p:cNvGrpSpPr/>
          <p:nvPr/>
        </p:nvGrpSpPr>
        <p:grpSpPr>
          <a:xfrm>
            <a:off x="299700" y="890810"/>
            <a:ext cx="342900" cy="5844098"/>
            <a:chOff x="334963" y="1172495"/>
            <a:chExt cx="342900" cy="54292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0" name="그래픽 13">
              <a:extLst>
                <a:ext uri="{FF2B5EF4-FFF2-40B4-BE49-F238E27FC236}">
                  <a16:creationId xmlns:a16="http://schemas.microsoft.com/office/drawing/2014/main" id="{B086A9A8-96DC-45FA-BF86-E19B70FE7124}"/>
                </a:ext>
              </a:extLst>
            </p:cNvPr>
            <p:cNvSpPr/>
            <p:nvPr/>
          </p:nvSpPr>
          <p:spPr>
            <a:xfrm>
              <a:off x="334963" y="1172495"/>
              <a:ext cx="342900" cy="5429250"/>
            </a:xfrm>
            <a:custGeom>
              <a:avLst/>
              <a:gdLst>
                <a:gd name="connsiteX0" fmla="*/ 0 w 342900"/>
                <a:gd name="connsiteY0" fmla="*/ 38 h 5429250"/>
                <a:gd name="connsiteX1" fmla="*/ 342900 w 342900"/>
                <a:gd name="connsiteY1" fmla="*/ 38 h 5429250"/>
                <a:gd name="connsiteX2" fmla="*/ 342900 w 342900"/>
                <a:gd name="connsiteY2" fmla="*/ 38 h 5429250"/>
                <a:gd name="connsiteX3" fmla="*/ 342900 w 342900"/>
                <a:gd name="connsiteY3" fmla="*/ 5429288 h 5429250"/>
                <a:gd name="connsiteX4" fmla="*/ 342900 w 342900"/>
                <a:gd name="connsiteY4" fmla="*/ 5429288 h 5429250"/>
                <a:gd name="connsiteX5" fmla="*/ 76200 w 342900"/>
                <a:gd name="connsiteY5" fmla="*/ 5429288 h 5429250"/>
                <a:gd name="connsiteX6" fmla="*/ 0 w 342900"/>
                <a:gd name="connsiteY6" fmla="*/ 5353088 h 5429250"/>
                <a:gd name="connsiteX7" fmla="*/ 0 w 342900"/>
                <a:gd name="connsiteY7" fmla="*/ 38 h 5429250"/>
                <a:gd name="connsiteX8" fmla="*/ 0 w 342900"/>
                <a:gd name="connsiteY8" fmla="*/ 38 h 54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5429250">
                  <a:moveTo>
                    <a:pt x="0" y="38"/>
                  </a:moveTo>
                  <a:lnTo>
                    <a:pt x="342900" y="38"/>
                  </a:lnTo>
                  <a:lnTo>
                    <a:pt x="342900" y="38"/>
                  </a:lnTo>
                  <a:lnTo>
                    <a:pt x="342900" y="5429288"/>
                  </a:lnTo>
                  <a:lnTo>
                    <a:pt x="342900" y="5429288"/>
                  </a:lnTo>
                  <a:lnTo>
                    <a:pt x="76200" y="5429288"/>
                  </a:lnTo>
                  <a:cubicBezTo>
                    <a:pt x="34116" y="5429288"/>
                    <a:pt x="0" y="5395170"/>
                    <a:pt x="0" y="5353088"/>
                  </a:cubicBez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그래픽 13">
              <a:extLst>
                <a:ext uri="{FF2B5EF4-FFF2-40B4-BE49-F238E27FC236}">
                  <a16:creationId xmlns:a16="http://schemas.microsoft.com/office/drawing/2014/main" id="{66A58F2D-36C6-4CD6-A71A-760420434BF3}"/>
                </a:ext>
              </a:extLst>
            </p:cNvPr>
            <p:cNvSpPr/>
            <p:nvPr/>
          </p:nvSpPr>
          <p:spPr>
            <a:xfrm>
              <a:off x="423907" y="1534340"/>
              <a:ext cx="152400" cy="152400"/>
            </a:xfrm>
            <a:custGeom>
              <a:avLst/>
              <a:gdLst>
                <a:gd name="connsiteX0" fmla="*/ 133359 w 152400"/>
                <a:gd name="connsiteY0" fmla="*/ 76 h 152400"/>
                <a:gd name="connsiteX1" fmla="*/ 152409 w 152400"/>
                <a:gd name="connsiteY1" fmla="*/ 76 h 152400"/>
                <a:gd name="connsiteX2" fmla="*/ 152409 w 152400"/>
                <a:gd name="connsiteY2" fmla="*/ 152476 h 152400"/>
                <a:gd name="connsiteX3" fmla="*/ 133359 w 152400"/>
                <a:gd name="connsiteY3" fmla="*/ 152476 h 152400"/>
                <a:gd name="connsiteX4" fmla="*/ 19059 w 152400"/>
                <a:gd name="connsiteY4" fmla="*/ 152476 h 152400"/>
                <a:gd name="connsiteX5" fmla="*/ 9 w 152400"/>
                <a:gd name="connsiteY5" fmla="*/ 152476 h 152400"/>
                <a:gd name="connsiteX6" fmla="*/ 9 w 152400"/>
                <a:gd name="connsiteY6" fmla="*/ 76 h 152400"/>
                <a:gd name="connsiteX7" fmla="*/ 19059 w 152400"/>
                <a:gd name="connsiteY7" fmla="*/ 7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133359" y="76"/>
                  </a:moveTo>
                  <a:cubicBezTo>
                    <a:pt x="143880" y="76"/>
                    <a:pt x="152409" y="76"/>
                    <a:pt x="152409" y="76"/>
                  </a:cubicBezTo>
                  <a:lnTo>
                    <a:pt x="152409" y="152476"/>
                  </a:lnTo>
                  <a:cubicBezTo>
                    <a:pt x="152409" y="152476"/>
                    <a:pt x="143880" y="152476"/>
                    <a:pt x="133359" y="152476"/>
                  </a:cubicBezTo>
                  <a:lnTo>
                    <a:pt x="19059" y="152476"/>
                  </a:lnTo>
                  <a:cubicBezTo>
                    <a:pt x="8538" y="152476"/>
                    <a:pt x="9" y="152476"/>
                    <a:pt x="9" y="152476"/>
                  </a:cubicBezTo>
                  <a:lnTo>
                    <a:pt x="9" y="76"/>
                  </a:lnTo>
                  <a:cubicBezTo>
                    <a:pt x="9" y="76"/>
                    <a:pt x="8538" y="76"/>
                    <a:pt x="19059" y="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그래픽 13">
              <a:extLst>
                <a:ext uri="{FF2B5EF4-FFF2-40B4-BE49-F238E27FC236}">
                  <a16:creationId xmlns:a16="http://schemas.microsoft.com/office/drawing/2014/main" id="{5DA08B55-1930-40BB-B9D2-CF1C49B9D2B3}"/>
                </a:ext>
              </a:extLst>
            </p:cNvPr>
            <p:cNvSpPr/>
            <p:nvPr/>
          </p:nvSpPr>
          <p:spPr>
            <a:xfrm>
              <a:off x="423907" y="1801145"/>
              <a:ext cx="152400" cy="152400"/>
            </a:xfrm>
            <a:custGeom>
              <a:avLst/>
              <a:gdLst>
                <a:gd name="connsiteX0" fmla="*/ 76209 w 152400"/>
                <a:gd name="connsiteY0" fmla="*/ 104 h 152400"/>
                <a:gd name="connsiteX1" fmla="*/ 152409 w 152400"/>
                <a:gd name="connsiteY1" fmla="*/ 104 h 152400"/>
                <a:gd name="connsiteX2" fmla="*/ 152409 w 152400"/>
                <a:gd name="connsiteY2" fmla="*/ 152504 h 152400"/>
                <a:gd name="connsiteX3" fmla="*/ 76209 w 152400"/>
                <a:gd name="connsiteY3" fmla="*/ 152504 h 152400"/>
                <a:gd name="connsiteX4" fmla="*/ 76209 w 152400"/>
                <a:gd name="connsiteY4" fmla="*/ 152504 h 152400"/>
                <a:gd name="connsiteX5" fmla="*/ 9 w 152400"/>
                <a:gd name="connsiteY5" fmla="*/ 152504 h 152400"/>
                <a:gd name="connsiteX6" fmla="*/ 9 w 152400"/>
                <a:gd name="connsiteY6" fmla="*/ 104 h 152400"/>
                <a:gd name="connsiteX7" fmla="*/ 76209 w 152400"/>
                <a:gd name="connsiteY7" fmla="*/ 10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76209" y="104"/>
                  </a:moveTo>
                  <a:cubicBezTo>
                    <a:pt x="118293" y="104"/>
                    <a:pt x="152409" y="104"/>
                    <a:pt x="152409" y="104"/>
                  </a:cubicBezTo>
                  <a:lnTo>
                    <a:pt x="152409" y="152504"/>
                  </a:lnTo>
                  <a:cubicBezTo>
                    <a:pt x="152409" y="152504"/>
                    <a:pt x="118293" y="152504"/>
                    <a:pt x="76209" y="152504"/>
                  </a:cubicBezTo>
                  <a:lnTo>
                    <a:pt x="76209" y="152504"/>
                  </a:lnTo>
                  <a:cubicBezTo>
                    <a:pt x="34125" y="152504"/>
                    <a:pt x="9" y="152504"/>
                    <a:pt x="9" y="152504"/>
                  </a:cubicBezTo>
                  <a:lnTo>
                    <a:pt x="9" y="104"/>
                  </a:lnTo>
                  <a:cubicBezTo>
                    <a:pt x="9" y="104"/>
                    <a:pt x="34125" y="104"/>
                    <a:pt x="76209" y="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43" name="그래픽 13">
              <a:extLst>
                <a:ext uri="{FF2B5EF4-FFF2-40B4-BE49-F238E27FC236}">
                  <a16:creationId xmlns:a16="http://schemas.microsoft.com/office/drawing/2014/main" id="{BE478F33-7AD6-485F-A60D-2C0EB6A8826C}"/>
                </a:ext>
              </a:extLst>
            </p:cNvPr>
            <p:cNvGrpSpPr/>
            <p:nvPr/>
          </p:nvGrpSpPr>
          <p:grpSpPr>
            <a:xfrm>
              <a:off x="449263" y="6039770"/>
              <a:ext cx="133350" cy="381000"/>
              <a:chOff x="449263" y="6039770"/>
              <a:chExt cx="133350" cy="381000"/>
            </a:xfrm>
            <a:grpFill/>
          </p:grpSpPr>
          <p:sp>
            <p:nvSpPr>
              <p:cNvPr id="44" name="그래픽 13">
                <a:extLst>
                  <a:ext uri="{FF2B5EF4-FFF2-40B4-BE49-F238E27FC236}">
                    <a16:creationId xmlns:a16="http://schemas.microsoft.com/office/drawing/2014/main" id="{EB1F226A-0D6C-4FE0-BEAA-78AC544EBA89}"/>
                  </a:ext>
                </a:extLst>
              </p:cNvPr>
              <p:cNvSpPr/>
              <p:nvPr/>
            </p:nvSpPr>
            <p:spPr>
              <a:xfrm>
                <a:off x="449263" y="6039770"/>
                <a:ext cx="133350" cy="133350"/>
              </a:xfrm>
              <a:custGeom>
                <a:avLst/>
                <a:gdLst>
                  <a:gd name="connsiteX0" fmla="*/ 66687 w 133350"/>
                  <a:gd name="connsiteY0" fmla="*/ 549 h 133350"/>
                  <a:gd name="connsiteX1" fmla="*/ 133362 w 133350"/>
                  <a:gd name="connsiteY1" fmla="*/ 549 h 133350"/>
                  <a:gd name="connsiteX2" fmla="*/ 133362 w 133350"/>
                  <a:gd name="connsiteY2" fmla="*/ 133899 h 133350"/>
                  <a:gd name="connsiteX3" fmla="*/ 66687 w 133350"/>
                  <a:gd name="connsiteY3" fmla="*/ 133899 h 133350"/>
                  <a:gd name="connsiteX4" fmla="*/ 66687 w 133350"/>
                  <a:gd name="connsiteY4" fmla="*/ 133899 h 133350"/>
                  <a:gd name="connsiteX5" fmla="*/ 12 w 133350"/>
                  <a:gd name="connsiteY5" fmla="*/ 133899 h 133350"/>
                  <a:gd name="connsiteX6" fmla="*/ 12 w 133350"/>
                  <a:gd name="connsiteY6" fmla="*/ 549 h 133350"/>
                  <a:gd name="connsiteX7" fmla="*/ 66687 w 133350"/>
                  <a:gd name="connsiteY7" fmla="*/ 54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49"/>
                    </a:moveTo>
                    <a:cubicBezTo>
                      <a:pt x="103511" y="549"/>
                      <a:pt x="133362" y="549"/>
                      <a:pt x="133362" y="549"/>
                    </a:cubicBezTo>
                    <a:lnTo>
                      <a:pt x="133362" y="133899"/>
                    </a:lnTo>
                    <a:cubicBezTo>
                      <a:pt x="133362" y="133899"/>
                      <a:pt x="103511" y="133899"/>
                      <a:pt x="66687" y="133899"/>
                    </a:cubicBezTo>
                    <a:lnTo>
                      <a:pt x="66687" y="133899"/>
                    </a:lnTo>
                    <a:cubicBezTo>
                      <a:pt x="29863" y="133899"/>
                      <a:pt x="12" y="133899"/>
                      <a:pt x="12" y="133899"/>
                    </a:cubicBezTo>
                    <a:lnTo>
                      <a:pt x="12" y="549"/>
                    </a:lnTo>
                    <a:cubicBezTo>
                      <a:pt x="12" y="549"/>
                      <a:pt x="29863" y="549"/>
                      <a:pt x="66687" y="5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5" name="그래픽 13">
                <a:extLst>
                  <a:ext uri="{FF2B5EF4-FFF2-40B4-BE49-F238E27FC236}">
                    <a16:creationId xmlns:a16="http://schemas.microsoft.com/office/drawing/2014/main" id="{666CAF4F-24FF-4BC0-98EC-3E4B135790CF}"/>
                  </a:ext>
                </a:extLst>
              </p:cNvPr>
              <p:cNvSpPr/>
              <p:nvPr/>
            </p:nvSpPr>
            <p:spPr>
              <a:xfrm>
                <a:off x="449263" y="6287420"/>
                <a:ext cx="133350" cy="133350"/>
              </a:xfrm>
              <a:custGeom>
                <a:avLst/>
                <a:gdLst>
                  <a:gd name="connsiteX0" fmla="*/ 66687 w 133350"/>
                  <a:gd name="connsiteY0" fmla="*/ 575 h 133350"/>
                  <a:gd name="connsiteX1" fmla="*/ 133362 w 133350"/>
                  <a:gd name="connsiteY1" fmla="*/ 575 h 133350"/>
                  <a:gd name="connsiteX2" fmla="*/ 133362 w 133350"/>
                  <a:gd name="connsiteY2" fmla="*/ 133925 h 133350"/>
                  <a:gd name="connsiteX3" fmla="*/ 66687 w 133350"/>
                  <a:gd name="connsiteY3" fmla="*/ 133925 h 133350"/>
                  <a:gd name="connsiteX4" fmla="*/ 66687 w 133350"/>
                  <a:gd name="connsiteY4" fmla="*/ 133925 h 133350"/>
                  <a:gd name="connsiteX5" fmla="*/ 12 w 133350"/>
                  <a:gd name="connsiteY5" fmla="*/ 133925 h 133350"/>
                  <a:gd name="connsiteX6" fmla="*/ 12 w 133350"/>
                  <a:gd name="connsiteY6" fmla="*/ 575 h 133350"/>
                  <a:gd name="connsiteX7" fmla="*/ 66687 w 133350"/>
                  <a:gd name="connsiteY7" fmla="*/ 5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75"/>
                    </a:moveTo>
                    <a:cubicBezTo>
                      <a:pt x="103511" y="575"/>
                      <a:pt x="133362" y="575"/>
                      <a:pt x="133362" y="575"/>
                    </a:cubicBezTo>
                    <a:lnTo>
                      <a:pt x="133362" y="133925"/>
                    </a:lnTo>
                    <a:cubicBezTo>
                      <a:pt x="133362" y="133925"/>
                      <a:pt x="103511" y="133925"/>
                      <a:pt x="66687" y="133925"/>
                    </a:cubicBezTo>
                    <a:lnTo>
                      <a:pt x="66687" y="133925"/>
                    </a:lnTo>
                    <a:cubicBezTo>
                      <a:pt x="29863" y="133925"/>
                      <a:pt x="12" y="133925"/>
                      <a:pt x="12" y="133925"/>
                    </a:cubicBezTo>
                    <a:lnTo>
                      <a:pt x="12" y="575"/>
                    </a:lnTo>
                    <a:cubicBezTo>
                      <a:pt x="12" y="575"/>
                      <a:pt x="29863" y="575"/>
                      <a:pt x="66687" y="5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6" name="타원 45">
            <a:extLst>
              <a:ext uri="{FF2B5EF4-FFF2-40B4-BE49-F238E27FC236}">
                <a16:creationId xmlns:a16="http://schemas.microsoft.com/office/drawing/2014/main" id="{6B347B1D-FF23-4B42-AB6A-BC4C9B464137}"/>
              </a:ext>
            </a:extLst>
          </p:cNvPr>
          <p:cNvSpPr/>
          <p:nvPr/>
        </p:nvSpPr>
        <p:spPr>
          <a:xfrm>
            <a:off x="395949" y="1432252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47" name="그래픽 4">
            <a:extLst>
              <a:ext uri="{FF2B5EF4-FFF2-40B4-BE49-F238E27FC236}">
                <a16:creationId xmlns:a16="http://schemas.microsoft.com/office/drawing/2014/main" id="{1EEE9D29-863A-442F-BA77-3AA9E57028EF}"/>
              </a:ext>
            </a:extLst>
          </p:cNvPr>
          <p:cNvSpPr/>
          <p:nvPr/>
        </p:nvSpPr>
        <p:spPr>
          <a:xfrm>
            <a:off x="399345" y="1019641"/>
            <a:ext cx="152400" cy="133350"/>
          </a:xfrm>
          <a:custGeom>
            <a:avLst/>
            <a:gdLst>
              <a:gd name="connsiteX0" fmla="*/ 6160 w 152400"/>
              <a:gd name="connsiteY0" fmla="*/ 133449 h 133350"/>
              <a:gd name="connsiteX1" fmla="*/ 6160 w 152400"/>
              <a:gd name="connsiteY1" fmla="*/ 114399 h 133350"/>
              <a:gd name="connsiteX2" fmla="*/ 101410 w 152400"/>
              <a:gd name="connsiteY2" fmla="*/ 114399 h 133350"/>
              <a:gd name="connsiteX3" fmla="*/ 101410 w 152400"/>
              <a:gd name="connsiteY3" fmla="*/ 133449 h 133350"/>
              <a:gd name="connsiteX4" fmla="*/ 6160 w 152400"/>
              <a:gd name="connsiteY4" fmla="*/ 76299 h 133350"/>
              <a:gd name="connsiteX5" fmla="*/ 6160 w 152400"/>
              <a:gd name="connsiteY5" fmla="*/ 57249 h 133350"/>
              <a:gd name="connsiteX6" fmla="*/ 158560 w 152400"/>
              <a:gd name="connsiteY6" fmla="*/ 57249 h 133350"/>
              <a:gd name="connsiteX7" fmla="*/ 158560 w 152400"/>
              <a:gd name="connsiteY7" fmla="*/ 76299 h 133350"/>
              <a:gd name="connsiteX8" fmla="*/ 6160 w 152400"/>
              <a:gd name="connsiteY8" fmla="*/ 19149 h 133350"/>
              <a:gd name="connsiteX9" fmla="*/ 6160 w 152400"/>
              <a:gd name="connsiteY9" fmla="*/ 99 h 133350"/>
              <a:gd name="connsiteX10" fmla="*/ 158560 w 152400"/>
              <a:gd name="connsiteY10" fmla="*/ 99 h 133350"/>
              <a:gd name="connsiteX11" fmla="*/ 158560 w 152400"/>
              <a:gd name="connsiteY11" fmla="*/ 19149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" h="133350">
                <a:moveTo>
                  <a:pt x="6160" y="133449"/>
                </a:moveTo>
                <a:lnTo>
                  <a:pt x="6160" y="114399"/>
                </a:lnTo>
                <a:lnTo>
                  <a:pt x="101410" y="114399"/>
                </a:lnTo>
                <a:lnTo>
                  <a:pt x="101410" y="133449"/>
                </a:lnTo>
                <a:close/>
                <a:moveTo>
                  <a:pt x="6160" y="76299"/>
                </a:moveTo>
                <a:lnTo>
                  <a:pt x="6160" y="57249"/>
                </a:lnTo>
                <a:lnTo>
                  <a:pt x="158560" y="57249"/>
                </a:lnTo>
                <a:lnTo>
                  <a:pt x="158560" y="76299"/>
                </a:lnTo>
                <a:close/>
                <a:moveTo>
                  <a:pt x="6160" y="19149"/>
                </a:moveTo>
                <a:lnTo>
                  <a:pt x="6160" y="99"/>
                </a:lnTo>
                <a:lnTo>
                  <a:pt x="158560" y="99"/>
                </a:lnTo>
                <a:lnTo>
                  <a:pt x="158560" y="19149"/>
                </a:lnTo>
                <a:close/>
              </a:path>
            </a:pathLst>
          </a:custGeom>
          <a:solidFill>
            <a:srgbClr val="2699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51D099E-6BD6-442C-8871-5ABCE8D75CD6}"/>
              </a:ext>
            </a:extLst>
          </p:cNvPr>
          <p:cNvSpPr/>
          <p:nvPr/>
        </p:nvSpPr>
        <p:spPr>
          <a:xfrm>
            <a:off x="395949" y="1734288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93197D5-6757-4A9C-B7A2-923A09512747}"/>
              </a:ext>
            </a:extLst>
          </p:cNvPr>
          <p:cNvSpPr/>
          <p:nvPr/>
        </p:nvSpPr>
        <p:spPr>
          <a:xfrm>
            <a:off x="395949" y="2032458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00D398E-019C-419C-8074-665D32941113}"/>
              </a:ext>
            </a:extLst>
          </p:cNvPr>
          <p:cNvSpPr/>
          <p:nvPr/>
        </p:nvSpPr>
        <p:spPr>
          <a:xfrm>
            <a:off x="395949" y="2326329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002C1FA-C593-45A4-924B-48808C3439A3}"/>
              </a:ext>
            </a:extLst>
          </p:cNvPr>
          <p:cNvSpPr/>
          <p:nvPr/>
        </p:nvSpPr>
        <p:spPr>
          <a:xfrm>
            <a:off x="395949" y="2628365"/>
            <a:ext cx="162573" cy="162573"/>
          </a:xfrm>
          <a:prstGeom prst="ellipse">
            <a:avLst/>
          </a:prstGeom>
          <a:solidFill>
            <a:srgbClr val="F2F2F2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779A3BC-D5F1-4593-824B-484EF127F645}"/>
              </a:ext>
            </a:extLst>
          </p:cNvPr>
          <p:cNvSpPr/>
          <p:nvPr/>
        </p:nvSpPr>
        <p:spPr>
          <a:xfrm>
            <a:off x="395949" y="2926535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E744B2-333A-4C3B-88AB-262C19E5CE89}"/>
              </a:ext>
            </a:extLst>
          </p:cNvPr>
          <p:cNvSpPr/>
          <p:nvPr/>
        </p:nvSpPr>
        <p:spPr>
          <a:xfrm>
            <a:off x="621197" y="890810"/>
            <a:ext cx="2809464" cy="5844098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106AC9-D08C-4A1E-89EF-EE54B34AC0D9}"/>
              </a:ext>
            </a:extLst>
          </p:cNvPr>
          <p:cNvSpPr txBox="1"/>
          <p:nvPr/>
        </p:nvSpPr>
        <p:spPr>
          <a:xfrm>
            <a:off x="631897" y="908098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 spc="-100" dirty="0">
                <a:solidFill>
                  <a:srgbClr val="2BA8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Registry</a:t>
            </a:r>
            <a:endParaRPr lang="ko-KR" altLang="en-US" sz="1600" b="1" spc="-100" dirty="0">
              <a:solidFill>
                <a:srgbClr val="2BA8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5" name="그래픽 54" descr="왼쪽 캐럿 단색으로 채워진">
            <a:extLst>
              <a:ext uri="{FF2B5EF4-FFF2-40B4-BE49-F238E27FC236}">
                <a16:creationId xmlns:a16="http://schemas.microsoft.com/office/drawing/2014/main" id="{3061E1FD-F359-4787-8902-E8B239C4A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8327" y="997949"/>
            <a:ext cx="213059" cy="21305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F734E15-7CA3-4717-9D59-A9BA4D3F8899}"/>
              </a:ext>
            </a:extLst>
          </p:cNvPr>
          <p:cNvSpPr txBox="1"/>
          <p:nvPr/>
        </p:nvSpPr>
        <p:spPr>
          <a:xfrm>
            <a:off x="620047" y="1345182"/>
            <a:ext cx="1050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Latest Updates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1980B8B-A9CC-4110-950B-99E904809DB9}"/>
              </a:ext>
            </a:extLst>
          </p:cNvPr>
          <p:cNvSpPr/>
          <p:nvPr/>
        </p:nvSpPr>
        <p:spPr>
          <a:xfrm>
            <a:off x="685593" y="1616391"/>
            <a:ext cx="2675793" cy="799149"/>
          </a:xfrm>
          <a:prstGeom prst="roundRect">
            <a:avLst>
              <a:gd name="adj" fmla="val 6387"/>
            </a:avLst>
          </a:prstGeom>
          <a:solidFill>
            <a:schemeClr val="bg1">
              <a:lumMod val="95000"/>
              <a:alpha val="2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482A608-04CC-4542-B376-EC6AF739E046}"/>
              </a:ext>
            </a:extLst>
          </p:cNvPr>
          <p:cNvSpPr txBox="1"/>
          <p:nvPr/>
        </p:nvSpPr>
        <p:spPr>
          <a:xfrm>
            <a:off x="773566" y="1840922"/>
            <a:ext cx="23950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 err="1">
                <a:solidFill>
                  <a:schemeClr val="bg1"/>
                </a:solidFill>
              </a:rPr>
              <a:t>Mysql</a:t>
            </a:r>
            <a:r>
              <a:rPr lang="en-US" altLang="ko-KR" sz="1100" b="1" dirty="0">
                <a:solidFill>
                  <a:schemeClr val="bg1"/>
                </a:solidFill>
              </a:rPr>
              <a:t> local DB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graphicFrame>
        <p:nvGraphicFramePr>
          <p:cNvPr id="63" name="표 107">
            <a:extLst>
              <a:ext uri="{FF2B5EF4-FFF2-40B4-BE49-F238E27FC236}">
                <a16:creationId xmlns:a16="http://schemas.microsoft.com/office/drawing/2014/main" id="{A9C4DF48-3292-42C0-AFFE-A80A2EB84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325775"/>
              </p:ext>
            </p:extLst>
          </p:nvPr>
        </p:nvGraphicFramePr>
        <p:xfrm>
          <a:off x="811112" y="2139773"/>
          <a:ext cx="2451993" cy="162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8638">
                  <a:extLst>
                    <a:ext uri="{9D8B030D-6E8A-4147-A177-3AD203B41FA5}">
                      <a16:colId xmlns:a16="http://schemas.microsoft.com/office/drawing/2014/main" val="804224628"/>
                    </a:ext>
                  </a:extLst>
                </a:gridCol>
                <a:gridCol w="1453355">
                  <a:extLst>
                    <a:ext uri="{9D8B030D-6E8A-4147-A177-3AD203B41FA5}">
                      <a16:colId xmlns:a16="http://schemas.microsoft.com/office/drawing/2014/main" val="1861621855"/>
                    </a:ext>
                  </a:extLst>
                </a:gridCol>
              </a:tblGrid>
              <a:tr h="162098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2021-06-15 10:14:54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935217"/>
                  </a:ext>
                </a:extLst>
              </a:tr>
            </a:tbl>
          </a:graphicData>
        </a:graphic>
      </p:graphicFrame>
      <p:pic>
        <p:nvPicPr>
          <p:cNvPr id="38" name="그래픽 37" descr="닫기 윤곽선">
            <a:extLst>
              <a:ext uri="{FF2B5EF4-FFF2-40B4-BE49-F238E27FC236}">
                <a16:creationId xmlns:a16="http://schemas.microsoft.com/office/drawing/2014/main" id="{BD21A376-5D92-4287-96C0-E3C4408A5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8923" y="1652495"/>
            <a:ext cx="180578" cy="1805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EAE9DF-C377-4539-A1CA-9E8603496716}"/>
              </a:ext>
            </a:extLst>
          </p:cNvPr>
          <p:cNvSpPr txBox="1"/>
          <p:nvPr/>
        </p:nvSpPr>
        <p:spPr>
          <a:xfrm>
            <a:off x="773566" y="1725717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rgbClr val="2BA8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Source</a:t>
            </a:r>
            <a:endParaRPr lang="ko-KR" altLang="en-US" sz="800" dirty="0">
              <a:solidFill>
                <a:srgbClr val="2BA8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27A5504-335F-47A0-981C-023E55601489}"/>
              </a:ext>
            </a:extLst>
          </p:cNvPr>
          <p:cNvSpPr/>
          <p:nvPr/>
        </p:nvSpPr>
        <p:spPr>
          <a:xfrm>
            <a:off x="685593" y="2500315"/>
            <a:ext cx="2675793" cy="799149"/>
          </a:xfrm>
          <a:prstGeom prst="roundRect">
            <a:avLst>
              <a:gd name="adj" fmla="val 6387"/>
            </a:avLst>
          </a:prstGeom>
          <a:solidFill>
            <a:schemeClr val="bg1">
              <a:lumMod val="95000"/>
              <a:alpha val="2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BA54CF-6097-4351-A3A9-5F25EBA97A0B}"/>
              </a:ext>
            </a:extLst>
          </p:cNvPr>
          <p:cNvSpPr txBox="1"/>
          <p:nvPr/>
        </p:nvSpPr>
        <p:spPr>
          <a:xfrm>
            <a:off x="773566" y="2724846"/>
            <a:ext cx="23950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 err="1">
                <a:solidFill>
                  <a:schemeClr val="bg1"/>
                </a:solidFill>
              </a:rPr>
              <a:t>Medbiz</a:t>
            </a:r>
            <a:r>
              <a:rPr lang="en-US" altLang="ko-KR" sz="1100" b="1" dirty="0">
                <a:solidFill>
                  <a:schemeClr val="bg1"/>
                </a:solidFill>
              </a:rPr>
              <a:t> VFS API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graphicFrame>
        <p:nvGraphicFramePr>
          <p:cNvPr id="73" name="표 107">
            <a:extLst>
              <a:ext uri="{FF2B5EF4-FFF2-40B4-BE49-F238E27FC236}">
                <a16:creationId xmlns:a16="http://schemas.microsoft.com/office/drawing/2014/main" id="{907239A1-7D7A-46F9-8C0D-BA0F9D730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933872"/>
              </p:ext>
            </p:extLst>
          </p:nvPr>
        </p:nvGraphicFramePr>
        <p:xfrm>
          <a:off x="811112" y="3023697"/>
          <a:ext cx="2451993" cy="162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8638">
                  <a:extLst>
                    <a:ext uri="{9D8B030D-6E8A-4147-A177-3AD203B41FA5}">
                      <a16:colId xmlns:a16="http://schemas.microsoft.com/office/drawing/2014/main" val="804224628"/>
                    </a:ext>
                  </a:extLst>
                </a:gridCol>
                <a:gridCol w="1453355">
                  <a:extLst>
                    <a:ext uri="{9D8B030D-6E8A-4147-A177-3AD203B41FA5}">
                      <a16:colId xmlns:a16="http://schemas.microsoft.com/office/drawing/2014/main" val="1861621855"/>
                    </a:ext>
                  </a:extLst>
                </a:gridCol>
              </a:tblGrid>
              <a:tr h="162098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2021-06-15 10:14:54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935217"/>
                  </a:ext>
                </a:extLst>
              </a:tr>
            </a:tbl>
          </a:graphicData>
        </a:graphic>
      </p:graphicFrame>
      <p:pic>
        <p:nvPicPr>
          <p:cNvPr id="74" name="그래픽 73" descr="닫기 윤곽선">
            <a:extLst>
              <a:ext uri="{FF2B5EF4-FFF2-40B4-BE49-F238E27FC236}">
                <a16:creationId xmlns:a16="http://schemas.microsoft.com/office/drawing/2014/main" id="{CAD33602-C8C5-4184-BF44-D8B9642FA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8923" y="2536419"/>
            <a:ext cx="180578" cy="18057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510D798-A341-4C22-97D9-F68D3D7CF793}"/>
              </a:ext>
            </a:extLst>
          </p:cNvPr>
          <p:cNvSpPr txBox="1"/>
          <p:nvPr/>
        </p:nvSpPr>
        <p:spPr>
          <a:xfrm>
            <a:off x="773566" y="2609641"/>
            <a:ext cx="343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rgbClr val="2BA8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800" dirty="0">
              <a:solidFill>
                <a:srgbClr val="2BA8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9EB19059-F465-49C8-8AC9-01CF5C708909}"/>
              </a:ext>
            </a:extLst>
          </p:cNvPr>
          <p:cNvSpPr/>
          <p:nvPr/>
        </p:nvSpPr>
        <p:spPr>
          <a:xfrm>
            <a:off x="685593" y="3356311"/>
            <a:ext cx="2675793" cy="799149"/>
          </a:xfrm>
          <a:prstGeom prst="roundRect">
            <a:avLst>
              <a:gd name="adj" fmla="val 6387"/>
            </a:avLst>
          </a:prstGeom>
          <a:solidFill>
            <a:schemeClr val="bg1">
              <a:lumMod val="95000"/>
              <a:alpha val="2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5773D61-E8EB-4AB6-AD22-7A5A46C60732}"/>
              </a:ext>
            </a:extLst>
          </p:cNvPr>
          <p:cNvSpPr txBox="1"/>
          <p:nvPr/>
        </p:nvSpPr>
        <p:spPr>
          <a:xfrm>
            <a:off x="773566" y="3580842"/>
            <a:ext cx="23950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2.5.15. </a:t>
            </a:r>
            <a:r>
              <a:rPr lang="en-US" altLang="ko-KR" sz="1100" b="1" dirty="0" err="1">
                <a:solidFill>
                  <a:schemeClr val="bg1"/>
                </a:solidFill>
              </a:rPr>
              <a:t>EdgeXToFile</a:t>
            </a:r>
            <a:r>
              <a:rPr lang="en-US" altLang="ko-KR" sz="1100" b="1" dirty="0">
                <a:solidFill>
                  <a:schemeClr val="bg1"/>
                </a:solidFill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</a:rPr>
              <a:t>예제용 플랫폼</a:t>
            </a:r>
          </a:p>
        </p:txBody>
      </p:sp>
      <p:graphicFrame>
        <p:nvGraphicFramePr>
          <p:cNvPr id="86" name="표 107">
            <a:extLst>
              <a:ext uri="{FF2B5EF4-FFF2-40B4-BE49-F238E27FC236}">
                <a16:creationId xmlns:a16="http://schemas.microsoft.com/office/drawing/2014/main" id="{80F5B6D0-B2FA-4A58-8AAF-9B710C075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933872"/>
              </p:ext>
            </p:extLst>
          </p:nvPr>
        </p:nvGraphicFramePr>
        <p:xfrm>
          <a:off x="811112" y="3879693"/>
          <a:ext cx="2451993" cy="162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8638">
                  <a:extLst>
                    <a:ext uri="{9D8B030D-6E8A-4147-A177-3AD203B41FA5}">
                      <a16:colId xmlns:a16="http://schemas.microsoft.com/office/drawing/2014/main" val="804224628"/>
                    </a:ext>
                  </a:extLst>
                </a:gridCol>
                <a:gridCol w="1453355">
                  <a:extLst>
                    <a:ext uri="{9D8B030D-6E8A-4147-A177-3AD203B41FA5}">
                      <a16:colId xmlns:a16="http://schemas.microsoft.com/office/drawing/2014/main" val="1861621855"/>
                    </a:ext>
                  </a:extLst>
                </a:gridCol>
              </a:tblGrid>
              <a:tr h="162098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2021-06-15 10:14:54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935217"/>
                  </a:ext>
                </a:extLst>
              </a:tr>
            </a:tbl>
          </a:graphicData>
        </a:graphic>
      </p:graphicFrame>
      <p:pic>
        <p:nvPicPr>
          <p:cNvPr id="87" name="그래픽 86" descr="닫기 윤곽선">
            <a:extLst>
              <a:ext uri="{FF2B5EF4-FFF2-40B4-BE49-F238E27FC236}">
                <a16:creationId xmlns:a16="http://schemas.microsoft.com/office/drawing/2014/main" id="{7C3781E2-F2F6-4BF1-A1B3-B6424376C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8923" y="3392415"/>
            <a:ext cx="180578" cy="180578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013FFBA7-D69B-40E2-B01B-E35017F60F82}"/>
              </a:ext>
            </a:extLst>
          </p:cNvPr>
          <p:cNvSpPr txBox="1"/>
          <p:nvPr/>
        </p:nvSpPr>
        <p:spPr>
          <a:xfrm>
            <a:off x="773566" y="3465637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rgbClr val="2BA8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Platform</a:t>
            </a:r>
            <a:endParaRPr lang="ko-KR" altLang="en-US" sz="800" dirty="0">
              <a:solidFill>
                <a:srgbClr val="2BA8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5D1054CC-0789-4F32-A958-A13538D109C4}"/>
              </a:ext>
            </a:extLst>
          </p:cNvPr>
          <p:cNvSpPr/>
          <p:nvPr/>
        </p:nvSpPr>
        <p:spPr>
          <a:xfrm>
            <a:off x="661868" y="152456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8665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C908AD8-5CBB-42A9-A915-F090A7EA5DA1}"/>
              </a:ext>
            </a:extLst>
          </p:cNvPr>
          <p:cNvSpPr/>
          <p:nvPr/>
        </p:nvSpPr>
        <p:spPr>
          <a:xfrm>
            <a:off x="8488015" y="2617253"/>
            <a:ext cx="579728" cy="303941"/>
          </a:xfrm>
          <a:prstGeom prst="rect">
            <a:avLst/>
          </a:prstGeom>
          <a:solidFill>
            <a:schemeClr val="accent4">
              <a:lumMod val="20000"/>
              <a:lumOff val="80000"/>
              <a:alpha val="74000"/>
            </a:schemeClr>
          </a:solidFill>
          <a:ln w="19050" cap="flat">
            <a:solidFill>
              <a:schemeClr val="tx1">
                <a:lumMod val="50000"/>
                <a:lumOff val="50000"/>
              </a:schemeClr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53742BF-E416-475C-AE53-B365956666C1}"/>
              </a:ext>
            </a:extLst>
          </p:cNvPr>
          <p:cNvSpPr/>
          <p:nvPr/>
        </p:nvSpPr>
        <p:spPr>
          <a:xfrm>
            <a:off x="352468" y="880580"/>
            <a:ext cx="9436184" cy="1587539"/>
          </a:xfrm>
          <a:prstGeom prst="roundRect">
            <a:avLst>
              <a:gd name="adj" fmla="val 2960"/>
            </a:avLst>
          </a:prstGeom>
          <a:noFill/>
          <a:ln w="5615" cap="flat">
            <a:solidFill>
              <a:srgbClr val="5F84FF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C3EE829-7DCF-4C42-8EC7-06B6A99F02BF}"/>
              </a:ext>
            </a:extLst>
          </p:cNvPr>
          <p:cNvSpPr/>
          <p:nvPr/>
        </p:nvSpPr>
        <p:spPr>
          <a:xfrm>
            <a:off x="351318" y="880581"/>
            <a:ext cx="1774800" cy="1587538"/>
          </a:xfrm>
          <a:prstGeom prst="roundRect">
            <a:avLst>
              <a:gd name="adj" fmla="val 2960"/>
            </a:avLst>
          </a:prstGeom>
          <a:solidFill>
            <a:srgbClr val="5F84FF"/>
          </a:solidFill>
          <a:ln w="5615" cap="flat">
            <a:solidFill>
              <a:srgbClr val="5F84FF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BB0A303-E1B3-41CF-80DE-473A5ED49351}"/>
              </a:ext>
            </a:extLst>
          </p:cNvPr>
          <p:cNvSpPr txBox="1"/>
          <p:nvPr/>
        </p:nvSpPr>
        <p:spPr>
          <a:xfrm>
            <a:off x="458494" y="1021517"/>
            <a:ext cx="177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Storage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DF82C4-614B-4D74-A6B4-4B790BD6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Storage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551E6B-1CBF-4307-9035-0DF5BE2F5C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최근 추가된 파일 목록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0">
              <a:buNone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결과를 조회할 수 있는 파일인 경우 클릭 시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선택한 파일이 포함되어 있는 폴더로 이동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1-1.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파일명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0">
              <a:buNone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1-2.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오늘 날짜 기준으로 언제 추가되었는지 표시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1-3.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추가된 날짜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0">
              <a:buNone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Path</a:t>
            </a:r>
          </a:p>
          <a:p>
            <a:pPr marL="88900" indent="0">
              <a:buNone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길이가 영역을 넘치는 경우 중간 생략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(ex. Dataset / … / </a:t>
            </a:r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abc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890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2-1. 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새로고침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추가된 파일 업데이트 적용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indent="0">
              <a:buNone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Tool (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복사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잘라내기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붙여넣기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 바꾸기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업로드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 폴더 추가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</a:p>
          <a:p>
            <a:pPr indent="0">
              <a:buNone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보기 형식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카드형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리스트형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603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카드형 </a:t>
            </a:r>
            <a:r>
              <a:rPr lang="en-US" altLang="ko-KR" dirty="0"/>
              <a:t>Sample </a:t>
            </a:r>
          </a:p>
          <a:p>
            <a:pPr marL="88900" indent="0">
              <a:buNone/>
            </a:pPr>
            <a:endParaRPr lang="en-US" altLang="ko-KR" dirty="0"/>
          </a:p>
          <a:p>
            <a:pPr marL="88900" indent="0">
              <a:buNone/>
            </a:pPr>
            <a:endParaRPr lang="en-US" altLang="ko-KR" dirty="0"/>
          </a:p>
          <a:p>
            <a:pPr marL="88900" indent="0">
              <a:buNone/>
            </a:pPr>
            <a:endParaRPr lang="en-US" altLang="ko-KR" dirty="0"/>
          </a:p>
          <a:p>
            <a:pPr marL="88900" indent="0">
              <a:buNone/>
            </a:pPr>
            <a:endParaRPr lang="en-US" altLang="ko-KR" dirty="0"/>
          </a:p>
          <a:p>
            <a:pPr marL="88900" indent="0">
              <a:buNone/>
            </a:pP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5.</a:t>
            </a:r>
            <a:r>
              <a:rPr lang="ko-KR" altLang="en-US" dirty="0"/>
              <a:t> 폴더 디렉토리 구조</a:t>
            </a:r>
            <a:r>
              <a:rPr lang="en-US" altLang="ko-KR" dirty="0"/>
              <a:t>.  </a:t>
            </a:r>
            <a:r>
              <a:rPr lang="ko-KR" altLang="en-US" dirty="0"/>
              <a:t>클릭한 폴더로 이동</a:t>
            </a:r>
            <a:endParaRPr lang="en-US" altLang="ko-KR" dirty="0"/>
          </a:p>
          <a:p>
            <a:pPr marL="88900" indent="0">
              <a:buNone/>
            </a:pPr>
            <a:r>
              <a:rPr lang="en-US" altLang="ko-KR" dirty="0"/>
              <a:t>5-1. </a:t>
            </a:r>
            <a:r>
              <a:rPr lang="ko-KR" altLang="en-US" dirty="0"/>
              <a:t>화살표 클릭 시 하위 폴더 펼침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폴더 내  파일</a:t>
            </a:r>
            <a:r>
              <a:rPr lang="en-US" altLang="ko-KR" dirty="0"/>
              <a:t>/</a:t>
            </a:r>
            <a:r>
              <a:rPr lang="ko-KR" altLang="en-US" dirty="0"/>
              <a:t>폴더 목록</a:t>
            </a:r>
            <a:endParaRPr lang="en-US" altLang="ko-KR" dirty="0"/>
          </a:p>
          <a:p>
            <a:pPr marL="88900" indent="0">
              <a:buNone/>
            </a:pPr>
            <a:r>
              <a:rPr lang="en-US" altLang="ko-KR" dirty="0"/>
              <a:t>6-1. </a:t>
            </a:r>
            <a:r>
              <a:rPr lang="ko-KR" altLang="en-US" dirty="0"/>
              <a:t>컬럼 정렬</a:t>
            </a:r>
            <a:endParaRPr lang="en-US" altLang="ko-KR" dirty="0"/>
          </a:p>
          <a:p>
            <a:pPr marL="88900" indent="0">
              <a:buNone/>
            </a:pPr>
            <a:r>
              <a:rPr lang="en-US" altLang="ko-KR" dirty="0"/>
              <a:t>6-2. </a:t>
            </a:r>
            <a:r>
              <a:rPr lang="ko-KR" altLang="en-US" dirty="0"/>
              <a:t>이전 폴더로 이동</a:t>
            </a:r>
            <a:endParaRPr lang="en-US" altLang="ko-KR" dirty="0"/>
          </a:p>
          <a:p>
            <a:pPr marL="88900" indent="0">
              <a:buNone/>
            </a:pPr>
            <a:r>
              <a:rPr lang="en-US" altLang="ko-KR" dirty="0"/>
              <a:t>6-3. </a:t>
            </a:r>
            <a:r>
              <a:rPr lang="ko-KR" altLang="en-US" dirty="0"/>
              <a:t>파일 이름 변경</a:t>
            </a: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BE93B8-7E81-4E42-9CC1-872A93C3B2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04_01_Storage </a:t>
            </a:r>
            <a:r>
              <a:rPr lang="ko-KR" altLang="en-US" dirty="0"/>
              <a:t>목록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6E179B-1E6E-4926-9238-03BC7469E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Storage</a:t>
            </a:r>
            <a:r>
              <a:rPr lang="ko-KR" altLang="en-US" dirty="0"/>
              <a:t> 목록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BB05339-D873-4E1E-BDE5-DE9858E3FD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Storage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35F80D2-7940-4EBA-8249-7DD11101DF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9EEA88-AA7F-4944-A832-9845273BE2D3}"/>
              </a:ext>
            </a:extLst>
          </p:cNvPr>
          <p:cNvSpPr/>
          <p:nvPr/>
        </p:nvSpPr>
        <p:spPr>
          <a:xfrm>
            <a:off x="346266" y="2648745"/>
            <a:ext cx="5146049" cy="2508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0" rIns="90000" bIns="0" rtlCol="0" anchor="ctr"/>
          <a:lstStyle/>
          <a:p>
            <a:r>
              <a:rPr lang="en-US" altLang="ko-KR" sz="1400" u="sng" dirty="0">
                <a:solidFill>
                  <a:srgbClr val="0070C0"/>
                </a:solidFill>
                <a:latin typeface="+mn-ea"/>
              </a:rPr>
              <a:t>dataset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input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C692A0C6-F179-4A1E-84F9-A8EE52EF9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7513" y="2691271"/>
            <a:ext cx="165806" cy="165806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BBB49834-EC5D-4EE8-8189-B8CE96CF9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1412" y="2691871"/>
            <a:ext cx="164607" cy="164607"/>
          </a:xfrm>
          <a:prstGeom prst="rect">
            <a:avLst/>
          </a:prstGeom>
        </p:spPr>
      </p:pic>
      <p:pic>
        <p:nvPicPr>
          <p:cNvPr id="33" name="그래픽 32" descr="새로 고침 윤곽선">
            <a:extLst>
              <a:ext uri="{FF2B5EF4-FFF2-40B4-BE49-F238E27FC236}">
                <a16:creationId xmlns:a16="http://schemas.microsoft.com/office/drawing/2014/main" id="{AC76CBEB-1831-48E9-AFD2-8F2CF8333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80638" y="2688815"/>
            <a:ext cx="170718" cy="170718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E00BF1F8-CE7F-4120-8ECB-9A0DADB8431A}"/>
              </a:ext>
            </a:extLst>
          </p:cNvPr>
          <p:cNvGrpSpPr/>
          <p:nvPr/>
        </p:nvGrpSpPr>
        <p:grpSpPr>
          <a:xfrm>
            <a:off x="9153491" y="2639078"/>
            <a:ext cx="545597" cy="270192"/>
            <a:chOff x="9598479" y="1169921"/>
            <a:chExt cx="276977" cy="137165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8EB09E-F65B-4B68-98E9-E74F54328841}"/>
                </a:ext>
              </a:extLst>
            </p:cNvPr>
            <p:cNvSpPr/>
            <p:nvPr/>
          </p:nvSpPr>
          <p:spPr>
            <a:xfrm>
              <a:off x="9598479" y="1170286"/>
              <a:ext cx="137762" cy="136800"/>
            </a:xfrm>
            <a:prstGeom prst="rect">
              <a:avLst/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FEF815B-A4F9-4189-ABAE-9A8592694E17}"/>
                </a:ext>
              </a:extLst>
            </p:cNvPr>
            <p:cNvSpPr/>
            <p:nvPr/>
          </p:nvSpPr>
          <p:spPr>
            <a:xfrm>
              <a:off x="9737694" y="1169921"/>
              <a:ext cx="137762" cy="1368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70FF1C4A-8438-41E0-851E-FAF765BF6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29852" y="1201178"/>
              <a:ext cx="75016" cy="75016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76F63EEB-65D0-436B-B596-31DC0CA74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761696" y="1193442"/>
              <a:ext cx="89758" cy="89758"/>
            </a:xfrm>
            <a:prstGeom prst="rect">
              <a:avLst/>
            </a:prstGeom>
          </p:spPr>
        </p:pic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7C49F85-7175-4B90-9530-82ACDAE255E6}"/>
              </a:ext>
            </a:extLst>
          </p:cNvPr>
          <p:cNvSpPr/>
          <p:nvPr/>
        </p:nvSpPr>
        <p:spPr>
          <a:xfrm>
            <a:off x="2409229" y="1271499"/>
            <a:ext cx="1924050" cy="1000699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400" b="1" dirty="0">
                <a:latin typeface="+mn-ea"/>
              </a:rPr>
              <a:t>Traffic_result_01.csv</a:t>
            </a:r>
          </a:p>
          <a:p>
            <a:pPr algn="l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Added today</a:t>
            </a:r>
          </a:p>
          <a:p>
            <a:pPr algn="l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l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Date     2021-07-08 11:11:11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58F4087-6654-4B7A-91B4-12CEE552A511}"/>
              </a:ext>
            </a:extLst>
          </p:cNvPr>
          <p:cNvSpPr/>
          <p:nvPr/>
        </p:nvSpPr>
        <p:spPr>
          <a:xfrm>
            <a:off x="4955019" y="1280789"/>
            <a:ext cx="1924050" cy="1000699"/>
          </a:xfrm>
          <a:prstGeom prst="rect">
            <a:avLst/>
          </a:prstGeom>
          <a:noFill/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400" b="1" dirty="0">
                <a:latin typeface="+mn-ea"/>
              </a:rPr>
              <a:t>Iris_sampleresult.csv</a:t>
            </a:r>
            <a:endParaRPr lang="en-US" altLang="ko-KR" sz="1000" b="1" dirty="0">
              <a:latin typeface="+mn-ea"/>
            </a:endParaRPr>
          </a:p>
          <a:p>
            <a:pPr algn="l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Added yesterday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Date     2021-07-07 11:11:11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D3B16F8-7715-4D18-90D8-B72E4EC01207}"/>
              </a:ext>
            </a:extLst>
          </p:cNvPr>
          <p:cNvSpPr/>
          <p:nvPr/>
        </p:nvSpPr>
        <p:spPr>
          <a:xfrm>
            <a:off x="7500808" y="1276750"/>
            <a:ext cx="1924050" cy="1000699"/>
          </a:xfrm>
          <a:prstGeom prst="rect">
            <a:avLst/>
          </a:prstGeom>
          <a:noFill/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400" b="1" dirty="0">
                <a:latin typeface="+mn-ea"/>
              </a:rPr>
              <a:t>Test_result.csv</a:t>
            </a:r>
          </a:p>
          <a:p>
            <a:pPr algn="l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Added 3 days ago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Date     2021-07-05 11:11:11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B9D4D82-3D08-45EC-ADF2-62AA19C9FFEA}"/>
              </a:ext>
            </a:extLst>
          </p:cNvPr>
          <p:cNvSpPr txBox="1"/>
          <p:nvPr/>
        </p:nvSpPr>
        <p:spPr>
          <a:xfrm>
            <a:off x="2232144" y="957923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Recently Added Files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8EE653A-DB1B-4F74-A672-DC6AB17A2AF2}"/>
              </a:ext>
            </a:extLst>
          </p:cNvPr>
          <p:cNvSpPr/>
          <p:nvPr/>
        </p:nvSpPr>
        <p:spPr>
          <a:xfrm>
            <a:off x="358910" y="2964909"/>
            <a:ext cx="1903644" cy="362402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>
              <a:latin typeface="+mn-ea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61F9C91D-E581-4B7C-BC64-F89BB76ACB16}"/>
              </a:ext>
            </a:extLst>
          </p:cNvPr>
          <p:cNvGrpSpPr/>
          <p:nvPr/>
        </p:nvGrpSpPr>
        <p:grpSpPr>
          <a:xfrm>
            <a:off x="387512" y="3071124"/>
            <a:ext cx="1120633" cy="294048"/>
            <a:chOff x="421428" y="3381649"/>
            <a:chExt cx="1120633" cy="294048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FDE5DF6-1869-4D9B-83C9-D1B91C0202F0}"/>
                </a:ext>
              </a:extLst>
            </p:cNvPr>
            <p:cNvSpPr txBox="1"/>
            <p:nvPr/>
          </p:nvSpPr>
          <p:spPr>
            <a:xfrm>
              <a:off x="708178" y="3390174"/>
              <a:ext cx="833883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b="1" dirty="0">
                  <a:latin typeface="+mn-ea"/>
                </a:rPr>
                <a:t>My HDFS</a:t>
              </a:r>
              <a:endParaRPr lang="ko-KR" altLang="en-US" sz="1200" b="1" dirty="0">
                <a:latin typeface="+mn-ea"/>
              </a:endParaRPr>
            </a:p>
          </p:txBody>
        </p:sp>
        <p:pic>
          <p:nvPicPr>
            <p:cNvPr id="1026" name="Picture 2" descr="Hadoop (HDFS) Connector - Mule 3">
              <a:extLst>
                <a:ext uri="{FF2B5EF4-FFF2-40B4-BE49-F238E27FC236}">
                  <a16:creationId xmlns:a16="http://schemas.microsoft.com/office/drawing/2014/main" id="{378675B6-AA8D-46D3-8016-DCEE57F301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28" y="3381649"/>
              <a:ext cx="294048" cy="294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4F7C9A7-B3AF-4F93-9780-47960B38A3F4}"/>
              </a:ext>
            </a:extLst>
          </p:cNvPr>
          <p:cNvSpPr txBox="1"/>
          <p:nvPr/>
        </p:nvSpPr>
        <p:spPr>
          <a:xfrm>
            <a:off x="358910" y="3402701"/>
            <a:ext cx="1887055" cy="2913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ko-KR" altLang="en-US" sz="1000" dirty="0">
                <a:latin typeface="+mn-ea"/>
              </a:rPr>
              <a:t>▶     </a:t>
            </a:r>
            <a:r>
              <a:rPr lang="en-US" altLang="ko-KR" sz="1000" dirty="0">
                <a:latin typeface="+mn-ea"/>
              </a:rPr>
              <a:t>application</a:t>
            </a:r>
          </a:p>
          <a:p>
            <a:pPr algn="l">
              <a:spcAft>
                <a:spcPts val="400"/>
              </a:spcAft>
            </a:pPr>
            <a:r>
              <a:rPr lang="ko-KR" altLang="en-US" sz="1000" dirty="0">
                <a:latin typeface="+mn-ea"/>
              </a:rPr>
              <a:t>▼     </a:t>
            </a:r>
            <a:r>
              <a:rPr lang="en-US" altLang="ko-KR" sz="1000" dirty="0">
                <a:latin typeface="+mn-ea"/>
              </a:rPr>
              <a:t>dataset</a:t>
            </a:r>
          </a:p>
          <a:p>
            <a:pPr algn="l">
              <a:spcAft>
                <a:spcPts val="400"/>
              </a:spcAft>
            </a:pPr>
            <a:r>
              <a:rPr lang="en-US" altLang="ko-KR" sz="1000" dirty="0">
                <a:latin typeface="+mn-ea"/>
              </a:rPr>
              <a:t>    </a:t>
            </a:r>
            <a:r>
              <a:rPr lang="ko-KR" altLang="en-US" sz="1000" dirty="0">
                <a:latin typeface="+mn-ea"/>
              </a:rPr>
              <a:t>▼     </a:t>
            </a:r>
            <a:r>
              <a:rPr lang="en-US" altLang="ko-KR" sz="1000" b="1" dirty="0">
                <a:latin typeface="+mn-ea"/>
              </a:rPr>
              <a:t>input</a:t>
            </a:r>
          </a:p>
          <a:p>
            <a:pPr>
              <a:spcAft>
                <a:spcPts val="400"/>
              </a:spcAft>
            </a:pPr>
            <a:r>
              <a:rPr lang="en-US" altLang="ko-KR" sz="1000" dirty="0">
                <a:latin typeface="+mn-ea"/>
              </a:rPr>
              <a:t>        </a:t>
            </a:r>
            <a:r>
              <a:rPr lang="ko-KR" altLang="en-US" sz="1000" dirty="0">
                <a:latin typeface="+mn-ea"/>
              </a:rPr>
              <a:t>▶     </a:t>
            </a:r>
            <a:r>
              <a:rPr lang="en-US" altLang="ko-KR" sz="1000" dirty="0">
                <a:latin typeface="+mn-ea"/>
              </a:rPr>
              <a:t>%2Fdataset%...</a:t>
            </a:r>
          </a:p>
          <a:p>
            <a:pPr>
              <a:spcAft>
                <a:spcPts val="400"/>
              </a:spcAft>
            </a:pPr>
            <a:r>
              <a:rPr lang="en-US" altLang="ko-KR" sz="1000" dirty="0">
                <a:latin typeface="+mn-ea"/>
              </a:rPr>
              <a:t>        </a:t>
            </a:r>
            <a:r>
              <a:rPr lang="ko-KR" altLang="en-US" sz="1000" dirty="0">
                <a:latin typeface="+mn-ea"/>
              </a:rPr>
              <a:t>▶     </a:t>
            </a:r>
            <a:r>
              <a:rPr lang="en-US" altLang="ko-KR" sz="1000" dirty="0">
                <a:latin typeface="+mn-ea"/>
              </a:rPr>
              <a:t>20200128-145659</a:t>
            </a:r>
          </a:p>
          <a:p>
            <a:pPr>
              <a:spcAft>
                <a:spcPts val="400"/>
              </a:spcAft>
            </a:pPr>
            <a:r>
              <a:rPr lang="en-US" altLang="ko-KR" sz="1000" dirty="0">
                <a:latin typeface="+mn-ea"/>
              </a:rPr>
              <a:t>        </a:t>
            </a:r>
            <a:r>
              <a:rPr lang="ko-KR" altLang="en-US" sz="1000" dirty="0">
                <a:latin typeface="+mn-ea"/>
              </a:rPr>
              <a:t>▶     </a:t>
            </a:r>
            <a:r>
              <a:rPr lang="en-US" altLang="ko-KR" sz="1000" dirty="0" err="1">
                <a:latin typeface="+mn-ea"/>
              </a:rPr>
              <a:t>BatchAutoMLT</a:t>
            </a:r>
            <a:r>
              <a:rPr lang="en-US" altLang="ko-KR" sz="1000" dirty="0">
                <a:latin typeface="+mn-ea"/>
              </a:rPr>
              <a:t>…</a:t>
            </a:r>
          </a:p>
          <a:p>
            <a:pPr>
              <a:spcAft>
                <a:spcPts val="400"/>
              </a:spcAft>
            </a:pPr>
            <a:r>
              <a:rPr lang="en-US" altLang="ko-KR" sz="1000" dirty="0">
                <a:latin typeface="+mn-ea"/>
              </a:rPr>
              <a:t>        </a:t>
            </a:r>
            <a:r>
              <a:rPr lang="ko-KR" altLang="en-US" sz="1000" dirty="0">
                <a:latin typeface="+mn-ea"/>
              </a:rPr>
              <a:t>        </a:t>
            </a:r>
            <a:r>
              <a:rPr lang="en-US" altLang="ko-KR" sz="1000" dirty="0" err="1">
                <a:latin typeface="+mn-ea"/>
              </a:rPr>
              <a:t>boston_dataset</a:t>
            </a:r>
            <a:endParaRPr lang="en-US" altLang="ko-KR" sz="1000" dirty="0">
              <a:latin typeface="+mn-ea"/>
            </a:endParaRPr>
          </a:p>
          <a:p>
            <a:pPr>
              <a:spcAft>
                <a:spcPts val="400"/>
              </a:spcAft>
            </a:pPr>
            <a:r>
              <a:rPr lang="en-US" altLang="ko-KR" sz="1000" dirty="0">
                <a:latin typeface="+mn-ea"/>
              </a:rPr>
              <a:t>        </a:t>
            </a:r>
            <a:r>
              <a:rPr lang="ko-KR" altLang="en-US" sz="1000" dirty="0">
                <a:latin typeface="+mn-ea"/>
              </a:rPr>
              <a:t>▶     </a:t>
            </a:r>
            <a:r>
              <a:rPr lang="en-US" altLang="ko-KR" sz="1000" dirty="0">
                <a:latin typeface="+mn-ea"/>
              </a:rPr>
              <a:t>d5569ec2-cefc-…</a:t>
            </a:r>
          </a:p>
          <a:p>
            <a:pPr>
              <a:spcAft>
                <a:spcPts val="400"/>
              </a:spcAft>
            </a:pPr>
            <a:r>
              <a:rPr lang="en-US" altLang="ko-KR" sz="1000" dirty="0">
                <a:latin typeface="+mn-ea"/>
              </a:rPr>
              <a:t>        </a:t>
            </a:r>
            <a:r>
              <a:rPr lang="ko-KR" altLang="en-US" sz="1000" dirty="0">
                <a:latin typeface="+mn-ea"/>
              </a:rPr>
              <a:t>▶     </a:t>
            </a:r>
            <a:r>
              <a:rPr lang="en-US" altLang="ko-KR" sz="1000" dirty="0">
                <a:latin typeface="+mn-ea"/>
              </a:rPr>
              <a:t>example</a:t>
            </a:r>
          </a:p>
          <a:p>
            <a:pPr>
              <a:spcAft>
                <a:spcPts val="400"/>
              </a:spcAft>
            </a:pPr>
            <a:r>
              <a:rPr lang="en-US" altLang="ko-KR" sz="1000" dirty="0">
                <a:latin typeface="+mn-ea"/>
              </a:rPr>
              <a:t>        </a:t>
            </a:r>
            <a:r>
              <a:rPr lang="ko-KR" altLang="en-US" sz="1000" dirty="0">
                <a:latin typeface="+mn-ea"/>
              </a:rPr>
              <a:t>▶     </a:t>
            </a:r>
            <a:r>
              <a:rPr lang="en-US" altLang="ko-KR" sz="1000" dirty="0">
                <a:latin typeface="+mn-ea"/>
              </a:rPr>
              <a:t>f9e8a231-0439-…</a:t>
            </a:r>
          </a:p>
          <a:p>
            <a:pPr>
              <a:spcAft>
                <a:spcPts val="400"/>
              </a:spcAft>
            </a:pPr>
            <a:r>
              <a:rPr lang="en-US" altLang="ko-KR" sz="1000" dirty="0">
                <a:latin typeface="+mn-ea"/>
              </a:rPr>
              <a:t>            </a:t>
            </a:r>
            <a:r>
              <a:rPr lang="ko-KR" altLang="en-US" sz="1000" dirty="0">
                <a:latin typeface="+mn-ea"/>
              </a:rPr>
              <a:t>    </a:t>
            </a:r>
            <a:r>
              <a:rPr lang="en-US" altLang="ko-KR" sz="1000" dirty="0">
                <a:latin typeface="+mn-ea"/>
              </a:rPr>
              <a:t>iris</a:t>
            </a:r>
          </a:p>
          <a:p>
            <a:pPr algn="l">
              <a:spcAft>
                <a:spcPts val="400"/>
              </a:spcAft>
            </a:pPr>
            <a:r>
              <a:rPr lang="ko-KR" altLang="en-US" sz="1000" dirty="0">
                <a:latin typeface="+mn-ea"/>
              </a:rPr>
              <a:t>▶     </a:t>
            </a:r>
            <a:r>
              <a:rPr lang="en-US" altLang="ko-KR" sz="1000" dirty="0">
                <a:latin typeface="+mn-ea"/>
              </a:rPr>
              <a:t>model</a:t>
            </a:r>
          </a:p>
          <a:p>
            <a:pPr algn="l">
              <a:spcAft>
                <a:spcPts val="400"/>
              </a:spcAft>
            </a:pPr>
            <a:r>
              <a:rPr lang="ko-KR" altLang="en-US" sz="1000" dirty="0">
                <a:latin typeface="+mn-ea"/>
              </a:rPr>
              <a:t>▶     </a:t>
            </a:r>
            <a:r>
              <a:rPr lang="en-US" altLang="ko-KR" sz="1000" dirty="0" err="1">
                <a:latin typeface="+mn-ea"/>
              </a:rPr>
              <a:t>pymodule</a:t>
            </a:r>
            <a:endParaRPr lang="en-US" altLang="ko-KR" sz="1000" dirty="0">
              <a:latin typeface="+mn-ea"/>
            </a:endParaRPr>
          </a:p>
          <a:p>
            <a:pPr algn="l">
              <a:spcAft>
                <a:spcPts val="400"/>
              </a:spcAft>
            </a:pPr>
            <a:r>
              <a:rPr lang="ko-KR" altLang="en-US" sz="1000" dirty="0">
                <a:latin typeface="+mn-ea"/>
              </a:rPr>
              <a:t>▼     </a:t>
            </a:r>
            <a:r>
              <a:rPr lang="en-US" altLang="ko-KR" sz="1000" dirty="0" err="1">
                <a:latin typeface="+mn-ea"/>
              </a:rPr>
              <a:t>trainingcode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114" name="그래픽 113" descr="폴더 단색으로 채워진">
            <a:extLst>
              <a:ext uri="{FF2B5EF4-FFF2-40B4-BE49-F238E27FC236}">
                <a16:creationId xmlns:a16="http://schemas.microsoft.com/office/drawing/2014/main" id="{28FAAB77-B212-467D-AAA8-9C491A884A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0216" y="3484131"/>
            <a:ext cx="101198" cy="101198"/>
          </a:xfrm>
          <a:prstGeom prst="rect">
            <a:avLst/>
          </a:prstGeom>
        </p:spPr>
      </p:pic>
      <p:pic>
        <p:nvPicPr>
          <p:cNvPr id="116" name="그래픽 115" descr="폴더 단색으로 채워진">
            <a:extLst>
              <a:ext uri="{FF2B5EF4-FFF2-40B4-BE49-F238E27FC236}">
                <a16:creationId xmlns:a16="http://schemas.microsoft.com/office/drawing/2014/main" id="{AD710205-0FBE-4527-9BAF-18771A997B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0216" y="5725785"/>
            <a:ext cx="101198" cy="101198"/>
          </a:xfrm>
          <a:prstGeom prst="rect">
            <a:avLst/>
          </a:prstGeom>
        </p:spPr>
      </p:pic>
      <p:pic>
        <p:nvPicPr>
          <p:cNvPr id="117" name="그래픽 116" descr="폴더 단색으로 채워진">
            <a:extLst>
              <a:ext uri="{FF2B5EF4-FFF2-40B4-BE49-F238E27FC236}">
                <a16:creationId xmlns:a16="http://schemas.microsoft.com/office/drawing/2014/main" id="{10535D1A-24DD-4C1E-8B7A-E79BBC058C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0216" y="5928976"/>
            <a:ext cx="101198" cy="101198"/>
          </a:xfrm>
          <a:prstGeom prst="rect">
            <a:avLst/>
          </a:prstGeom>
        </p:spPr>
      </p:pic>
      <p:pic>
        <p:nvPicPr>
          <p:cNvPr id="118" name="그래픽 117" descr="폴더 단색으로 채워진">
            <a:extLst>
              <a:ext uri="{FF2B5EF4-FFF2-40B4-BE49-F238E27FC236}">
                <a16:creationId xmlns:a16="http://schemas.microsoft.com/office/drawing/2014/main" id="{FA00042B-3AD5-4504-9226-67B89982A8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0216" y="6132167"/>
            <a:ext cx="101198" cy="101198"/>
          </a:xfrm>
          <a:prstGeom prst="rect">
            <a:avLst/>
          </a:prstGeom>
        </p:spPr>
      </p:pic>
      <p:pic>
        <p:nvPicPr>
          <p:cNvPr id="123" name="그래픽 122" descr="폴더 단색으로 채워진">
            <a:extLst>
              <a:ext uri="{FF2B5EF4-FFF2-40B4-BE49-F238E27FC236}">
                <a16:creationId xmlns:a16="http://schemas.microsoft.com/office/drawing/2014/main" id="{FBF4FDD8-BFB2-4615-BB73-EA717FA134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1679" y="4093260"/>
            <a:ext cx="101198" cy="101198"/>
          </a:xfrm>
          <a:prstGeom prst="rect">
            <a:avLst/>
          </a:prstGeom>
        </p:spPr>
      </p:pic>
      <p:pic>
        <p:nvPicPr>
          <p:cNvPr id="124" name="그래픽 123" descr="폴더 단색으로 채워진">
            <a:extLst>
              <a:ext uri="{FF2B5EF4-FFF2-40B4-BE49-F238E27FC236}">
                <a16:creationId xmlns:a16="http://schemas.microsoft.com/office/drawing/2014/main" id="{E1FC7C03-E0BF-433D-AB2E-C6AA24EF2B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1679" y="4295456"/>
            <a:ext cx="101198" cy="101198"/>
          </a:xfrm>
          <a:prstGeom prst="rect">
            <a:avLst/>
          </a:prstGeom>
        </p:spPr>
      </p:pic>
      <p:pic>
        <p:nvPicPr>
          <p:cNvPr id="125" name="그래픽 124" descr="폴더 단색으로 채워진">
            <a:extLst>
              <a:ext uri="{FF2B5EF4-FFF2-40B4-BE49-F238E27FC236}">
                <a16:creationId xmlns:a16="http://schemas.microsoft.com/office/drawing/2014/main" id="{EECD75BF-6AD1-4F6E-9FB6-E01CC799C1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1679" y="4497652"/>
            <a:ext cx="101198" cy="101198"/>
          </a:xfrm>
          <a:prstGeom prst="rect">
            <a:avLst/>
          </a:prstGeom>
        </p:spPr>
      </p:pic>
      <p:pic>
        <p:nvPicPr>
          <p:cNvPr id="126" name="그래픽 125" descr="폴더 단색으로 채워진">
            <a:extLst>
              <a:ext uri="{FF2B5EF4-FFF2-40B4-BE49-F238E27FC236}">
                <a16:creationId xmlns:a16="http://schemas.microsoft.com/office/drawing/2014/main" id="{1378512D-992E-4A38-B06A-FBF06D7092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1679" y="4699848"/>
            <a:ext cx="101198" cy="101198"/>
          </a:xfrm>
          <a:prstGeom prst="rect">
            <a:avLst/>
          </a:prstGeom>
        </p:spPr>
      </p:pic>
      <p:pic>
        <p:nvPicPr>
          <p:cNvPr id="127" name="그래픽 126" descr="폴더 단색으로 채워진">
            <a:extLst>
              <a:ext uri="{FF2B5EF4-FFF2-40B4-BE49-F238E27FC236}">
                <a16:creationId xmlns:a16="http://schemas.microsoft.com/office/drawing/2014/main" id="{164DD3AA-B27B-4A5F-9BFA-BBBAA7076F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1679" y="4902044"/>
            <a:ext cx="101198" cy="101198"/>
          </a:xfrm>
          <a:prstGeom prst="rect">
            <a:avLst/>
          </a:prstGeom>
        </p:spPr>
      </p:pic>
      <p:pic>
        <p:nvPicPr>
          <p:cNvPr id="128" name="그래픽 127" descr="폴더 단색으로 채워진">
            <a:extLst>
              <a:ext uri="{FF2B5EF4-FFF2-40B4-BE49-F238E27FC236}">
                <a16:creationId xmlns:a16="http://schemas.microsoft.com/office/drawing/2014/main" id="{A6F449FB-7D81-4FD0-805A-64865B5BED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1679" y="5104240"/>
            <a:ext cx="101198" cy="101198"/>
          </a:xfrm>
          <a:prstGeom prst="rect">
            <a:avLst/>
          </a:prstGeom>
        </p:spPr>
      </p:pic>
      <p:pic>
        <p:nvPicPr>
          <p:cNvPr id="129" name="그래픽 128" descr="폴더 단색으로 채워진">
            <a:extLst>
              <a:ext uri="{FF2B5EF4-FFF2-40B4-BE49-F238E27FC236}">
                <a16:creationId xmlns:a16="http://schemas.microsoft.com/office/drawing/2014/main" id="{BAC806A2-3132-42E9-91F8-CE0195FC40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1679" y="5306436"/>
            <a:ext cx="101198" cy="101198"/>
          </a:xfrm>
          <a:prstGeom prst="rect">
            <a:avLst/>
          </a:prstGeom>
        </p:spPr>
      </p:pic>
      <p:pic>
        <p:nvPicPr>
          <p:cNvPr id="130" name="그래픽 129" descr="폴더 단색으로 채워진">
            <a:extLst>
              <a:ext uri="{FF2B5EF4-FFF2-40B4-BE49-F238E27FC236}">
                <a16:creationId xmlns:a16="http://schemas.microsoft.com/office/drawing/2014/main" id="{5C5240CF-8FDE-4D9C-842C-E05093C9FC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1679" y="5508634"/>
            <a:ext cx="101198" cy="101198"/>
          </a:xfrm>
          <a:prstGeom prst="rect">
            <a:avLst/>
          </a:prstGeom>
        </p:spPr>
      </p:pic>
      <p:pic>
        <p:nvPicPr>
          <p:cNvPr id="140" name="그래픽 139" descr="쓰레기 단색으로 채워진">
            <a:extLst>
              <a:ext uri="{FF2B5EF4-FFF2-40B4-BE49-F238E27FC236}">
                <a16:creationId xmlns:a16="http://schemas.microsoft.com/office/drawing/2014/main" id="{798A5D28-00F4-4945-AEFC-D118AED46C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26856" y="2689493"/>
            <a:ext cx="162000" cy="162000"/>
          </a:xfrm>
          <a:prstGeom prst="rect">
            <a:avLst/>
          </a:prstGeom>
        </p:spPr>
      </p:pic>
      <p:pic>
        <p:nvPicPr>
          <p:cNvPr id="167" name="그래픽 166" descr="다운로드 윤곽선">
            <a:extLst>
              <a:ext uri="{FF2B5EF4-FFF2-40B4-BE49-F238E27FC236}">
                <a16:creationId xmlns:a16="http://schemas.microsoft.com/office/drawing/2014/main" id="{30C66C34-DF5C-4397-B8BE-31FD46C66F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76253" y="2687079"/>
            <a:ext cx="174524" cy="174524"/>
          </a:xfrm>
          <a:prstGeom prst="rect">
            <a:avLst/>
          </a:prstGeom>
        </p:spPr>
      </p:pic>
      <p:pic>
        <p:nvPicPr>
          <p:cNvPr id="1032" name="그래픽 1031" descr="가위 단색으로 채워진">
            <a:extLst>
              <a:ext uri="{FF2B5EF4-FFF2-40B4-BE49-F238E27FC236}">
                <a16:creationId xmlns:a16="http://schemas.microsoft.com/office/drawing/2014/main" id="{EE20225F-5F66-49B0-AAB2-6E0EA4D8721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54079" y="2696697"/>
            <a:ext cx="162000" cy="162000"/>
          </a:xfrm>
          <a:prstGeom prst="rect">
            <a:avLst/>
          </a:prstGeom>
        </p:spPr>
      </p:pic>
      <p:pic>
        <p:nvPicPr>
          <p:cNvPr id="159" name="그래픽 158" descr="연필 단색으로 채워진">
            <a:extLst>
              <a:ext uri="{FF2B5EF4-FFF2-40B4-BE49-F238E27FC236}">
                <a16:creationId xmlns:a16="http://schemas.microsoft.com/office/drawing/2014/main" id="{D4D88DEC-27B9-4C30-B0C3-A73E54AF59B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698533" y="2692407"/>
            <a:ext cx="162000" cy="162000"/>
          </a:xfrm>
          <a:prstGeom prst="rect">
            <a:avLst/>
          </a:prstGeom>
        </p:spPr>
      </p:pic>
      <p:pic>
        <p:nvPicPr>
          <p:cNvPr id="164" name="그래픽 163" descr="닫기 윤곽선">
            <a:extLst>
              <a:ext uri="{FF2B5EF4-FFF2-40B4-BE49-F238E27FC236}">
                <a16:creationId xmlns:a16="http://schemas.microsoft.com/office/drawing/2014/main" id="{AD587FD3-D490-4448-B6EA-65D61116C08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462012" y="2434278"/>
            <a:ext cx="116784" cy="116784"/>
          </a:xfrm>
          <a:prstGeom prst="rect">
            <a:avLst/>
          </a:prstGeom>
        </p:spPr>
      </p:pic>
      <p:pic>
        <p:nvPicPr>
          <p:cNvPr id="153" name="그래픽 152">
            <a:extLst>
              <a:ext uri="{FF2B5EF4-FFF2-40B4-BE49-F238E27FC236}">
                <a16:creationId xmlns:a16="http://schemas.microsoft.com/office/drawing/2014/main" id="{E1140A3B-B243-4F43-AF56-86087137649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027737" y="2696697"/>
            <a:ext cx="162000" cy="162000"/>
          </a:xfrm>
          <a:prstGeom prst="rect">
            <a:avLst/>
          </a:prstGeom>
        </p:spPr>
      </p:pic>
      <p:pic>
        <p:nvPicPr>
          <p:cNvPr id="1036" name="그래픽 1035">
            <a:extLst>
              <a:ext uri="{FF2B5EF4-FFF2-40B4-BE49-F238E27FC236}">
                <a16:creationId xmlns:a16="http://schemas.microsoft.com/office/drawing/2014/main" id="{A0E0C9BB-F5D3-4870-A718-C262881009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75141" y="2696697"/>
            <a:ext cx="162000" cy="162000"/>
          </a:xfrm>
          <a:prstGeom prst="rect">
            <a:avLst/>
          </a:prstGeom>
        </p:spPr>
      </p:pic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CFAFE535-DF58-4C69-B722-2537BE73E140}"/>
              </a:ext>
            </a:extLst>
          </p:cNvPr>
          <p:cNvCxnSpPr/>
          <p:nvPr/>
        </p:nvCxnSpPr>
        <p:spPr>
          <a:xfrm>
            <a:off x="7924900" y="2666024"/>
            <a:ext cx="0" cy="2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88D054D4-F914-47E4-B0D4-38751392A179}"/>
              </a:ext>
            </a:extLst>
          </p:cNvPr>
          <p:cNvCxnSpPr/>
          <p:nvPr/>
        </p:nvCxnSpPr>
        <p:spPr>
          <a:xfrm>
            <a:off x="8180170" y="2665269"/>
            <a:ext cx="0" cy="2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5C3CF0BC-C3FF-4E7F-92D4-9859FC97C1AC}"/>
              </a:ext>
            </a:extLst>
          </p:cNvPr>
          <p:cNvCxnSpPr/>
          <p:nvPr/>
        </p:nvCxnSpPr>
        <p:spPr>
          <a:xfrm>
            <a:off x="8446870" y="2666024"/>
            <a:ext cx="0" cy="2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TextBox 1040">
            <a:extLst>
              <a:ext uri="{FF2B5EF4-FFF2-40B4-BE49-F238E27FC236}">
                <a16:creationId xmlns:a16="http://schemas.microsoft.com/office/drawing/2014/main" id="{6F4AA287-5DBC-4849-9CFE-4C7E1BA3DCE6}"/>
              </a:ext>
            </a:extLst>
          </p:cNvPr>
          <p:cNvSpPr txBox="1"/>
          <p:nvPr/>
        </p:nvSpPr>
        <p:spPr>
          <a:xfrm>
            <a:off x="8446870" y="2392202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상시 표시</a:t>
            </a:r>
          </a:p>
        </p:txBody>
      </p:sp>
      <p:pic>
        <p:nvPicPr>
          <p:cNvPr id="1043" name="그래픽 1042" descr="열린 폴더 단색으로 채워진">
            <a:extLst>
              <a:ext uri="{FF2B5EF4-FFF2-40B4-BE49-F238E27FC236}">
                <a16:creationId xmlns:a16="http://schemas.microsoft.com/office/drawing/2014/main" id="{A4FEAA51-D1B6-4597-A62E-AA55865676C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20216" y="3690656"/>
            <a:ext cx="100800" cy="100800"/>
          </a:xfrm>
          <a:prstGeom prst="rect">
            <a:avLst/>
          </a:prstGeom>
        </p:spPr>
      </p:pic>
      <p:pic>
        <p:nvPicPr>
          <p:cNvPr id="178" name="그래픽 177" descr="열린 폴더 단색으로 채워진">
            <a:extLst>
              <a:ext uri="{FF2B5EF4-FFF2-40B4-BE49-F238E27FC236}">
                <a16:creationId xmlns:a16="http://schemas.microsoft.com/office/drawing/2014/main" id="{90D00213-16F0-4B9E-9518-809A7A50B49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60259" y="3895755"/>
            <a:ext cx="100800" cy="100800"/>
          </a:xfrm>
          <a:prstGeom prst="rect">
            <a:avLst/>
          </a:prstGeom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id="{529C4681-6BA4-4893-B465-80367B5C7607}"/>
              </a:ext>
            </a:extLst>
          </p:cNvPr>
          <p:cNvSpPr/>
          <p:nvPr/>
        </p:nvSpPr>
        <p:spPr>
          <a:xfrm>
            <a:off x="2073346" y="99207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654F6B-E1E4-4DD2-9E58-A110AC04485D}"/>
              </a:ext>
            </a:extLst>
          </p:cNvPr>
          <p:cNvSpPr txBox="1"/>
          <p:nvPr/>
        </p:nvSpPr>
        <p:spPr>
          <a:xfrm>
            <a:off x="2111129" y="1323248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44778D7-7A3D-4B68-8802-710BBBDC6D97}"/>
              </a:ext>
            </a:extLst>
          </p:cNvPr>
          <p:cNvSpPr/>
          <p:nvPr/>
        </p:nvSpPr>
        <p:spPr>
          <a:xfrm>
            <a:off x="199336" y="266821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7EC1FC2-171D-446E-B7ED-D421FC73BC9D}"/>
              </a:ext>
            </a:extLst>
          </p:cNvPr>
          <p:cNvSpPr txBox="1"/>
          <p:nvPr/>
        </p:nvSpPr>
        <p:spPr>
          <a:xfrm>
            <a:off x="5186051" y="2419048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769963C0-EF53-409E-AAF8-253429CB269C}"/>
              </a:ext>
            </a:extLst>
          </p:cNvPr>
          <p:cNvSpPr/>
          <p:nvPr/>
        </p:nvSpPr>
        <p:spPr>
          <a:xfrm>
            <a:off x="6733213" y="265802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34BDE52-1831-4D2D-8B6B-EEDEDAD07273}"/>
              </a:ext>
            </a:extLst>
          </p:cNvPr>
          <p:cNvSpPr/>
          <p:nvPr/>
        </p:nvSpPr>
        <p:spPr>
          <a:xfrm>
            <a:off x="9341250" y="239780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1795E5-ABE8-43E4-8377-8E9B79F90E0B}"/>
              </a:ext>
            </a:extLst>
          </p:cNvPr>
          <p:cNvGrpSpPr/>
          <p:nvPr/>
        </p:nvGrpSpPr>
        <p:grpSpPr>
          <a:xfrm>
            <a:off x="10175796" y="4061039"/>
            <a:ext cx="1788742" cy="740007"/>
            <a:chOff x="10824964" y="4740895"/>
            <a:chExt cx="1788742" cy="740007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C6FB2F9-7528-4E74-B640-D67250B20861}"/>
                </a:ext>
              </a:extLst>
            </p:cNvPr>
            <p:cNvSpPr/>
            <p:nvPr/>
          </p:nvSpPr>
          <p:spPr>
            <a:xfrm>
              <a:off x="10824964" y="4740895"/>
              <a:ext cx="1788742" cy="740007"/>
            </a:xfrm>
            <a:prstGeom prst="rect">
              <a:avLst/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1100" b="1" dirty="0">
                  <a:latin typeface="+mn-ea"/>
                </a:rPr>
                <a:t>    </a:t>
              </a:r>
              <a:r>
                <a:rPr lang="en-US" altLang="ko-KR" sz="1100" b="1" dirty="0" err="1">
                  <a:latin typeface="+mn-ea"/>
                </a:rPr>
                <a:t>BatchAutoMlTrainIn</a:t>
              </a:r>
              <a:endParaRPr lang="en-US" altLang="ko-KR" sz="1100" b="1" dirty="0">
                <a:latin typeface="+mn-ea"/>
              </a:endParaRPr>
            </a:p>
            <a:p>
              <a:pPr algn="l"/>
              <a:r>
                <a:rPr lang="en-US" altLang="ko-KR" sz="1100" b="1" dirty="0">
                  <a:latin typeface="+mn-ea"/>
                </a:rPr>
                <a:t>    </a:t>
              </a:r>
              <a:r>
                <a:rPr lang="en-US" altLang="ko-KR" sz="1100" b="1" dirty="0" err="1">
                  <a:latin typeface="+mn-ea"/>
                </a:rPr>
                <a:t>SingleEngine</a:t>
              </a:r>
              <a:endParaRPr lang="en-US" altLang="ko-KR" sz="1100" b="1" dirty="0">
                <a:latin typeface="+mn-ea"/>
              </a:endParaRPr>
            </a:p>
            <a:p>
              <a:pPr algn="l"/>
              <a:endParaRPr lang="en-US" altLang="ko-KR" sz="800" dirty="0">
                <a:latin typeface="+mn-ea"/>
              </a:endParaRPr>
            </a:p>
            <a:p>
              <a:pPr algn="l"/>
              <a:r>
                <a:rPr lang="en-US" altLang="ko-KR" sz="800" dirty="0">
                  <a:latin typeface="+mn-ea"/>
                </a:rPr>
                <a:t>Date     2021-03-08 17:19:26</a:t>
              </a:r>
              <a:endParaRPr lang="ko-KR" altLang="en-US" sz="800" dirty="0">
                <a:latin typeface="+mn-ea"/>
              </a:endParaRPr>
            </a:p>
          </p:txBody>
        </p:sp>
        <p:pic>
          <p:nvPicPr>
            <p:cNvPr id="104" name="그래픽 103" descr="폴더 단색으로 채워진">
              <a:extLst>
                <a:ext uri="{FF2B5EF4-FFF2-40B4-BE49-F238E27FC236}">
                  <a16:creationId xmlns:a16="http://schemas.microsoft.com/office/drawing/2014/main" id="{7766170C-A733-4F7D-8DCA-8989DEC07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892310" y="4838218"/>
              <a:ext cx="150872" cy="150872"/>
            </a:xfrm>
            <a:prstGeom prst="rect">
              <a:avLst/>
            </a:prstGeom>
          </p:spPr>
        </p:pic>
      </p:grpSp>
      <p:graphicFrame>
        <p:nvGraphicFramePr>
          <p:cNvPr id="107" name="표 69">
            <a:extLst>
              <a:ext uri="{FF2B5EF4-FFF2-40B4-BE49-F238E27FC236}">
                <a16:creationId xmlns:a16="http://schemas.microsoft.com/office/drawing/2014/main" id="{1E5C9A68-F7A3-4DE2-8B92-4FCE8DC04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061063"/>
              </p:ext>
            </p:extLst>
          </p:nvPr>
        </p:nvGraphicFramePr>
        <p:xfrm>
          <a:off x="2340141" y="2970052"/>
          <a:ext cx="7421096" cy="3624024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5298499">
                  <a:extLst>
                    <a:ext uri="{9D8B030D-6E8A-4147-A177-3AD203B41FA5}">
                      <a16:colId xmlns:a16="http://schemas.microsoft.com/office/drawing/2014/main" val="1471411075"/>
                    </a:ext>
                  </a:extLst>
                </a:gridCol>
                <a:gridCol w="489702">
                  <a:extLst>
                    <a:ext uri="{9D8B030D-6E8A-4147-A177-3AD203B41FA5}">
                      <a16:colId xmlns:a16="http://schemas.microsoft.com/office/drawing/2014/main" val="3533969010"/>
                    </a:ext>
                  </a:extLst>
                </a:gridCol>
                <a:gridCol w="1389791">
                  <a:extLst>
                    <a:ext uri="{9D8B030D-6E8A-4147-A177-3AD203B41FA5}">
                      <a16:colId xmlns:a16="http://schemas.microsoft.com/office/drawing/2014/main" val="1522438807"/>
                    </a:ext>
                  </a:extLst>
                </a:gridCol>
                <a:gridCol w="243104">
                  <a:extLst>
                    <a:ext uri="{9D8B030D-6E8A-4147-A177-3AD203B41FA5}">
                      <a16:colId xmlns:a16="http://schemas.microsoft.com/office/drawing/2014/main" val="2886199775"/>
                    </a:ext>
                  </a:extLst>
                </a:gridCol>
              </a:tblGrid>
              <a:tr h="3020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Name</a:t>
                      </a:r>
                      <a:endParaRPr lang="ko-KR" altLang="en-US" sz="900" dirty="0"/>
                    </a:p>
                  </a:txBody>
                  <a:tcPr marL="90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size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Last Modified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68721"/>
                  </a:ext>
                </a:extLst>
              </a:tr>
              <a:tr h="3020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..</a:t>
                      </a:r>
                      <a:endParaRPr lang="ko-KR" altLang="en-US" sz="900" b="1" dirty="0"/>
                    </a:p>
                  </a:txBody>
                  <a:tcPr marL="90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990863"/>
                  </a:ext>
                </a:extLst>
              </a:tr>
              <a:tr h="3020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%2Fdataset%2Ftest1%2F20200128-145659</a:t>
                      </a:r>
                      <a:r>
                        <a:rPr lang="ko-KR" altLang="en-US" sz="900" dirty="0"/>
                        <a:t>　</a:t>
                      </a:r>
                    </a:p>
                  </a:txBody>
                  <a:tcPr marL="28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2021-06-04 17:04:01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957386"/>
                  </a:ext>
                </a:extLst>
              </a:tr>
              <a:tr h="3020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20200128-145659/</a:t>
                      </a:r>
                      <a:r>
                        <a:rPr lang="ko-KR" altLang="en-US" sz="900" dirty="0"/>
                        <a:t>　</a:t>
                      </a:r>
                      <a:endParaRPr lang="en-US" altLang="ko-KR" sz="900" dirty="0"/>
                    </a:p>
                  </a:txBody>
                  <a:tcPr marL="28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2021-06-04 17:19:49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010531"/>
                  </a:ext>
                </a:extLst>
              </a:tr>
              <a:tr h="3020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BatchAutoMLTrainInSingleEngine</a:t>
                      </a:r>
                      <a:r>
                        <a:rPr lang="ko-KR" altLang="en-US" sz="900" dirty="0"/>
                        <a:t>　</a:t>
                      </a:r>
                      <a:endParaRPr lang="en-US" altLang="ko-KR" sz="900" dirty="0"/>
                    </a:p>
                  </a:txBody>
                  <a:tcPr marL="28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2021-03-08 17:19:26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043718"/>
                  </a:ext>
                </a:extLst>
              </a:tr>
              <a:tr h="3020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BatchAutoMLTrainInSingleEngine</a:t>
                      </a:r>
                      <a:r>
                        <a:rPr lang="ko-KR" altLang="en-US" sz="900" dirty="0"/>
                        <a:t>　</a:t>
                      </a:r>
                      <a:endParaRPr lang="en-US" altLang="ko-KR" sz="900" dirty="0"/>
                    </a:p>
                  </a:txBody>
                  <a:tcPr marL="28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2021-03-08 17:19:26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434387"/>
                  </a:ext>
                </a:extLst>
              </a:tr>
              <a:tr h="3020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marL="28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2021-03-08 17:19:26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097527"/>
                  </a:ext>
                </a:extLst>
              </a:tr>
              <a:tr h="3020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d5569ec2-cefc-461c-998f-3ee9801d99e8</a:t>
                      </a:r>
                    </a:p>
                  </a:txBody>
                  <a:tcPr marL="28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2021-03-08 17:19:26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201276"/>
                  </a:ext>
                </a:extLst>
              </a:tr>
              <a:tr h="3020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dataset</a:t>
                      </a:r>
                    </a:p>
                  </a:txBody>
                  <a:tcPr marL="28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2021-06-29 10:50:48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322257"/>
                  </a:ext>
                </a:extLst>
              </a:tr>
              <a:tr h="3020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example</a:t>
                      </a:r>
                    </a:p>
                  </a:txBody>
                  <a:tcPr marL="28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2021-03-23 15:19:38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024335"/>
                  </a:ext>
                </a:extLst>
              </a:tr>
              <a:tr h="3020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f9e8a231-0439-44f7-b961-2b02df53d8a4</a:t>
                      </a:r>
                      <a:r>
                        <a:rPr lang="ko-KR" altLang="en-US" sz="900" dirty="0"/>
                        <a:t>　</a:t>
                      </a:r>
                      <a:endParaRPr lang="en-US" altLang="ko-KR" sz="900" dirty="0"/>
                    </a:p>
                  </a:txBody>
                  <a:tcPr marL="28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2021-03-08 17:19:26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687550"/>
                  </a:ext>
                </a:extLst>
              </a:tr>
              <a:tr h="3020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iris</a:t>
                      </a:r>
                    </a:p>
                  </a:txBody>
                  <a:tcPr marL="28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2021-05-20 22:56:53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598310"/>
                  </a:ext>
                </a:extLst>
              </a:tr>
            </a:tbl>
          </a:graphicData>
        </a:graphic>
      </p:graphicFrame>
      <p:pic>
        <p:nvPicPr>
          <p:cNvPr id="108" name="그래픽 107" descr="폴더 단색으로 채워진">
            <a:extLst>
              <a:ext uri="{FF2B5EF4-FFF2-40B4-BE49-F238E27FC236}">
                <a16:creationId xmlns:a16="http://schemas.microsoft.com/office/drawing/2014/main" id="{1C0E17DB-50B4-4766-9C85-BB020B5AF7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10331" y="3622656"/>
            <a:ext cx="150872" cy="150872"/>
          </a:xfrm>
          <a:prstGeom prst="rect">
            <a:avLst/>
          </a:prstGeom>
        </p:spPr>
      </p:pic>
      <p:pic>
        <p:nvPicPr>
          <p:cNvPr id="109" name="그래픽 108" descr="용지 윤곽선">
            <a:extLst>
              <a:ext uri="{FF2B5EF4-FFF2-40B4-BE49-F238E27FC236}">
                <a16:creationId xmlns:a16="http://schemas.microsoft.com/office/drawing/2014/main" id="{E0143CE7-6F3E-4BE2-9F84-74B1F5A19DA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10331" y="5456082"/>
            <a:ext cx="150872" cy="150872"/>
          </a:xfrm>
          <a:prstGeom prst="rect">
            <a:avLst/>
          </a:prstGeom>
        </p:spPr>
      </p:pic>
      <p:pic>
        <p:nvPicPr>
          <p:cNvPr id="110" name="그래픽 109" descr="폴더 단색으로 채워진">
            <a:extLst>
              <a:ext uri="{FF2B5EF4-FFF2-40B4-BE49-F238E27FC236}">
                <a16:creationId xmlns:a16="http://schemas.microsoft.com/office/drawing/2014/main" id="{0485E150-DB57-4491-A311-49CC17E26B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10331" y="3928227"/>
            <a:ext cx="150872" cy="150872"/>
          </a:xfrm>
          <a:prstGeom prst="rect">
            <a:avLst/>
          </a:prstGeom>
        </p:spPr>
      </p:pic>
      <p:pic>
        <p:nvPicPr>
          <p:cNvPr id="111" name="그래픽 110" descr="폴더 단색으로 채워진">
            <a:extLst>
              <a:ext uri="{FF2B5EF4-FFF2-40B4-BE49-F238E27FC236}">
                <a16:creationId xmlns:a16="http://schemas.microsoft.com/office/drawing/2014/main" id="{4FAB7E86-5724-43B8-81E7-8AB195AD52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10331" y="4233798"/>
            <a:ext cx="150872" cy="150872"/>
          </a:xfrm>
          <a:prstGeom prst="rect">
            <a:avLst/>
          </a:prstGeom>
        </p:spPr>
      </p:pic>
      <p:pic>
        <p:nvPicPr>
          <p:cNvPr id="112" name="그래픽 111" descr="폴더 단색으로 채워진">
            <a:extLst>
              <a:ext uri="{FF2B5EF4-FFF2-40B4-BE49-F238E27FC236}">
                <a16:creationId xmlns:a16="http://schemas.microsoft.com/office/drawing/2014/main" id="{FD9C1833-CBF1-4EDE-BB59-5579A4AA4C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10331" y="4539369"/>
            <a:ext cx="150872" cy="150872"/>
          </a:xfrm>
          <a:prstGeom prst="rect">
            <a:avLst/>
          </a:prstGeom>
        </p:spPr>
      </p:pic>
      <p:pic>
        <p:nvPicPr>
          <p:cNvPr id="113" name="그래픽 112" descr="폴더 단색으로 채워진">
            <a:extLst>
              <a:ext uri="{FF2B5EF4-FFF2-40B4-BE49-F238E27FC236}">
                <a16:creationId xmlns:a16="http://schemas.microsoft.com/office/drawing/2014/main" id="{2DE3F46A-5F11-40CF-A6CF-D157B0F899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10331" y="4844940"/>
            <a:ext cx="150872" cy="150872"/>
          </a:xfrm>
          <a:prstGeom prst="rect">
            <a:avLst/>
          </a:prstGeom>
        </p:spPr>
      </p:pic>
      <p:pic>
        <p:nvPicPr>
          <p:cNvPr id="115" name="그래픽 114" descr="폴더 단색으로 채워진">
            <a:extLst>
              <a:ext uri="{FF2B5EF4-FFF2-40B4-BE49-F238E27FC236}">
                <a16:creationId xmlns:a16="http://schemas.microsoft.com/office/drawing/2014/main" id="{6542DA1E-6355-4AB0-B448-97419520D3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10331" y="5150511"/>
            <a:ext cx="150872" cy="150872"/>
          </a:xfrm>
          <a:prstGeom prst="rect">
            <a:avLst/>
          </a:prstGeom>
        </p:spPr>
      </p:pic>
      <p:pic>
        <p:nvPicPr>
          <p:cNvPr id="119" name="그래픽 118" descr="폴더 단색으로 채워진">
            <a:extLst>
              <a:ext uri="{FF2B5EF4-FFF2-40B4-BE49-F238E27FC236}">
                <a16:creationId xmlns:a16="http://schemas.microsoft.com/office/drawing/2014/main" id="{D14E668A-A1D2-4E9A-9D01-8BE85860A0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10331" y="5761653"/>
            <a:ext cx="150872" cy="150872"/>
          </a:xfrm>
          <a:prstGeom prst="rect">
            <a:avLst/>
          </a:prstGeom>
        </p:spPr>
      </p:pic>
      <p:pic>
        <p:nvPicPr>
          <p:cNvPr id="120" name="그래픽 119" descr="폴더 단색으로 채워진">
            <a:extLst>
              <a:ext uri="{FF2B5EF4-FFF2-40B4-BE49-F238E27FC236}">
                <a16:creationId xmlns:a16="http://schemas.microsoft.com/office/drawing/2014/main" id="{0E0FAED7-7A69-4BCB-BC4D-954541386C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10331" y="6067224"/>
            <a:ext cx="150872" cy="150872"/>
          </a:xfrm>
          <a:prstGeom prst="rect">
            <a:avLst/>
          </a:prstGeom>
        </p:spPr>
      </p:pic>
      <p:pic>
        <p:nvPicPr>
          <p:cNvPr id="121" name="그래픽 120" descr="폴더 단색으로 채워진">
            <a:extLst>
              <a:ext uri="{FF2B5EF4-FFF2-40B4-BE49-F238E27FC236}">
                <a16:creationId xmlns:a16="http://schemas.microsoft.com/office/drawing/2014/main" id="{AC6C06EB-2D36-4AEB-8A7F-EF60F34B77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10331" y="6372792"/>
            <a:ext cx="150872" cy="150872"/>
          </a:xfrm>
          <a:prstGeom prst="rect">
            <a:avLst/>
          </a:prstGeom>
        </p:spPr>
      </p:pic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583A7CEA-63FD-4161-AC35-C7F2EDA867FD}"/>
              </a:ext>
            </a:extLst>
          </p:cNvPr>
          <p:cNvSpPr/>
          <p:nvPr/>
        </p:nvSpPr>
        <p:spPr>
          <a:xfrm>
            <a:off x="2611161" y="4833034"/>
            <a:ext cx="2075139" cy="206034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rtlCol="0" anchor="ctr"/>
          <a:lstStyle/>
          <a:p>
            <a:r>
              <a:rPr kumimoji="0" lang="en-US" altLang="ko-KR" sz="900" b="0" i="0" u="none" strike="noStrike" kern="1200" cap="none" spc="-9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Boston_dataset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131" name="그래픽 130" descr="확인 표시 단색으로 채워진">
            <a:extLst>
              <a:ext uri="{FF2B5EF4-FFF2-40B4-BE49-F238E27FC236}">
                <a16:creationId xmlns:a16="http://schemas.microsoft.com/office/drawing/2014/main" id="{6CA7DE17-9E7B-45E7-BCBF-C6821AA9BD2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537766" y="4889847"/>
            <a:ext cx="92407" cy="92407"/>
          </a:xfrm>
          <a:prstGeom prst="rect">
            <a:avLst/>
          </a:prstGeom>
        </p:spPr>
      </p:pic>
      <p:sp>
        <p:nvSpPr>
          <p:cNvPr id="132" name="타원 131">
            <a:extLst>
              <a:ext uri="{FF2B5EF4-FFF2-40B4-BE49-F238E27FC236}">
                <a16:creationId xmlns:a16="http://schemas.microsoft.com/office/drawing/2014/main" id="{EF37B0F6-3426-4B96-BDF5-71B41B3FC273}"/>
              </a:ext>
            </a:extLst>
          </p:cNvPr>
          <p:cNvSpPr/>
          <p:nvPr/>
        </p:nvSpPr>
        <p:spPr>
          <a:xfrm>
            <a:off x="143018" y="309969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5BD90F3C-49E4-4C59-B1A0-120C5ECE74BF}"/>
              </a:ext>
            </a:extLst>
          </p:cNvPr>
          <p:cNvSpPr/>
          <p:nvPr/>
        </p:nvSpPr>
        <p:spPr>
          <a:xfrm>
            <a:off x="2387126" y="281403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BABB89B-347A-47BB-A029-05C2E32B6429}"/>
              </a:ext>
            </a:extLst>
          </p:cNvPr>
          <p:cNvSpPr txBox="1"/>
          <p:nvPr/>
        </p:nvSpPr>
        <p:spPr>
          <a:xfrm>
            <a:off x="305121" y="3315862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5" name="그래픽 134" descr="정렬 단색으로 채워진">
            <a:extLst>
              <a:ext uri="{FF2B5EF4-FFF2-40B4-BE49-F238E27FC236}">
                <a16:creationId xmlns:a16="http://schemas.microsoft.com/office/drawing/2014/main" id="{9DD05B46-BA61-499D-8756-8D524E96BE4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759500" y="3064176"/>
            <a:ext cx="120789" cy="120789"/>
          </a:xfrm>
          <a:prstGeom prst="rect">
            <a:avLst/>
          </a:prstGeom>
        </p:spPr>
      </p:pic>
      <p:pic>
        <p:nvPicPr>
          <p:cNvPr id="136" name="그래픽 135" descr="정렬 단색으로 채워진">
            <a:extLst>
              <a:ext uri="{FF2B5EF4-FFF2-40B4-BE49-F238E27FC236}">
                <a16:creationId xmlns:a16="http://schemas.microsoft.com/office/drawing/2014/main" id="{88C316D7-3D43-4096-806E-17359AE725F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940494" y="3072443"/>
            <a:ext cx="120789" cy="120789"/>
          </a:xfrm>
          <a:prstGeom prst="rect">
            <a:avLst/>
          </a:prstGeom>
        </p:spPr>
      </p:pic>
      <p:pic>
        <p:nvPicPr>
          <p:cNvPr id="137" name="그래픽 136" descr="정렬 단색으로 채워진">
            <a:extLst>
              <a:ext uri="{FF2B5EF4-FFF2-40B4-BE49-F238E27FC236}">
                <a16:creationId xmlns:a16="http://schemas.microsoft.com/office/drawing/2014/main" id="{BDD134A4-0230-4E3F-9BAC-A5E6402F53E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953583" y="3072443"/>
            <a:ext cx="120789" cy="120789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9CA7683D-0B9C-45B7-A718-342AB5D9C9C2}"/>
              </a:ext>
            </a:extLst>
          </p:cNvPr>
          <p:cNvSpPr txBox="1"/>
          <p:nvPr/>
        </p:nvSpPr>
        <p:spPr>
          <a:xfrm>
            <a:off x="2837151" y="2993850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9187676-6D18-4C20-B391-40A8E8DB4D48}"/>
              </a:ext>
            </a:extLst>
          </p:cNvPr>
          <p:cNvSpPr txBox="1"/>
          <p:nvPr/>
        </p:nvSpPr>
        <p:spPr>
          <a:xfrm>
            <a:off x="2568576" y="3307775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3EC2945-40AE-40A9-9030-64A711A34B5F}"/>
              </a:ext>
            </a:extLst>
          </p:cNvPr>
          <p:cNvSpPr txBox="1"/>
          <p:nvPr/>
        </p:nvSpPr>
        <p:spPr>
          <a:xfrm>
            <a:off x="4691330" y="4792847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55608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1DF8AC1-9385-4B3B-858D-D83664F80813}"/>
              </a:ext>
            </a:extLst>
          </p:cNvPr>
          <p:cNvSpPr/>
          <p:nvPr/>
        </p:nvSpPr>
        <p:spPr>
          <a:xfrm>
            <a:off x="3202569" y="2635018"/>
            <a:ext cx="233844" cy="2067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0451F3-1F21-480F-80A9-DDCAE4DC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Storage tool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F01A88-EB75-43F4-8FB4-9B17A2A2FA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폴더 선택 후 복사</a:t>
            </a:r>
            <a:r>
              <a:rPr lang="en-US" altLang="ko-KR" dirty="0"/>
              <a:t>, </a:t>
            </a:r>
            <a:r>
              <a:rPr lang="ko-KR" altLang="en-US" dirty="0" err="1"/>
              <a:t>잘라내기</a:t>
            </a:r>
            <a:r>
              <a:rPr lang="ko-KR" altLang="en-US" dirty="0"/>
              <a:t> 버튼 클릭 시  어떤 파일이 현재 복사되었는지 </a:t>
            </a:r>
            <a:r>
              <a:rPr lang="en-US" altLang="ko-KR" dirty="0"/>
              <a:t>tooltip </a:t>
            </a:r>
            <a:r>
              <a:rPr lang="ko-KR" altLang="en-US" dirty="0"/>
              <a:t>표시 </a:t>
            </a:r>
            <a:endParaRPr lang="en-US" altLang="ko-KR" dirty="0"/>
          </a:p>
          <a:p>
            <a:pPr marL="179388" indent="-82550">
              <a:buFont typeface="Arial" panose="020B0604020202020204" pitchFamily="34" charset="0"/>
              <a:buChar char="•"/>
            </a:pPr>
            <a:r>
              <a:rPr lang="en-US" altLang="ko-KR" dirty="0"/>
              <a:t>Copy</a:t>
            </a:r>
          </a:p>
          <a:p>
            <a:pPr marL="96838" indent="0">
              <a:buNone/>
            </a:pPr>
            <a:endParaRPr lang="en-US" altLang="ko-KR" dirty="0"/>
          </a:p>
          <a:p>
            <a:pPr marL="179388" indent="-82550">
              <a:buFont typeface="Arial" panose="020B0604020202020204" pitchFamily="34" charset="0"/>
              <a:buChar char="•"/>
            </a:pPr>
            <a:r>
              <a:rPr lang="en-US" altLang="ko-KR" dirty="0"/>
              <a:t>Cut</a:t>
            </a:r>
          </a:p>
          <a:p>
            <a:pPr indent="0">
              <a:buNone/>
            </a:pPr>
            <a:endParaRPr lang="en-US" altLang="ko-KR" dirty="0"/>
          </a:p>
          <a:p>
            <a:pPr marL="88900" indent="0">
              <a:buNone/>
            </a:pPr>
            <a:r>
              <a:rPr lang="en-US" altLang="ko-KR" dirty="0"/>
              <a:t>1-1. </a:t>
            </a:r>
            <a:r>
              <a:rPr lang="ko-KR" altLang="en-US" dirty="0"/>
              <a:t>삭제 시 클립보드에 복사한 내용 삭제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붙여넣기 버튼 </a:t>
            </a:r>
            <a:r>
              <a:rPr lang="en-US" altLang="ko-KR" dirty="0"/>
              <a:t>(            )</a:t>
            </a:r>
            <a:r>
              <a:rPr lang="ko-KR" altLang="en-US" dirty="0"/>
              <a:t>은 </a:t>
            </a:r>
            <a:r>
              <a:rPr lang="en-US" altLang="ko-KR" dirty="0"/>
              <a:t>copy</a:t>
            </a:r>
            <a:r>
              <a:rPr lang="ko-KR" altLang="en-US" dirty="0"/>
              <a:t>와 </a:t>
            </a:r>
            <a:r>
              <a:rPr lang="en-US" altLang="ko-KR" dirty="0"/>
              <a:t>cut</a:t>
            </a:r>
            <a:r>
              <a:rPr lang="ko-KR" altLang="en-US" dirty="0"/>
              <a:t>이 </a:t>
            </a:r>
            <a:r>
              <a:rPr lang="ko-KR" altLang="en-US" dirty="0" err="1"/>
              <a:t>눌려있는</a:t>
            </a:r>
            <a:r>
              <a:rPr lang="ko-KR" altLang="en-US" dirty="0"/>
              <a:t> 경우에 활성화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비교할  파일명 표시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6406C6-13F8-45EB-B2CC-FD73BD1198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04_02_Storage</a:t>
            </a:r>
            <a:r>
              <a:rPr lang="ko-KR" altLang="en-US" dirty="0"/>
              <a:t> </a:t>
            </a:r>
            <a:r>
              <a:rPr lang="en-US" altLang="ko-KR" dirty="0"/>
              <a:t>tool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292915-AF95-4913-93FB-861FB717F7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Storage tool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BA9A780-F0FC-4F4E-BAE4-FD61809F9A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Storage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B26B1B-4B07-4855-839E-335C2F5AAF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pic>
        <p:nvPicPr>
          <p:cNvPr id="8" name="그래픽 7" descr="쓰레기 단색으로 채워진">
            <a:extLst>
              <a:ext uri="{FF2B5EF4-FFF2-40B4-BE49-F238E27FC236}">
                <a16:creationId xmlns:a16="http://schemas.microsoft.com/office/drawing/2014/main" id="{CCD22647-4AC8-4938-B655-7E62F5894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9491" y="2147015"/>
            <a:ext cx="162000" cy="162000"/>
          </a:xfrm>
          <a:prstGeom prst="rect">
            <a:avLst/>
          </a:prstGeom>
        </p:spPr>
      </p:pic>
      <p:pic>
        <p:nvPicPr>
          <p:cNvPr id="11" name="그래픽 10" descr="다운로드 윤곽선">
            <a:extLst>
              <a:ext uri="{FF2B5EF4-FFF2-40B4-BE49-F238E27FC236}">
                <a16:creationId xmlns:a16="http://schemas.microsoft.com/office/drawing/2014/main" id="{8D8191AF-D2CE-4F49-9413-1898754DA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9828" y="2144601"/>
            <a:ext cx="174524" cy="174524"/>
          </a:xfrm>
          <a:prstGeom prst="rect">
            <a:avLst/>
          </a:prstGeom>
        </p:spPr>
      </p:pic>
      <p:pic>
        <p:nvPicPr>
          <p:cNvPr id="13" name="그래픽 12" descr="가위 단색으로 채워진">
            <a:extLst>
              <a:ext uri="{FF2B5EF4-FFF2-40B4-BE49-F238E27FC236}">
                <a16:creationId xmlns:a16="http://schemas.microsoft.com/office/drawing/2014/main" id="{71267235-6703-4736-AE37-518D6B3DB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2884" y="2154219"/>
            <a:ext cx="162000" cy="162000"/>
          </a:xfrm>
          <a:prstGeom prst="rect">
            <a:avLst/>
          </a:prstGeom>
        </p:spPr>
      </p:pic>
      <p:pic>
        <p:nvPicPr>
          <p:cNvPr id="14" name="그래픽 13" descr="연필 단색으로 채워진">
            <a:extLst>
              <a:ext uri="{FF2B5EF4-FFF2-40B4-BE49-F238E27FC236}">
                <a16:creationId xmlns:a16="http://schemas.microsoft.com/office/drawing/2014/main" id="{75F31DFE-D25A-46A7-90DC-96F3F04DE6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7338" y="2149929"/>
            <a:ext cx="162000" cy="1620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B6A90E9-A3A0-437F-913F-9A1045D4949E}"/>
              </a:ext>
            </a:extLst>
          </p:cNvPr>
          <p:cNvSpPr/>
          <p:nvPr/>
        </p:nvSpPr>
        <p:spPr>
          <a:xfrm>
            <a:off x="1925878" y="2127576"/>
            <a:ext cx="233844" cy="2067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BAF9E5A-973C-4D1F-821A-86951C7710C4}"/>
              </a:ext>
            </a:extLst>
          </p:cNvPr>
          <p:cNvGrpSpPr/>
          <p:nvPr/>
        </p:nvGrpSpPr>
        <p:grpSpPr>
          <a:xfrm>
            <a:off x="1525154" y="1864622"/>
            <a:ext cx="969168" cy="225775"/>
            <a:chOff x="1576965" y="1864320"/>
            <a:chExt cx="969168" cy="225775"/>
          </a:xfrm>
        </p:grpSpPr>
        <p:sp>
          <p:nvSpPr>
            <p:cNvPr id="16" name="설명선: 아래쪽 화살표 15">
              <a:extLst>
                <a:ext uri="{FF2B5EF4-FFF2-40B4-BE49-F238E27FC236}">
                  <a16:creationId xmlns:a16="http://schemas.microsoft.com/office/drawing/2014/main" id="{0EDBF6C3-DFA0-4220-9E3E-F4CF3A955FEC}"/>
                </a:ext>
              </a:extLst>
            </p:cNvPr>
            <p:cNvSpPr/>
            <p:nvPr/>
          </p:nvSpPr>
          <p:spPr>
            <a:xfrm>
              <a:off x="1576965" y="1864320"/>
              <a:ext cx="969168" cy="225775"/>
            </a:xfrm>
            <a:prstGeom prst="downArrowCallout">
              <a:avLst>
                <a:gd name="adj1" fmla="val 49305"/>
                <a:gd name="adj2" fmla="val 15278"/>
                <a:gd name="adj3" fmla="val 25000"/>
                <a:gd name="adj4" fmla="val 75000"/>
              </a:avLst>
            </a:prstGeom>
            <a:solidFill>
              <a:schemeClr val="tx1">
                <a:alpha val="7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+mn-ea"/>
                </a:rPr>
                <a:t>Iris.csv copied.</a:t>
              </a:r>
              <a:endParaRPr lang="ko-KR" altLang="en-US" sz="8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7" name="그래픽 16" descr="닫기 윤곽선">
              <a:extLst>
                <a:ext uri="{FF2B5EF4-FFF2-40B4-BE49-F238E27FC236}">
                  <a16:creationId xmlns:a16="http://schemas.microsoft.com/office/drawing/2014/main" id="{7A224260-97F0-42C7-BF52-1005B0EF6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90817" y="1891800"/>
              <a:ext cx="116784" cy="116784"/>
            </a:xfrm>
            <a:prstGeom prst="rect">
              <a:avLst/>
            </a:prstGeom>
          </p:spPr>
        </p:pic>
      </p:grpSp>
      <p:pic>
        <p:nvPicPr>
          <p:cNvPr id="18" name="그래픽 17">
            <a:extLst>
              <a:ext uri="{FF2B5EF4-FFF2-40B4-BE49-F238E27FC236}">
                <a16:creationId xmlns:a16="http://schemas.microsoft.com/office/drawing/2014/main" id="{42B16EE8-8F1E-412B-9B38-C22CCBF129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56542" y="2154219"/>
            <a:ext cx="162000" cy="1620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91847D8-D8B3-4984-8613-BC5D9851C4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03946" y="2154219"/>
            <a:ext cx="162000" cy="162000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14CC248-41CB-42CB-878D-ABA2AB94D1ED}"/>
              </a:ext>
            </a:extLst>
          </p:cNvPr>
          <p:cNvCxnSpPr/>
          <p:nvPr/>
        </p:nvCxnSpPr>
        <p:spPr>
          <a:xfrm>
            <a:off x="2910855" y="2097355"/>
            <a:ext cx="0" cy="2508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DCC83BE-0449-484E-96AA-1D36035E7499}"/>
              </a:ext>
            </a:extLst>
          </p:cNvPr>
          <p:cNvCxnSpPr/>
          <p:nvPr/>
        </p:nvCxnSpPr>
        <p:spPr>
          <a:xfrm>
            <a:off x="3204225" y="2096600"/>
            <a:ext cx="0" cy="2508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57A6459-0231-436E-B60E-B9F6E921E000}"/>
              </a:ext>
            </a:extLst>
          </p:cNvPr>
          <p:cNvSpPr txBox="1"/>
          <p:nvPr/>
        </p:nvSpPr>
        <p:spPr>
          <a:xfrm>
            <a:off x="464268" y="2057018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+mn-ea"/>
              </a:rPr>
              <a:t>폴더</a:t>
            </a:r>
          </a:p>
        </p:txBody>
      </p:sp>
      <p:pic>
        <p:nvPicPr>
          <p:cNvPr id="32" name="그래픽 31" descr="쓰레기 단색으로 채워진">
            <a:extLst>
              <a:ext uri="{FF2B5EF4-FFF2-40B4-BE49-F238E27FC236}">
                <a16:creationId xmlns:a16="http://schemas.microsoft.com/office/drawing/2014/main" id="{3444FEDA-8CC4-4B1A-BF59-283891055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346" y="2654457"/>
            <a:ext cx="162000" cy="162000"/>
          </a:xfrm>
          <a:prstGeom prst="rect">
            <a:avLst/>
          </a:prstGeom>
        </p:spPr>
      </p:pic>
      <p:pic>
        <p:nvPicPr>
          <p:cNvPr id="33" name="그래픽 32" descr="돋보기 단색으로 채워진">
            <a:extLst>
              <a:ext uri="{FF2B5EF4-FFF2-40B4-BE49-F238E27FC236}">
                <a16:creationId xmlns:a16="http://schemas.microsoft.com/office/drawing/2014/main" id="{8B117D82-5624-4E1E-A9D4-422AF5A8C6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82885" y="2658305"/>
            <a:ext cx="162000" cy="162000"/>
          </a:xfrm>
          <a:prstGeom prst="rect">
            <a:avLst/>
          </a:prstGeom>
        </p:spPr>
      </p:pic>
      <p:pic>
        <p:nvPicPr>
          <p:cNvPr id="35" name="그래픽 34" descr="다운로드 윤곽선">
            <a:extLst>
              <a:ext uri="{FF2B5EF4-FFF2-40B4-BE49-F238E27FC236}">
                <a16:creationId xmlns:a16="http://schemas.microsoft.com/office/drawing/2014/main" id="{D395D6E7-DC72-4635-985C-0FDE1BDE7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0683" y="2652043"/>
            <a:ext cx="174524" cy="174524"/>
          </a:xfrm>
          <a:prstGeom prst="rect">
            <a:avLst/>
          </a:prstGeom>
        </p:spPr>
      </p:pic>
      <p:pic>
        <p:nvPicPr>
          <p:cNvPr id="36" name="그래픽 35" descr="가위 단색으로 채워진">
            <a:extLst>
              <a:ext uri="{FF2B5EF4-FFF2-40B4-BE49-F238E27FC236}">
                <a16:creationId xmlns:a16="http://schemas.microsoft.com/office/drawing/2014/main" id="{7ED53315-DDD4-4F12-A042-E2293FA7FD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2884" y="2661661"/>
            <a:ext cx="162000" cy="162000"/>
          </a:xfrm>
          <a:prstGeom prst="rect">
            <a:avLst/>
          </a:prstGeom>
        </p:spPr>
      </p:pic>
      <p:pic>
        <p:nvPicPr>
          <p:cNvPr id="37" name="그래픽 36" descr="연필 단색으로 채워진">
            <a:extLst>
              <a:ext uri="{FF2B5EF4-FFF2-40B4-BE49-F238E27FC236}">
                <a16:creationId xmlns:a16="http://schemas.microsoft.com/office/drawing/2014/main" id="{527ADC4F-E7C1-4DAC-9756-57109D94F3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7338" y="2657371"/>
            <a:ext cx="162000" cy="162000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739B6AD-6982-4101-AFA3-D525758743BC}"/>
              </a:ext>
            </a:extLst>
          </p:cNvPr>
          <p:cNvSpPr/>
          <p:nvPr/>
        </p:nvSpPr>
        <p:spPr>
          <a:xfrm>
            <a:off x="1925878" y="2635018"/>
            <a:ext cx="233844" cy="2067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41" name="그래픽 40">
            <a:extLst>
              <a:ext uri="{FF2B5EF4-FFF2-40B4-BE49-F238E27FC236}">
                <a16:creationId xmlns:a16="http://schemas.microsoft.com/office/drawing/2014/main" id="{FA24D64D-F6E8-4236-93C0-345407D2C6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56542" y="2661661"/>
            <a:ext cx="162000" cy="162000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D20CBC65-5F6C-4F64-A1FB-784687E704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03946" y="2661661"/>
            <a:ext cx="162000" cy="162000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B3D9F20-EF56-4D98-ABD4-2F1314365CA0}"/>
              </a:ext>
            </a:extLst>
          </p:cNvPr>
          <p:cNvCxnSpPr/>
          <p:nvPr/>
        </p:nvCxnSpPr>
        <p:spPr>
          <a:xfrm>
            <a:off x="2910855" y="2604797"/>
            <a:ext cx="0" cy="2508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87C382F-F976-4ECB-B70E-C41214DBB0D2}"/>
              </a:ext>
            </a:extLst>
          </p:cNvPr>
          <p:cNvCxnSpPr/>
          <p:nvPr/>
        </p:nvCxnSpPr>
        <p:spPr>
          <a:xfrm>
            <a:off x="3695080" y="2604042"/>
            <a:ext cx="0" cy="2508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57A52C2-48DB-4970-B419-4D9FEB338CF9}"/>
              </a:ext>
            </a:extLst>
          </p:cNvPr>
          <p:cNvSpPr txBox="1"/>
          <p:nvPr/>
        </p:nvSpPr>
        <p:spPr>
          <a:xfrm>
            <a:off x="464268" y="2564460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+mn-ea"/>
              </a:rPr>
              <a:t>파일 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결과 조회 가능</a:t>
            </a:r>
            <a:r>
              <a:rPr lang="en-US" altLang="ko-KR" sz="1000" dirty="0">
                <a:latin typeface="+mn-ea"/>
              </a:rPr>
              <a:t>)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46" name="그래픽 45" descr="쓰레기 단색으로 채워진">
            <a:extLst>
              <a:ext uri="{FF2B5EF4-FFF2-40B4-BE49-F238E27FC236}">
                <a16:creationId xmlns:a16="http://schemas.microsoft.com/office/drawing/2014/main" id="{36E3CA80-0636-473F-A28E-13044C64B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7111" y="3194833"/>
            <a:ext cx="162000" cy="162000"/>
          </a:xfrm>
          <a:prstGeom prst="rect">
            <a:avLst/>
          </a:prstGeom>
        </p:spPr>
      </p:pic>
      <p:pic>
        <p:nvPicPr>
          <p:cNvPr id="49" name="그래픽 48" descr="다운로드 윤곽선">
            <a:extLst>
              <a:ext uri="{FF2B5EF4-FFF2-40B4-BE49-F238E27FC236}">
                <a16:creationId xmlns:a16="http://schemas.microsoft.com/office/drawing/2014/main" id="{98E8600B-ED70-43E2-8008-4697AAB16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7448" y="3192419"/>
            <a:ext cx="174524" cy="174524"/>
          </a:xfrm>
          <a:prstGeom prst="rect">
            <a:avLst/>
          </a:prstGeom>
        </p:spPr>
      </p:pic>
      <p:pic>
        <p:nvPicPr>
          <p:cNvPr id="50" name="그래픽 49" descr="가위 단색으로 채워진">
            <a:extLst>
              <a:ext uri="{FF2B5EF4-FFF2-40B4-BE49-F238E27FC236}">
                <a16:creationId xmlns:a16="http://schemas.microsoft.com/office/drawing/2014/main" id="{8A74008B-8AF9-4B84-9FBE-C404D9043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2884" y="3202037"/>
            <a:ext cx="162000" cy="162000"/>
          </a:xfrm>
          <a:prstGeom prst="rect">
            <a:avLst/>
          </a:prstGeom>
        </p:spPr>
      </p:pic>
      <p:pic>
        <p:nvPicPr>
          <p:cNvPr id="51" name="그래픽 50" descr="연필 단색으로 채워진">
            <a:extLst>
              <a:ext uri="{FF2B5EF4-FFF2-40B4-BE49-F238E27FC236}">
                <a16:creationId xmlns:a16="http://schemas.microsoft.com/office/drawing/2014/main" id="{10EC7E61-E119-43CC-8BCC-2DB4C327F1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7338" y="3197747"/>
            <a:ext cx="162000" cy="162000"/>
          </a:xfrm>
          <a:prstGeom prst="rect">
            <a:avLst/>
          </a:prstGeom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AE488E6-4F06-4233-B5AE-4B7613F58059}"/>
              </a:ext>
            </a:extLst>
          </p:cNvPr>
          <p:cNvSpPr/>
          <p:nvPr/>
        </p:nvSpPr>
        <p:spPr>
          <a:xfrm>
            <a:off x="1925878" y="3175394"/>
            <a:ext cx="233844" cy="2067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53" name="그래픽 52">
            <a:extLst>
              <a:ext uri="{FF2B5EF4-FFF2-40B4-BE49-F238E27FC236}">
                <a16:creationId xmlns:a16="http://schemas.microsoft.com/office/drawing/2014/main" id="{7FB92168-B699-4E28-828E-CADCFB56DD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56542" y="3202037"/>
            <a:ext cx="162000" cy="16200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AD040F9B-5ACF-4EDB-9DAD-EF598073C2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03946" y="3202037"/>
            <a:ext cx="162000" cy="162000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73CF2EA-D37A-4CF0-9567-61486D683F35}"/>
              </a:ext>
            </a:extLst>
          </p:cNvPr>
          <p:cNvCxnSpPr/>
          <p:nvPr/>
        </p:nvCxnSpPr>
        <p:spPr>
          <a:xfrm>
            <a:off x="2910855" y="3145173"/>
            <a:ext cx="0" cy="2508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ADDF585-3DB6-4FD0-BC76-3B9072E87742}"/>
              </a:ext>
            </a:extLst>
          </p:cNvPr>
          <p:cNvCxnSpPr/>
          <p:nvPr/>
        </p:nvCxnSpPr>
        <p:spPr>
          <a:xfrm>
            <a:off x="3211845" y="3144418"/>
            <a:ext cx="0" cy="2508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BDD7A98-12FD-4D5F-BDDB-B3FC4B719EF1}"/>
              </a:ext>
            </a:extLst>
          </p:cNvPr>
          <p:cNvSpPr txBox="1"/>
          <p:nvPr/>
        </p:nvSpPr>
        <p:spPr>
          <a:xfrm>
            <a:off x="464268" y="3104836"/>
            <a:ext cx="13260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+mn-ea"/>
              </a:rPr>
              <a:t>파일 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>
                <a:latin typeface="+mn-ea"/>
              </a:rPr>
              <a:t>그 외 </a:t>
            </a:r>
            <a:r>
              <a:rPr lang="en-US" altLang="ko-KR" sz="1000" dirty="0">
                <a:latin typeface="+mn-ea"/>
              </a:rPr>
              <a:t>ex.py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…)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59" name="그래픽 58" descr="쓰레기 단색으로 채워진">
            <a:extLst>
              <a:ext uri="{FF2B5EF4-FFF2-40B4-BE49-F238E27FC236}">
                <a16:creationId xmlns:a16="http://schemas.microsoft.com/office/drawing/2014/main" id="{DD34EFFA-6001-461F-B95B-CF6B377AC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9776" y="3651613"/>
            <a:ext cx="162000" cy="162000"/>
          </a:xfrm>
          <a:prstGeom prst="rect">
            <a:avLst/>
          </a:prstGeom>
        </p:spPr>
      </p:pic>
      <p:pic>
        <p:nvPicPr>
          <p:cNvPr id="62" name="그래픽 61" descr="다운로드 윤곽선">
            <a:extLst>
              <a:ext uri="{FF2B5EF4-FFF2-40B4-BE49-F238E27FC236}">
                <a16:creationId xmlns:a16="http://schemas.microsoft.com/office/drawing/2014/main" id="{406C531B-0EEA-44CE-AEA3-BE88DBD2B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0113" y="3649199"/>
            <a:ext cx="174524" cy="174524"/>
          </a:xfrm>
          <a:prstGeom prst="rect">
            <a:avLst/>
          </a:prstGeom>
        </p:spPr>
      </p:pic>
      <p:pic>
        <p:nvPicPr>
          <p:cNvPr id="63" name="그래픽 62" descr="가위 단색으로 채워진">
            <a:extLst>
              <a:ext uri="{FF2B5EF4-FFF2-40B4-BE49-F238E27FC236}">
                <a16:creationId xmlns:a16="http://schemas.microsoft.com/office/drawing/2014/main" id="{5783635F-65A9-4ED3-9B64-E4D5474201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2884" y="3658817"/>
            <a:ext cx="162000" cy="162000"/>
          </a:xfrm>
          <a:prstGeom prst="rect">
            <a:avLst/>
          </a:prstGeom>
        </p:spPr>
      </p:pic>
      <p:pic>
        <p:nvPicPr>
          <p:cNvPr id="64" name="그래픽 63" descr="연필 단색으로 채워진">
            <a:extLst>
              <a:ext uri="{FF2B5EF4-FFF2-40B4-BE49-F238E27FC236}">
                <a16:creationId xmlns:a16="http://schemas.microsoft.com/office/drawing/2014/main" id="{88C19F0A-2F19-4311-9A51-7B696B5C01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7338" y="3654527"/>
            <a:ext cx="162000" cy="162000"/>
          </a:xfrm>
          <a:prstGeom prst="rect">
            <a:avLst/>
          </a:prstGeom>
        </p:spPr>
      </p:pic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E622CD89-435A-45DC-9081-E0ED76CEFA33}"/>
              </a:ext>
            </a:extLst>
          </p:cNvPr>
          <p:cNvSpPr/>
          <p:nvPr/>
        </p:nvSpPr>
        <p:spPr>
          <a:xfrm>
            <a:off x="1925878" y="3632174"/>
            <a:ext cx="233844" cy="2067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66" name="그래픽 65">
            <a:extLst>
              <a:ext uri="{FF2B5EF4-FFF2-40B4-BE49-F238E27FC236}">
                <a16:creationId xmlns:a16="http://schemas.microsoft.com/office/drawing/2014/main" id="{DFA13C5A-CFD0-4427-AAFC-7EC874C868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56542" y="3658817"/>
            <a:ext cx="162000" cy="162000"/>
          </a:xfrm>
          <a:prstGeom prst="rect">
            <a:avLst/>
          </a:prstGeom>
        </p:spPr>
      </p:pic>
      <p:pic>
        <p:nvPicPr>
          <p:cNvPr id="67" name="그래픽 66">
            <a:extLst>
              <a:ext uri="{FF2B5EF4-FFF2-40B4-BE49-F238E27FC236}">
                <a16:creationId xmlns:a16="http://schemas.microsoft.com/office/drawing/2014/main" id="{F3F3460D-9380-4877-885A-82664C1726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03946" y="3658817"/>
            <a:ext cx="162000" cy="162000"/>
          </a:xfrm>
          <a:prstGeom prst="rect">
            <a:avLst/>
          </a:prstGeom>
        </p:spPr>
      </p:pic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86B3E23-9853-4AFE-9672-EE3BE9992540}"/>
              </a:ext>
            </a:extLst>
          </p:cNvPr>
          <p:cNvCxnSpPr/>
          <p:nvPr/>
        </p:nvCxnSpPr>
        <p:spPr>
          <a:xfrm>
            <a:off x="3125900" y="3601953"/>
            <a:ext cx="0" cy="2508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A095DF3-AE41-465B-8F41-DCE67BD89C94}"/>
              </a:ext>
            </a:extLst>
          </p:cNvPr>
          <p:cNvCxnSpPr/>
          <p:nvPr/>
        </p:nvCxnSpPr>
        <p:spPr>
          <a:xfrm>
            <a:off x="3434510" y="3601198"/>
            <a:ext cx="0" cy="2508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2A24144-C005-4E94-A81D-5EB85C824C8C}"/>
              </a:ext>
            </a:extLst>
          </p:cNvPr>
          <p:cNvSpPr txBox="1"/>
          <p:nvPr/>
        </p:nvSpPr>
        <p:spPr>
          <a:xfrm>
            <a:off x="464268" y="3561616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+mn-ea"/>
              </a:rPr>
              <a:t>압축 파일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03BC257-9D21-4BF2-B651-2000B8CFEB9E}"/>
              </a:ext>
            </a:extLst>
          </p:cNvPr>
          <p:cNvSpPr txBox="1"/>
          <p:nvPr/>
        </p:nvSpPr>
        <p:spPr>
          <a:xfrm>
            <a:off x="6038632" y="1359345"/>
            <a:ext cx="976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우클릭시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229D4F6-E42C-43B0-8A8B-1272B8B9E40E}"/>
              </a:ext>
            </a:extLst>
          </p:cNvPr>
          <p:cNvSpPr/>
          <p:nvPr/>
        </p:nvSpPr>
        <p:spPr>
          <a:xfrm>
            <a:off x="6201624" y="1683944"/>
            <a:ext cx="1448944" cy="2798487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76" name="그래픽 75" descr="쓰레기 단색으로 채워진">
            <a:extLst>
              <a:ext uri="{FF2B5EF4-FFF2-40B4-BE49-F238E27FC236}">
                <a16:creationId xmlns:a16="http://schemas.microsoft.com/office/drawing/2014/main" id="{1C47615F-395F-4BFD-9325-BEB09DA18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9295" y="4210022"/>
            <a:ext cx="162000" cy="162000"/>
          </a:xfrm>
          <a:prstGeom prst="rect">
            <a:avLst/>
          </a:prstGeom>
        </p:spPr>
      </p:pic>
      <p:pic>
        <p:nvPicPr>
          <p:cNvPr id="77" name="그래픽 76" descr="다운로드 윤곽선">
            <a:extLst>
              <a:ext uri="{FF2B5EF4-FFF2-40B4-BE49-F238E27FC236}">
                <a16:creationId xmlns:a16="http://schemas.microsoft.com/office/drawing/2014/main" id="{8FD1D285-1639-4160-84A2-E20E493D2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9295" y="3896675"/>
            <a:ext cx="174524" cy="174524"/>
          </a:xfrm>
          <a:prstGeom prst="rect">
            <a:avLst/>
          </a:prstGeom>
        </p:spPr>
      </p:pic>
      <p:pic>
        <p:nvPicPr>
          <p:cNvPr id="78" name="그래픽 77" descr="가위 단색으로 채워진">
            <a:extLst>
              <a:ext uri="{FF2B5EF4-FFF2-40B4-BE49-F238E27FC236}">
                <a16:creationId xmlns:a16="http://schemas.microsoft.com/office/drawing/2014/main" id="{7ACB9051-AA79-456E-A936-AB1C4DFDA8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9295" y="2103222"/>
            <a:ext cx="162000" cy="162000"/>
          </a:xfrm>
          <a:prstGeom prst="rect">
            <a:avLst/>
          </a:prstGeom>
        </p:spPr>
      </p:pic>
      <p:pic>
        <p:nvPicPr>
          <p:cNvPr id="79" name="그래픽 78" descr="연필 단색으로 채워진">
            <a:extLst>
              <a:ext uri="{FF2B5EF4-FFF2-40B4-BE49-F238E27FC236}">
                <a16:creationId xmlns:a16="http://schemas.microsoft.com/office/drawing/2014/main" id="{9296E4A3-F28C-4312-93E8-29A7347906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9295" y="2676949"/>
            <a:ext cx="162000" cy="162000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B13547EC-C406-46F6-BCAF-7BD525C9C6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09295" y="1816358"/>
            <a:ext cx="162000" cy="162000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DBF474FE-2FEB-4182-88BD-A01186F040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09295" y="2390086"/>
            <a:ext cx="162000" cy="162000"/>
          </a:xfrm>
          <a:prstGeom prst="rect">
            <a:avLst/>
          </a:prstGeom>
        </p:spPr>
      </p:pic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D8780D3A-6BC4-46FC-80A0-AB310696D8FC}"/>
              </a:ext>
            </a:extLst>
          </p:cNvPr>
          <p:cNvCxnSpPr>
            <a:cxnSpLocks/>
          </p:cNvCxnSpPr>
          <p:nvPr/>
        </p:nvCxnSpPr>
        <p:spPr>
          <a:xfrm>
            <a:off x="6242096" y="3820475"/>
            <a:ext cx="13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ECB00A0-72AD-4607-B57D-965066EE05A0}"/>
              </a:ext>
            </a:extLst>
          </p:cNvPr>
          <p:cNvCxnSpPr>
            <a:cxnSpLocks/>
          </p:cNvCxnSpPr>
          <p:nvPr/>
        </p:nvCxnSpPr>
        <p:spPr>
          <a:xfrm>
            <a:off x="6242096" y="4118132"/>
            <a:ext cx="13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88113B1-981B-4983-ADE8-B17EC4A16514}"/>
              </a:ext>
            </a:extLst>
          </p:cNvPr>
          <p:cNvSpPr txBox="1"/>
          <p:nvPr/>
        </p:nvSpPr>
        <p:spPr>
          <a:xfrm>
            <a:off x="6534611" y="1741209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copy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DB551B0-2533-4EF1-8299-70E2981BEF07}"/>
              </a:ext>
            </a:extLst>
          </p:cNvPr>
          <p:cNvSpPr txBox="1"/>
          <p:nvPr/>
        </p:nvSpPr>
        <p:spPr>
          <a:xfrm>
            <a:off x="6534611" y="2031032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cut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1723F69-D1A1-48D6-A871-4D658F7697CB}"/>
              </a:ext>
            </a:extLst>
          </p:cNvPr>
          <p:cNvSpPr txBox="1"/>
          <p:nvPr/>
        </p:nvSpPr>
        <p:spPr>
          <a:xfrm>
            <a:off x="6534611" y="2320855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paste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29AE115-AF50-4982-A31F-9C0439C9137D}"/>
              </a:ext>
            </a:extLst>
          </p:cNvPr>
          <p:cNvSpPr txBox="1"/>
          <p:nvPr/>
        </p:nvSpPr>
        <p:spPr>
          <a:xfrm>
            <a:off x="6534611" y="2610678"/>
            <a:ext cx="970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Modify name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59302A5-6005-4CEE-8D91-C78FF13ECE4B}"/>
              </a:ext>
            </a:extLst>
          </p:cNvPr>
          <p:cNvSpPr txBox="1"/>
          <p:nvPr/>
        </p:nvSpPr>
        <p:spPr>
          <a:xfrm>
            <a:off x="6534611" y="3861579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download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BD4DCB9-612D-42FC-BAB4-9E11D9463C11}"/>
              </a:ext>
            </a:extLst>
          </p:cNvPr>
          <p:cNvSpPr txBox="1"/>
          <p:nvPr/>
        </p:nvSpPr>
        <p:spPr>
          <a:xfrm>
            <a:off x="6534611" y="4176674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delete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4" name="그래픽 93">
            <a:extLst>
              <a:ext uri="{FF2B5EF4-FFF2-40B4-BE49-F238E27FC236}">
                <a16:creationId xmlns:a16="http://schemas.microsoft.com/office/drawing/2014/main" id="{1768A523-031C-4646-8DF5-B272D2738F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39497" y="2666598"/>
            <a:ext cx="155163" cy="155163"/>
          </a:xfrm>
          <a:prstGeom prst="rect">
            <a:avLst/>
          </a:prstGeom>
        </p:spPr>
      </p:pic>
      <p:sp>
        <p:nvSpPr>
          <p:cNvPr id="96" name="설명선: 아래쪽 화살표 95">
            <a:extLst>
              <a:ext uri="{FF2B5EF4-FFF2-40B4-BE49-F238E27FC236}">
                <a16:creationId xmlns:a16="http://schemas.microsoft.com/office/drawing/2014/main" id="{8402060F-0119-4BFE-872D-50E241321453}"/>
              </a:ext>
            </a:extLst>
          </p:cNvPr>
          <p:cNvSpPr/>
          <p:nvPr/>
        </p:nvSpPr>
        <p:spPr>
          <a:xfrm>
            <a:off x="4135010" y="1891801"/>
            <a:ext cx="1721703" cy="595922"/>
          </a:xfrm>
          <a:prstGeom prst="downArrowCallout">
            <a:avLst>
              <a:gd name="adj1" fmla="val 16170"/>
              <a:gd name="adj2" fmla="val 9684"/>
              <a:gd name="adj3" fmla="val 12213"/>
              <a:gd name="adj4" fmla="val 87787"/>
            </a:avLst>
          </a:prstGeom>
          <a:solidFill>
            <a:schemeClr val="tx1">
              <a:alpha val="7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Please select two result files.</a:t>
            </a:r>
          </a:p>
          <a:p>
            <a:endParaRPr lang="en-US" altLang="ko-KR" sz="5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① 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irisfile_sample.csv</a:t>
            </a:r>
          </a:p>
          <a:p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②</a:t>
            </a:r>
            <a:endParaRPr lang="en-US" altLang="ko-KR" sz="8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72E2B8B-DB98-467F-89DC-D0C8BAE8E42C}"/>
              </a:ext>
            </a:extLst>
          </p:cNvPr>
          <p:cNvCxnSpPr>
            <a:cxnSpLocks/>
            <a:stCxn id="95" idx="0"/>
            <a:endCxn id="96" idx="1"/>
          </p:cNvCxnSpPr>
          <p:nvPr/>
        </p:nvCxnSpPr>
        <p:spPr>
          <a:xfrm flipV="1">
            <a:off x="3319491" y="2153372"/>
            <a:ext cx="815519" cy="481646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Unzip Icons - Download Free Vector Icons | Noun Project">
            <a:extLst>
              <a:ext uri="{FF2B5EF4-FFF2-40B4-BE49-F238E27FC236}">
                <a16:creationId xmlns:a16="http://schemas.microsoft.com/office/drawing/2014/main" id="{7B8C24D0-A675-4227-AC49-F9ABBD928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421" y="3530702"/>
            <a:ext cx="162000" cy="1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662CD19-9F7E-49C6-8C02-AA529D7EBE8D}"/>
              </a:ext>
            </a:extLst>
          </p:cNvPr>
          <p:cNvSpPr txBox="1"/>
          <p:nvPr/>
        </p:nvSpPr>
        <p:spPr>
          <a:xfrm>
            <a:off x="7982616" y="1359345"/>
            <a:ext cx="10967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미선택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우클릭시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E0C8508-FAB2-43F1-B999-5BBA0A761A50}"/>
              </a:ext>
            </a:extLst>
          </p:cNvPr>
          <p:cNvSpPr/>
          <p:nvPr/>
        </p:nvSpPr>
        <p:spPr>
          <a:xfrm>
            <a:off x="8013643" y="1684980"/>
            <a:ext cx="1448944" cy="628649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59C4F68-AD6E-4057-9C08-5A4E7EC8FABC}"/>
              </a:ext>
            </a:extLst>
          </p:cNvPr>
          <p:cNvSpPr txBox="1"/>
          <p:nvPr/>
        </p:nvSpPr>
        <p:spPr>
          <a:xfrm>
            <a:off x="8391455" y="1726084"/>
            <a:ext cx="593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upload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E6F0EA5-8A91-4F95-A589-33702B924161}"/>
              </a:ext>
            </a:extLst>
          </p:cNvPr>
          <p:cNvSpPr txBox="1"/>
          <p:nvPr/>
        </p:nvSpPr>
        <p:spPr>
          <a:xfrm>
            <a:off x="8391455" y="2041179"/>
            <a:ext cx="840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New folder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2" name="그래픽 111">
            <a:extLst>
              <a:ext uri="{FF2B5EF4-FFF2-40B4-BE49-F238E27FC236}">
                <a16:creationId xmlns:a16="http://schemas.microsoft.com/office/drawing/2014/main" id="{59FEEB21-C1C5-4330-854A-1F8A1E1C63F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166139" y="1759489"/>
            <a:ext cx="164607" cy="164607"/>
          </a:xfrm>
          <a:prstGeom prst="rect">
            <a:avLst/>
          </a:prstGeom>
        </p:spPr>
      </p:pic>
      <p:pic>
        <p:nvPicPr>
          <p:cNvPr id="113" name="그래픽 112">
            <a:extLst>
              <a:ext uri="{FF2B5EF4-FFF2-40B4-BE49-F238E27FC236}">
                <a16:creationId xmlns:a16="http://schemas.microsoft.com/office/drawing/2014/main" id="{4C3814E1-5B87-4AD1-9708-8AE6255FD61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162333" y="2081386"/>
            <a:ext cx="165806" cy="1658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8EC9B2-25D8-496B-A9BF-F01872C6808E}"/>
              </a:ext>
            </a:extLst>
          </p:cNvPr>
          <p:cNvSpPr txBox="1"/>
          <p:nvPr/>
        </p:nvSpPr>
        <p:spPr>
          <a:xfrm>
            <a:off x="6526906" y="4776541"/>
            <a:ext cx="2560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 항목의 유형에 따라 </a:t>
            </a:r>
            <a:r>
              <a:rPr lang="ko-KR" altLang="en-US" sz="10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표시되는 버튼 상이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2EE4A7-F358-46A2-8430-94828F407A9E}"/>
              </a:ext>
            </a:extLst>
          </p:cNvPr>
          <p:cNvSpPr txBox="1"/>
          <p:nvPr/>
        </p:nvSpPr>
        <p:spPr>
          <a:xfrm>
            <a:off x="464268" y="1257548"/>
            <a:ext cx="1976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선택한 항목에 따른 기능 버튼 </a:t>
            </a: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A4F74E20-F5C4-4243-ADC3-B7610B32D3D5}"/>
              </a:ext>
            </a:extLst>
          </p:cNvPr>
          <p:cNvSpPr/>
          <p:nvPr/>
        </p:nvSpPr>
        <p:spPr>
          <a:xfrm rot="5400000">
            <a:off x="7755857" y="2998668"/>
            <a:ext cx="152496" cy="3260963"/>
          </a:xfrm>
          <a:prstGeom prst="rightBrace">
            <a:avLst>
              <a:gd name="adj1" fmla="val 58301"/>
              <a:gd name="adj2" fmla="val 50000"/>
            </a:avLst>
          </a:prstGeom>
          <a:ln w="31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A6C0351-A2D9-4C29-95C6-0283E51F0417}"/>
              </a:ext>
            </a:extLst>
          </p:cNvPr>
          <p:cNvSpPr txBox="1"/>
          <p:nvPr/>
        </p:nvSpPr>
        <p:spPr>
          <a:xfrm>
            <a:off x="464268" y="4024639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+mn-ea"/>
              </a:rPr>
              <a:t>선택 안함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566E633-0778-4752-8850-FFC487FD38D4}"/>
              </a:ext>
            </a:extLst>
          </p:cNvPr>
          <p:cNvSpPr txBox="1"/>
          <p:nvPr/>
        </p:nvSpPr>
        <p:spPr>
          <a:xfrm>
            <a:off x="1884558" y="4025006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버튼 표시하지 않음</a:t>
            </a: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667EC781-F525-43E5-AE0F-246AAFE7AC66}"/>
              </a:ext>
            </a:extLst>
          </p:cNvPr>
          <p:cNvSpPr/>
          <p:nvPr/>
        </p:nvSpPr>
        <p:spPr>
          <a:xfrm>
            <a:off x="1346893" y="182487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51D32DC-56D0-4FE9-AAA2-B1186F3AB5B0}"/>
              </a:ext>
            </a:extLst>
          </p:cNvPr>
          <p:cNvSpPr txBox="1"/>
          <p:nvPr/>
        </p:nvSpPr>
        <p:spPr>
          <a:xfrm>
            <a:off x="2263884" y="1636970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1076E52B-1E73-4AB0-B04D-4E53416420C2}"/>
              </a:ext>
            </a:extLst>
          </p:cNvPr>
          <p:cNvSpPr/>
          <p:nvPr/>
        </p:nvSpPr>
        <p:spPr>
          <a:xfrm>
            <a:off x="2475892" y="201082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19" name="그래픽 118">
            <a:extLst>
              <a:ext uri="{FF2B5EF4-FFF2-40B4-BE49-F238E27FC236}">
                <a16:creationId xmlns:a16="http://schemas.microsoft.com/office/drawing/2014/main" id="{4A171428-5FC8-4164-805D-BA7D7D9C01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68339" y="2789342"/>
            <a:ext cx="134602" cy="134602"/>
          </a:xfrm>
          <a:prstGeom prst="rect">
            <a:avLst/>
          </a:prstGeom>
        </p:spPr>
      </p:pic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AF2F577E-3CC5-4870-855B-0AB1F584E07A}"/>
              </a:ext>
            </a:extLst>
          </p:cNvPr>
          <p:cNvGrpSpPr/>
          <p:nvPr/>
        </p:nvGrpSpPr>
        <p:grpSpPr>
          <a:xfrm>
            <a:off x="10659770" y="1917861"/>
            <a:ext cx="969168" cy="225775"/>
            <a:chOff x="1576965" y="1864320"/>
            <a:chExt cx="969168" cy="225775"/>
          </a:xfrm>
        </p:grpSpPr>
        <p:sp>
          <p:nvSpPr>
            <p:cNvPr id="121" name="설명선: 아래쪽 화살표 120">
              <a:extLst>
                <a:ext uri="{FF2B5EF4-FFF2-40B4-BE49-F238E27FC236}">
                  <a16:creationId xmlns:a16="http://schemas.microsoft.com/office/drawing/2014/main" id="{E581BDA4-52C4-4EB8-9583-5C5CA8638984}"/>
                </a:ext>
              </a:extLst>
            </p:cNvPr>
            <p:cNvSpPr/>
            <p:nvPr/>
          </p:nvSpPr>
          <p:spPr>
            <a:xfrm>
              <a:off x="1576965" y="1864320"/>
              <a:ext cx="969168" cy="225775"/>
            </a:xfrm>
            <a:prstGeom prst="downArrowCallout">
              <a:avLst>
                <a:gd name="adj1" fmla="val 49305"/>
                <a:gd name="adj2" fmla="val 15278"/>
                <a:gd name="adj3" fmla="val 25000"/>
                <a:gd name="adj4" fmla="val 75000"/>
              </a:avLst>
            </a:prstGeom>
            <a:solidFill>
              <a:schemeClr val="tx1">
                <a:alpha val="7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+mn-ea"/>
                </a:rPr>
                <a:t>Iris.csv copied.</a:t>
              </a:r>
              <a:endParaRPr lang="ko-KR" altLang="en-US" sz="8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22" name="그래픽 121" descr="닫기 윤곽선">
              <a:extLst>
                <a:ext uri="{FF2B5EF4-FFF2-40B4-BE49-F238E27FC236}">
                  <a16:creationId xmlns:a16="http://schemas.microsoft.com/office/drawing/2014/main" id="{C46B9A9C-E832-4D40-BF32-BCE62C0D7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90817" y="1891800"/>
              <a:ext cx="116784" cy="116784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9820F0E-BFC0-42EA-8D52-DC3C025BE1C7}"/>
              </a:ext>
            </a:extLst>
          </p:cNvPr>
          <p:cNvGrpSpPr/>
          <p:nvPr/>
        </p:nvGrpSpPr>
        <p:grpSpPr>
          <a:xfrm>
            <a:off x="10659770" y="2248756"/>
            <a:ext cx="969168" cy="225775"/>
            <a:chOff x="1576965" y="1864320"/>
            <a:chExt cx="969168" cy="225775"/>
          </a:xfrm>
        </p:grpSpPr>
        <p:sp>
          <p:nvSpPr>
            <p:cNvPr id="124" name="설명선: 아래쪽 화살표 123">
              <a:extLst>
                <a:ext uri="{FF2B5EF4-FFF2-40B4-BE49-F238E27FC236}">
                  <a16:creationId xmlns:a16="http://schemas.microsoft.com/office/drawing/2014/main" id="{6D7954C8-1866-478B-AE55-5DC0B0D4623D}"/>
                </a:ext>
              </a:extLst>
            </p:cNvPr>
            <p:cNvSpPr/>
            <p:nvPr/>
          </p:nvSpPr>
          <p:spPr>
            <a:xfrm>
              <a:off x="1576965" y="1864320"/>
              <a:ext cx="969168" cy="225775"/>
            </a:xfrm>
            <a:prstGeom prst="downArrowCallout">
              <a:avLst>
                <a:gd name="adj1" fmla="val 49305"/>
                <a:gd name="adj2" fmla="val 15278"/>
                <a:gd name="adj3" fmla="val 25000"/>
                <a:gd name="adj4" fmla="val 75000"/>
              </a:avLst>
            </a:prstGeom>
            <a:solidFill>
              <a:schemeClr val="tx1">
                <a:alpha val="7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+mn-ea"/>
                </a:rPr>
                <a:t>Iris.csv cut.</a:t>
              </a:r>
              <a:endParaRPr lang="ko-KR" altLang="en-US" sz="8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25" name="그래픽 124" descr="닫기 윤곽선">
              <a:extLst>
                <a:ext uri="{FF2B5EF4-FFF2-40B4-BE49-F238E27FC236}">
                  <a16:creationId xmlns:a16="http://schemas.microsoft.com/office/drawing/2014/main" id="{4BA95B34-EAA3-4FA2-980E-209912494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90817" y="1891800"/>
              <a:ext cx="116784" cy="116784"/>
            </a:xfrm>
            <a:prstGeom prst="rect">
              <a:avLst/>
            </a:prstGeom>
          </p:spPr>
        </p:pic>
      </p:grpSp>
      <p:sp>
        <p:nvSpPr>
          <p:cNvPr id="126" name="타원 125">
            <a:extLst>
              <a:ext uri="{FF2B5EF4-FFF2-40B4-BE49-F238E27FC236}">
                <a16:creationId xmlns:a16="http://schemas.microsoft.com/office/drawing/2014/main" id="{38EEA361-D31D-4777-A570-1C29F8D06517}"/>
              </a:ext>
            </a:extLst>
          </p:cNvPr>
          <p:cNvSpPr/>
          <p:nvPr/>
        </p:nvSpPr>
        <p:spPr>
          <a:xfrm>
            <a:off x="4180549" y="165370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29" name="그래픽 128" descr="돋보기 단색으로 채워진">
            <a:extLst>
              <a:ext uri="{FF2B5EF4-FFF2-40B4-BE49-F238E27FC236}">
                <a16:creationId xmlns:a16="http://schemas.microsoft.com/office/drawing/2014/main" id="{B420E0BF-9F8D-4E66-9E5E-62EA1E1D9E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01466" y="2963813"/>
            <a:ext cx="162000" cy="162000"/>
          </a:xfrm>
          <a:prstGeom prst="rect">
            <a:avLst/>
          </a:prstGeom>
        </p:spPr>
      </p:pic>
      <p:pic>
        <p:nvPicPr>
          <p:cNvPr id="130" name="그래픽 129">
            <a:extLst>
              <a:ext uri="{FF2B5EF4-FFF2-40B4-BE49-F238E27FC236}">
                <a16:creationId xmlns:a16="http://schemas.microsoft.com/office/drawing/2014/main" id="{E240DBC3-27FF-43F3-B082-2BEF8FF894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13558" y="3250677"/>
            <a:ext cx="155163" cy="155163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C3D968DF-3C51-49AA-8F50-DC467328E6BE}"/>
              </a:ext>
            </a:extLst>
          </p:cNvPr>
          <p:cNvSpPr txBox="1"/>
          <p:nvPr/>
        </p:nvSpPr>
        <p:spPr>
          <a:xfrm>
            <a:off x="6534611" y="2900501"/>
            <a:ext cx="795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View Data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E79D4E4-1616-408F-834A-8EC719246D09}"/>
              </a:ext>
            </a:extLst>
          </p:cNvPr>
          <p:cNvSpPr txBox="1"/>
          <p:nvPr/>
        </p:nvSpPr>
        <p:spPr>
          <a:xfrm>
            <a:off x="6534611" y="3190324"/>
            <a:ext cx="1045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Compare Data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BE4FF20-1B90-405E-992F-9C27D849C11D}"/>
              </a:ext>
            </a:extLst>
          </p:cNvPr>
          <p:cNvSpPr txBox="1"/>
          <p:nvPr/>
        </p:nvSpPr>
        <p:spPr>
          <a:xfrm>
            <a:off x="6534611" y="3480148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unzip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0" name="Picture 2" descr="Unzip Icons - Download Free Vector Icons | Noun Project">
            <a:extLst>
              <a:ext uri="{FF2B5EF4-FFF2-40B4-BE49-F238E27FC236}">
                <a16:creationId xmlns:a16="http://schemas.microsoft.com/office/drawing/2014/main" id="{7FF7A04A-E037-41D3-9A33-FFAE14622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334" y="3654527"/>
            <a:ext cx="162000" cy="1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4174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9A09F41-E98F-4D17-8252-463E8C16C7B2}"/>
              </a:ext>
            </a:extLst>
          </p:cNvPr>
          <p:cNvSpPr/>
          <p:nvPr/>
        </p:nvSpPr>
        <p:spPr>
          <a:xfrm>
            <a:off x="353184" y="1157234"/>
            <a:ext cx="9168536" cy="5150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F46E618-CA5B-4227-9E28-176D7823504C}"/>
              </a:ext>
            </a:extLst>
          </p:cNvPr>
          <p:cNvSpPr/>
          <p:nvPr/>
        </p:nvSpPr>
        <p:spPr>
          <a:xfrm>
            <a:off x="452237" y="1995358"/>
            <a:ext cx="8939305" cy="4223850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BEA30F-A558-4A96-9DF0-9038F214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조회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3BACE9-2116-4BED-A390-BEAEC86DE3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0B54CD-11AF-4C58-84A5-D02A44C1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04_03_</a:t>
            </a:r>
            <a:r>
              <a:rPr lang="ko-KR" altLang="en-US" dirty="0"/>
              <a:t>결과 조회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20E0E5-A877-4603-AE52-C8F06E2E6F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결과 조회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382B4B0-C93A-4998-9523-70DB989352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Storage &gt; Data</a:t>
            </a:r>
            <a:r>
              <a:rPr lang="ko-KR" altLang="en-US" dirty="0"/>
              <a:t> </a:t>
            </a:r>
            <a:r>
              <a:rPr lang="en-US" altLang="ko-KR" dirty="0"/>
              <a:t>Popup 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E668ED3-4806-4E54-A6D0-E4B0226E25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C229C95-4A03-4476-BA03-5DF753414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50"/>
          <a:stretch/>
        </p:blipFill>
        <p:spPr>
          <a:xfrm>
            <a:off x="521334" y="2701641"/>
            <a:ext cx="4419396" cy="314181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B82215-B837-4D75-9424-1313DEAADCF5}"/>
              </a:ext>
            </a:extLst>
          </p:cNvPr>
          <p:cNvGrpSpPr/>
          <p:nvPr/>
        </p:nvGrpSpPr>
        <p:grpSpPr>
          <a:xfrm>
            <a:off x="555032" y="2082114"/>
            <a:ext cx="314832" cy="155163"/>
            <a:chOff x="397669" y="2230450"/>
            <a:chExt cx="429645" cy="21174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421F012-4F28-4B7C-A5EB-C8F6580CEEE1}"/>
                </a:ext>
              </a:extLst>
            </p:cNvPr>
            <p:cNvGrpSpPr/>
            <p:nvPr/>
          </p:nvGrpSpPr>
          <p:grpSpPr>
            <a:xfrm>
              <a:off x="613221" y="2230450"/>
              <a:ext cx="214093" cy="211748"/>
              <a:chOff x="613221" y="2230450"/>
              <a:chExt cx="214093" cy="21174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94CFE4AC-610A-4A43-9878-355E9E43EE7D}"/>
                  </a:ext>
                </a:extLst>
              </p:cNvPr>
              <p:cNvSpPr/>
              <p:nvPr/>
            </p:nvSpPr>
            <p:spPr>
              <a:xfrm>
                <a:off x="613221" y="2230450"/>
                <a:ext cx="214093" cy="2117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33" name="그래픽 32">
                <a:extLst>
                  <a:ext uri="{FF2B5EF4-FFF2-40B4-BE49-F238E27FC236}">
                    <a16:creationId xmlns:a16="http://schemas.microsoft.com/office/drawing/2014/main" id="{C701F1A8-E912-4A74-A1BD-6922E8B41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7570" y="2273628"/>
                <a:ext cx="125394" cy="125393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48F09B0-A428-4E68-A930-B6FE0FBE0A62}"/>
                </a:ext>
              </a:extLst>
            </p:cNvPr>
            <p:cNvGrpSpPr/>
            <p:nvPr/>
          </p:nvGrpSpPr>
          <p:grpSpPr>
            <a:xfrm>
              <a:off x="397669" y="2230450"/>
              <a:ext cx="214093" cy="211748"/>
              <a:chOff x="397669" y="2230450"/>
              <a:chExt cx="214093" cy="211748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B2365B2-FB5A-4BFA-9022-64C605CCC073}"/>
                  </a:ext>
                </a:extLst>
              </p:cNvPr>
              <p:cNvSpPr/>
              <p:nvPr/>
            </p:nvSpPr>
            <p:spPr>
              <a:xfrm>
                <a:off x="397669" y="2230450"/>
                <a:ext cx="214093" cy="211748"/>
              </a:xfrm>
              <a:prstGeom prst="rect">
                <a:avLst/>
              </a:prstGeom>
              <a:noFill/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31" name="그래픽 30">
                <a:extLst>
                  <a:ext uri="{FF2B5EF4-FFF2-40B4-BE49-F238E27FC236}">
                    <a16:creationId xmlns:a16="http://schemas.microsoft.com/office/drawing/2014/main" id="{5BFBAAFD-C2B8-4215-A1EF-FE122798A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9874" y="2281484"/>
                <a:ext cx="109682" cy="109681"/>
              </a:xfrm>
              <a:prstGeom prst="rect">
                <a:avLst/>
              </a:prstGeom>
            </p:spPr>
          </p:pic>
        </p:grpSp>
      </p:grpSp>
      <p:pic>
        <p:nvPicPr>
          <p:cNvPr id="50" name="그래픽 49" descr="위쪽 캐럿 윤곽선">
            <a:extLst>
              <a:ext uri="{FF2B5EF4-FFF2-40B4-BE49-F238E27FC236}">
                <a16:creationId xmlns:a16="http://schemas.microsoft.com/office/drawing/2014/main" id="{1D1AC254-D7CD-43B8-AFE4-FD81B33861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102111" y="3292952"/>
            <a:ext cx="159041" cy="15904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27BBB1C-44E1-4075-B8C7-07B70A027C09}"/>
              </a:ext>
            </a:extLst>
          </p:cNvPr>
          <p:cNvSpPr txBox="1"/>
          <p:nvPr/>
        </p:nvSpPr>
        <p:spPr>
          <a:xfrm>
            <a:off x="5208285" y="3235351"/>
            <a:ext cx="465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19BF9E-D96F-47A4-927B-0F85BB08B198}"/>
              </a:ext>
            </a:extLst>
          </p:cNvPr>
          <p:cNvSpPr txBox="1"/>
          <p:nvPr/>
        </p:nvSpPr>
        <p:spPr>
          <a:xfrm>
            <a:off x="5053900" y="2932774"/>
            <a:ext cx="590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Theme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4" name="그래픽 53" descr="단일 톱니바퀴 윤곽선">
            <a:extLst>
              <a:ext uri="{FF2B5EF4-FFF2-40B4-BE49-F238E27FC236}">
                <a16:creationId xmlns:a16="http://schemas.microsoft.com/office/drawing/2014/main" id="{11A50928-15BA-4AD4-ACA4-A14E28864F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58712" y="2069407"/>
            <a:ext cx="180577" cy="180577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8155C41-E865-4C19-932C-EDCCFB21556C}"/>
              </a:ext>
            </a:extLst>
          </p:cNvPr>
          <p:cNvSpPr/>
          <p:nvPr/>
        </p:nvSpPr>
        <p:spPr>
          <a:xfrm>
            <a:off x="9338048" y="4061515"/>
            <a:ext cx="45719" cy="51720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A0E3E7-CDCD-43AD-B0E4-C8A4FE348971}"/>
              </a:ext>
            </a:extLst>
          </p:cNvPr>
          <p:cNvSpPr txBox="1"/>
          <p:nvPr/>
        </p:nvSpPr>
        <p:spPr>
          <a:xfrm>
            <a:off x="871248" y="2051973"/>
            <a:ext cx="7200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Row</a:t>
            </a:r>
            <a:r>
              <a:rPr lang="ko-KR" altLang="en-US" sz="800" dirty="0"/>
              <a:t> </a:t>
            </a:r>
            <a:r>
              <a:rPr lang="en-US" altLang="ko-KR" sz="800" dirty="0"/>
              <a:t>Count</a:t>
            </a:r>
            <a:endParaRPr lang="ko-KR" altLang="en-US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87A13B-9658-4993-9B30-C0D212B4C651}"/>
              </a:ext>
            </a:extLst>
          </p:cNvPr>
          <p:cNvSpPr txBox="1"/>
          <p:nvPr/>
        </p:nvSpPr>
        <p:spPr>
          <a:xfrm>
            <a:off x="1925843" y="2051973"/>
            <a:ext cx="9573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page</a:t>
            </a:r>
            <a:r>
              <a:rPr lang="ko-KR" altLang="en-US" sz="800" dirty="0"/>
              <a:t> </a:t>
            </a:r>
            <a:r>
              <a:rPr lang="en-US" altLang="ko-KR" sz="800" dirty="0"/>
              <a:t>&lt;</a:t>
            </a:r>
            <a:r>
              <a:rPr lang="ko-KR" altLang="en-US" sz="800" dirty="0"/>
              <a:t>      </a:t>
            </a:r>
            <a:r>
              <a:rPr lang="en-US" altLang="ko-KR" sz="800" dirty="0"/>
              <a:t>/ 10 &gt;</a:t>
            </a:r>
            <a:endParaRPr lang="ko-KR" altLang="en-US" sz="800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49442D7-EFED-4465-8729-22E4B2803D78}"/>
              </a:ext>
            </a:extLst>
          </p:cNvPr>
          <p:cNvSpPr/>
          <p:nvPr/>
        </p:nvSpPr>
        <p:spPr>
          <a:xfrm>
            <a:off x="1535490" y="2075789"/>
            <a:ext cx="361447" cy="167813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100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8D24606C-694A-4D93-BB49-46D1C7768F64}"/>
              </a:ext>
            </a:extLst>
          </p:cNvPr>
          <p:cNvSpPr/>
          <p:nvPr/>
        </p:nvSpPr>
        <p:spPr>
          <a:xfrm>
            <a:off x="2372263" y="2075789"/>
            <a:ext cx="118800" cy="167813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id="{4F34593B-AABA-4312-8D20-65F5C6F5549D}"/>
              </a:ext>
            </a:extLst>
          </p:cNvPr>
          <p:cNvSpPr/>
          <p:nvPr/>
        </p:nvSpPr>
        <p:spPr>
          <a:xfrm rot="10800000">
            <a:off x="1831074" y="2136836"/>
            <a:ext cx="46598" cy="45719"/>
          </a:xfrm>
          <a:prstGeom prst="triangl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46E37B3-3A45-4C83-8769-0089DF1137D8}"/>
              </a:ext>
            </a:extLst>
          </p:cNvPr>
          <p:cNvGrpSpPr/>
          <p:nvPr/>
        </p:nvGrpSpPr>
        <p:grpSpPr>
          <a:xfrm>
            <a:off x="6179662" y="3020509"/>
            <a:ext cx="109429" cy="109429"/>
            <a:chOff x="4528457" y="5225143"/>
            <a:chExt cx="914400" cy="914400"/>
          </a:xfrm>
        </p:grpSpPr>
        <p:sp>
          <p:nvSpPr>
            <p:cNvPr id="64" name="직각 삼각형 63">
              <a:extLst>
                <a:ext uri="{FF2B5EF4-FFF2-40B4-BE49-F238E27FC236}">
                  <a16:creationId xmlns:a16="http://schemas.microsoft.com/office/drawing/2014/main" id="{472BC85F-C074-48E7-B8FA-7235C5604418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001852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65" name="직각 삼각형 64">
              <a:extLst>
                <a:ext uri="{FF2B5EF4-FFF2-40B4-BE49-F238E27FC236}">
                  <a16:creationId xmlns:a16="http://schemas.microsoft.com/office/drawing/2014/main" id="{B001A77D-F94A-4C00-A977-EDB1595DD0FF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E01F54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2D3761C-A803-4A5F-9BE8-930FA613EDB1}"/>
              </a:ext>
            </a:extLst>
          </p:cNvPr>
          <p:cNvGrpSpPr/>
          <p:nvPr/>
        </p:nvGrpSpPr>
        <p:grpSpPr>
          <a:xfrm>
            <a:off x="6419607" y="3020508"/>
            <a:ext cx="109429" cy="109429"/>
            <a:chOff x="4528457" y="5225143"/>
            <a:chExt cx="914400" cy="914400"/>
          </a:xfrm>
        </p:grpSpPr>
        <p:sp>
          <p:nvSpPr>
            <p:cNvPr id="67" name="직각 삼각형 66">
              <a:extLst>
                <a:ext uri="{FF2B5EF4-FFF2-40B4-BE49-F238E27FC236}">
                  <a16:creationId xmlns:a16="http://schemas.microsoft.com/office/drawing/2014/main" id="{C71AE4A5-8ABD-410F-A657-E3E2D882E23D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E6B60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68" name="직각 삼각형 67">
              <a:extLst>
                <a:ext uri="{FF2B5EF4-FFF2-40B4-BE49-F238E27FC236}">
                  <a16:creationId xmlns:a16="http://schemas.microsoft.com/office/drawing/2014/main" id="{B9B23B68-25F4-4886-8DA8-F63DB4EC01C5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C12E34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26DEAA2-563A-48DF-B8A9-D1F607BC30D9}"/>
              </a:ext>
            </a:extLst>
          </p:cNvPr>
          <p:cNvGrpSpPr/>
          <p:nvPr/>
        </p:nvGrpSpPr>
        <p:grpSpPr>
          <a:xfrm>
            <a:off x="5964503" y="3020595"/>
            <a:ext cx="109429" cy="109429"/>
            <a:chOff x="4528457" y="5225143"/>
            <a:chExt cx="914400" cy="914400"/>
          </a:xfrm>
        </p:grpSpPr>
        <p:sp>
          <p:nvSpPr>
            <p:cNvPr id="70" name="직각 삼각형 69">
              <a:extLst>
                <a:ext uri="{FF2B5EF4-FFF2-40B4-BE49-F238E27FC236}">
                  <a16:creationId xmlns:a16="http://schemas.microsoft.com/office/drawing/2014/main" id="{6208F3E8-EBD4-4FDC-8865-DCED5A6A1E1D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3498D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71" name="직각 삼각형 70">
              <a:extLst>
                <a:ext uri="{FF2B5EF4-FFF2-40B4-BE49-F238E27FC236}">
                  <a16:creationId xmlns:a16="http://schemas.microsoft.com/office/drawing/2014/main" id="{BA433246-A103-4967-A37A-D1883C60EB3F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34495E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55D92D6-0B5A-462D-8EFE-46CF4D6B8C6A}"/>
              </a:ext>
            </a:extLst>
          </p:cNvPr>
          <p:cNvGrpSpPr/>
          <p:nvPr/>
        </p:nvGrpSpPr>
        <p:grpSpPr>
          <a:xfrm>
            <a:off x="6657582" y="3019676"/>
            <a:ext cx="109429" cy="109429"/>
            <a:chOff x="4528457" y="5225143"/>
            <a:chExt cx="914400" cy="914400"/>
          </a:xfrm>
        </p:grpSpPr>
        <p:sp>
          <p:nvSpPr>
            <p:cNvPr id="73" name="직각 삼각형 72">
              <a:extLst>
                <a:ext uri="{FF2B5EF4-FFF2-40B4-BE49-F238E27FC236}">
                  <a16:creationId xmlns:a16="http://schemas.microsoft.com/office/drawing/2014/main" id="{0C7FDB3E-10B2-4D39-B4B3-990F19F6CE20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D87C7C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74" name="직각 삼각형 73">
              <a:extLst>
                <a:ext uri="{FF2B5EF4-FFF2-40B4-BE49-F238E27FC236}">
                  <a16:creationId xmlns:a16="http://schemas.microsoft.com/office/drawing/2014/main" id="{84F0EA58-4CBF-4094-AD72-E3176EB29DFE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919E8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C500AE6-B3C8-4DAC-B12D-A0E43FDFC214}"/>
              </a:ext>
            </a:extLst>
          </p:cNvPr>
          <p:cNvSpPr/>
          <p:nvPr/>
        </p:nvSpPr>
        <p:spPr>
          <a:xfrm>
            <a:off x="6150159" y="2994359"/>
            <a:ext cx="170207" cy="160065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342C03-B9A8-430A-B170-ACE6653830CE}"/>
              </a:ext>
            </a:extLst>
          </p:cNvPr>
          <p:cNvSpPr txBox="1"/>
          <p:nvPr/>
        </p:nvSpPr>
        <p:spPr>
          <a:xfrm>
            <a:off x="6260384" y="3134149"/>
            <a:ext cx="314757" cy="144073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Roma</a:t>
            </a:r>
            <a:endParaRPr lang="ko-KR" altLang="en-US" sz="7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02FDDA-3B84-474B-A683-93642DF9FC43}"/>
              </a:ext>
            </a:extLst>
          </p:cNvPr>
          <p:cNvSpPr txBox="1"/>
          <p:nvPr/>
        </p:nvSpPr>
        <p:spPr>
          <a:xfrm>
            <a:off x="5041223" y="2442484"/>
            <a:ext cx="8563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Chart Type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77865B0-A6B8-46BF-95A6-E4DED47A80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7079" y="2473007"/>
            <a:ext cx="178952" cy="155899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C210144D-AB8D-4C9A-A521-32A892176285}"/>
              </a:ext>
            </a:extLst>
          </p:cNvPr>
          <p:cNvSpPr txBox="1"/>
          <p:nvPr/>
        </p:nvSpPr>
        <p:spPr>
          <a:xfrm>
            <a:off x="6010789" y="2420709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Line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3EF849A4-0424-4EDA-BABD-781EF41FED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0683" y="2457239"/>
            <a:ext cx="181433" cy="16892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8B0C88B-9828-441E-8885-A6D0A4F42D6E}"/>
              </a:ext>
            </a:extLst>
          </p:cNvPr>
          <p:cNvSpPr txBox="1"/>
          <p:nvPr/>
        </p:nvSpPr>
        <p:spPr>
          <a:xfrm>
            <a:off x="6632406" y="2418443"/>
            <a:ext cx="378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Bar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CCD99730-0BBB-4C30-860E-2896EE51C6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38387" y="2457239"/>
            <a:ext cx="169150" cy="160248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9C4B4104-07C8-43A2-ADE6-F8B4198A5F04}"/>
              </a:ext>
            </a:extLst>
          </p:cNvPr>
          <p:cNvSpPr txBox="1"/>
          <p:nvPr/>
        </p:nvSpPr>
        <p:spPr>
          <a:xfrm>
            <a:off x="7155722" y="2420708"/>
            <a:ext cx="359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Pie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B2370DA-AB82-44C0-AAF5-F7C92418BE49}"/>
              </a:ext>
            </a:extLst>
          </p:cNvPr>
          <p:cNvSpPr txBox="1"/>
          <p:nvPr/>
        </p:nvSpPr>
        <p:spPr>
          <a:xfrm>
            <a:off x="8282978" y="2433831"/>
            <a:ext cx="715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See more &gt;</a:t>
            </a:r>
            <a:endParaRPr lang="ko-KR" altLang="en-US" sz="800" u="sng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E209242D-FCFA-49CD-AFD5-377216CA16E8}"/>
              </a:ext>
            </a:extLst>
          </p:cNvPr>
          <p:cNvSpPr/>
          <p:nvPr/>
        </p:nvSpPr>
        <p:spPr>
          <a:xfrm>
            <a:off x="5887518" y="2450581"/>
            <a:ext cx="510004" cy="188643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7161D9E5-E2F4-4AF7-B093-144FA0BC1FE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5239" b="13976"/>
          <a:stretch/>
        </p:blipFill>
        <p:spPr>
          <a:xfrm>
            <a:off x="5931691" y="2713368"/>
            <a:ext cx="596475" cy="18433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7AE52B0F-C24B-4168-8473-2DB5DA257FA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4534" b="10231"/>
          <a:stretch/>
        </p:blipFill>
        <p:spPr>
          <a:xfrm>
            <a:off x="6651921" y="2702037"/>
            <a:ext cx="540356" cy="180945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30A9B67-5C30-47BF-B308-E57F34F463B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10954"/>
          <a:stretch/>
        </p:blipFill>
        <p:spPr>
          <a:xfrm>
            <a:off x="7316032" y="2696178"/>
            <a:ext cx="540356" cy="18680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9D244F99-6BAC-4D4B-B636-C98DFB72AEEC}"/>
              </a:ext>
            </a:extLst>
          </p:cNvPr>
          <p:cNvSpPr txBox="1"/>
          <p:nvPr/>
        </p:nvSpPr>
        <p:spPr>
          <a:xfrm>
            <a:off x="5054172" y="2685437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Legend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3E3BAD3-ED61-483A-BFD5-173C07DF9CF2}"/>
              </a:ext>
            </a:extLst>
          </p:cNvPr>
          <p:cNvSpPr txBox="1"/>
          <p:nvPr/>
        </p:nvSpPr>
        <p:spPr>
          <a:xfrm>
            <a:off x="384594" y="124838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</a:t>
            </a:r>
          </a:p>
        </p:txBody>
      </p:sp>
      <p:pic>
        <p:nvPicPr>
          <p:cNvPr id="108" name="그래픽 107" descr="닫기 윤곽선">
            <a:extLst>
              <a:ext uri="{FF2B5EF4-FFF2-40B4-BE49-F238E27FC236}">
                <a16:creationId xmlns:a16="http://schemas.microsoft.com/office/drawing/2014/main" id="{3A741280-0789-4DE0-B767-9FD1D6A96B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29456" y="1222179"/>
            <a:ext cx="316809" cy="316809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5C524FC2-DD05-4FF5-8217-E6907F8F6CF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03025" y="2470582"/>
            <a:ext cx="137547" cy="16200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2EA8D0DE-49D6-4173-8349-2F41797B0167}"/>
              </a:ext>
            </a:extLst>
          </p:cNvPr>
          <p:cNvSpPr txBox="1"/>
          <p:nvPr/>
        </p:nvSpPr>
        <p:spPr>
          <a:xfrm>
            <a:off x="7573008" y="2414252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Scatter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6" name="표 26">
            <a:extLst>
              <a:ext uri="{FF2B5EF4-FFF2-40B4-BE49-F238E27FC236}">
                <a16:creationId xmlns:a16="http://schemas.microsoft.com/office/drawing/2014/main" id="{2B96D5D3-5230-4329-89B5-3F835E868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319615"/>
              </p:ext>
            </p:extLst>
          </p:nvPr>
        </p:nvGraphicFramePr>
        <p:xfrm>
          <a:off x="5242238" y="3484488"/>
          <a:ext cx="3894708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5679">
                  <a:extLst>
                    <a:ext uri="{9D8B030D-6E8A-4147-A177-3AD203B41FA5}">
                      <a16:colId xmlns:a16="http://schemas.microsoft.com/office/drawing/2014/main" val="912589183"/>
                    </a:ext>
                  </a:extLst>
                </a:gridCol>
                <a:gridCol w="2459029">
                  <a:extLst>
                    <a:ext uri="{9D8B030D-6E8A-4147-A177-3AD203B41FA5}">
                      <a16:colId xmlns:a16="http://schemas.microsoft.com/office/drawing/2014/main" val="180138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Legend Field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29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X-axis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440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Y-axis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58905"/>
                  </a:ext>
                </a:extLst>
              </a:tr>
            </a:tbl>
          </a:graphicData>
        </a:graphic>
      </p:graphicFrame>
      <p:pic>
        <p:nvPicPr>
          <p:cNvPr id="117" name="그래픽 116" descr="위쪽 캐럿 윤곽선">
            <a:extLst>
              <a:ext uri="{FF2B5EF4-FFF2-40B4-BE49-F238E27FC236}">
                <a16:creationId xmlns:a16="http://schemas.microsoft.com/office/drawing/2014/main" id="{0D174D81-AF73-473E-8004-2B8FFBE10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5087160" y="4251015"/>
            <a:ext cx="159041" cy="159041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E9C56658-A6A6-4044-ABF3-8EAF2D7BA2CD}"/>
              </a:ext>
            </a:extLst>
          </p:cNvPr>
          <p:cNvSpPr txBox="1"/>
          <p:nvPr/>
        </p:nvSpPr>
        <p:spPr>
          <a:xfrm>
            <a:off x="5193334" y="4193414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Title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17121BDA-B7BB-4363-8400-08632D9E0C4F}"/>
              </a:ext>
            </a:extLst>
          </p:cNvPr>
          <p:cNvGrpSpPr/>
          <p:nvPr/>
        </p:nvGrpSpPr>
        <p:grpSpPr>
          <a:xfrm>
            <a:off x="6730734" y="3508693"/>
            <a:ext cx="2337115" cy="185883"/>
            <a:chOff x="13852" y="1345002"/>
            <a:chExt cx="2337115" cy="185883"/>
          </a:xfrm>
        </p:grpSpPr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B31177EB-2526-45AD-859C-EF346F7AE463}"/>
                </a:ext>
              </a:extLst>
            </p:cNvPr>
            <p:cNvSpPr/>
            <p:nvPr/>
          </p:nvSpPr>
          <p:spPr>
            <a:xfrm>
              <a:off x="13852" y="1345002"/>
              <a:ext cx="2337115" cy="18588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Select a column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9" name="이등변 삼각형 128">
              <a:extLst>
                <a:ext uri="{FF2B5EF4-FFF2-40B4-BE49-F238E27FC236}">
                  <a16:creationId xmlns:a16="http://schemas.microsoft.com/office/drawing/2014/main" id="{611E63EC-40E1-4D9D-92E2-584E3F15D3A5}"/>
                </a:ext>
              </a:extLst>
            </p:cNvPr>
            <p:cNvSpPr/>
            <p:nvPr/>
          </p:nvSpPr>
          <p:spPr>
            <a:xfrm rot="10800000">
              <a:off x="2268488" y="1415084"/>
              <a:ext cx="46598" cy="45719"/>
            </a:xfrm>
            <a:prstGeom prst="triangl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01B57263-DECE-4767-95B0-98BB00C07685}"/>
              </a:ext>
            </a:extLst>
          </p:cNvPr>
          <p:cNvGrpSpPr/>
          <p:nvPr/>
        </p:nvGrpSpPr>
        <p:grpSpPr>
          <a:xfrm>
            <a:off x="6730734" y="3734446"/>
            <a:ext cx="2337115" cy="185883"/>
            <a:chOff x="13852" y="1345002"/>
            <a:chExt cx="2337115" cy="185883"/>
          </a:xfrm>
        </p:grpSpPr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55247855-731F-4A3B-BC1B-595F7A63CA31}"/>
                </a:ext>
              </a:extLst>
            </p:cNvPr>
            <p:cNvSpPr/>
            <p:nvPr/>
          </p:nvSpPr>
          <p:spPr>
            <a:xfrm>
              <a:off x="13852" y="1345002"/>
              <a:ext cx="2337115" cy="18588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Select a column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2" name="이등변 삼각형 131">
              <a:extLst>
                <a:ext uri="{FF2B5EF4-FFF2-40B4-BE49-F238E27FC236}">
                  <a16:creationId xmlns:a16="http://schemas.microsoft.com/office/drawing/2014/main" id="{63539CD8-BC5F-4F2A-B96C-521353AE6E38}"/>
                </a:ext>
              </a:extLst>
            </p:cNvPr>
            <p:cNvSpPr/>
            <p:nvPr/>
          </p:nvSpPr>
          <p:spPr>
            <a:xfrm rot="10800000">
              <a:off x="2268488" y="1415084"/>
              <a:ext cx="46598" cy="45719"/>
            </a:xfrm>
            <a:prstGeom prst="triangl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05BCE5F8-366B-4A55-89C4-B6B52E1B64D3}"/>
              </a:ext>
            </a:extLst>
          </p:cNvPr>
          <p:cNvGrpSpPr/>
          <p:nvPr/>
        </p:nvGrpSpPr>
        <p:grpSpPr>
          <a:xfrm>
            <a:off x="6730734" y="3963546"/>
            <a:ext cx="2337115" cy="185883"/>
            <a:chOff x="13852" y="1345002"/>
            <a:chExt cx="2337115" cy="185883"/>
          </a:xfrm>
        </p:grpSpPr>
        <p:sp>
          <p:nvSpPr>
            <p:cNvPr id="134" name="사각형: 둥근 모서리 133">
              <a:extLst>
                <a:ext uri="{FF2B5EF4-FFF2-40B4-BE49-F238E27FC236}">
                  <a16:creationId xmlns:a16="http://schemas.microsoft.com/office/drawing/2014/main" id="{E181B8DA-218B-40AA-B694-706375527359}"/>
                </a:ext>
              </a:extLst>
            </p:cNvPr>
            <p:cNvSpPr/>
            <p:nvPr/>
          </p:nvSpPr>
          <p:spPr>
            <a:xfrm>
              <a:off x="13852" y="1345002"/>
              <a:ext cx="2337115" cy="18588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Select a column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5" name="이등변 삼각형 134">
              <a:extLst>
                <a:ext uri="{FF2B5EF4-FFF2-40B4-BE49-F238E27FC236}">
                  <a16:creationId xmlns:a16="http://schemas.microsoft.com/office/drawing/2014/main" id="{52546E11-D4E5-4695-8ED4-215D7BEC1227}"/>
                </a:ext>
              </a:extLst>
            </p:cNvPr>
            <p:cNvSpPr/>
            <p:nvPr/>
          </p:nvSpPr>
          <p:spPr>
            <a:xfrm rot="10800000">
              <a:off x="2268488" y="1415084"/>
              <a:ext cx="46598" cy="45719"/>
            </a:xfrm>
            <a:prstGeom prst="triangl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102" name="그래픽 101" descr="위쪽 캐럿 윤곽선">
            <a:extLst>
              <a:ext uri="{FF2B5EF4-FFF2-40B4-BE49-F238E27FC236}">
                <a16:creationId xmlns:a16="http://schemas.microsoft.com/office/drawing/2014/main" id="{EEE57520-2EF0-45FB-BD69-7BD66078E6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095838" y="4467308"/>
            <a:ext cx="159041" cy="159041"/>
          </a:xfrm>
          <a:prstGeom prst="rect">
            <a:avLst/>
          </a:prstGeom>
        </p:spPr>
      </p:pic>
      <p:graphicFrame>
        <p:nvGraphicFramePr>
          <p:cNvPr id="103" name="표 26">
            <a:extLst>
              <a:ext uri="{FF2B5EF4-FFF2-40B4-BE49-F238E27FC236}">
                <a16:creationId xmlns:a16="http://schemas.microsoft.com/office/drawing/2014/main" id="{523BD4F7-B8E6-49F4-8BF7-2382CAD42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865761"/>
              </p:ext>
            </p:extLst>
          </p:nvPr>
        </p:nvGraphicFramePr>
        <p:xfrm>
          <a:off x="5242238" y="4682542"/>
          <a:ext cx="3843166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5063">
                  <a:extLst>
                    <a:ext uri="{9D8B030D-6E8A-4147-A177-3AD203B41FA5}">
                      <a16:colId xmlns:a16="http://schemas.microsoft.com/office/drawing/2014/main" val="912589183"/>
                    </a:ext>
                  </a:extLst>
                </a:gridCol>
                <a:gridCol w="2408103">
                  <a:extLst>
                    <a:ext uri="{9D8B030D-6E8A-4147-A177-3AD203B41FA5}">
                      <a16:colId xmlns:a16="http://schemas.microsoft.com/office/drawing/2014/main" val="180138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Trigger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Axis         Item       None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29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Pointer Type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Line        Cross       Shadow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440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Pointer Style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Solid       Dashed    Dotted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58905"/>
                  </a:ext>
                </a:extLst>
              </a:tr>
            </a:tbl>
          </a:graphicData>
        </a:graphic>
      </p:graphicFrame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EDAF655-7BDC-4A1F-A1E5-FAF6EE6F7D99}"/>
              </a:ext>
            </a:extLst>
          </p:cNvPr>
          <p:cNvSpPr/>
          <p:nvPr/>
        </p:nvSpPr>
        <p:spPr>
          <a:xfrm>
            <a:off x="7707889" y="4717502"/>
            <a:ext cx="347883" cy="160065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53A0FD1B-0A7E-48F4-A9AC-39C10E155116}"/>
              </a:ext>
            </a:extLst>
          </p:cNvPr>
          <p:cNvSpPr/>
          <p:nvPr/>
        </p:nvSpPr>
        <p:spPr>
          <a:xfrm>
            <a:off x="6722370" y="4945409"/>
            <a:ext cx="347883" cy="160065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FA6ACA8F-8A61-413E-8182-598FFF55FEE3}"/>
              </a:ext>
            </a:extLst>
          </p:cNvPr>
          <p:cNvSpPr/>
          <p:nvPr/>
        </p:nvSpPr>
        <p:spPr>
          <a:xfrm>
            <a:off x="6728020" y="5172633"/>
            <a:ext cx="347883" cy="160065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10" name="그래픽 109" descr="위쪽 캐럿 윤곽선">
            <a:extLst>
              <a:ext uri="{FF2B5EF4-FFF2-40B4-BE49-F238E27FC236}">
                <a16:creationId xmlns:a16="http://schemas.microsoft.com/office/drawing/2014/main" id="{87FE81DC-EF86-4B83-92C7-6CEF5B534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095838" y="5471352"/>
            <a:ext cx="159041" cy="159041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BCAFF0E8-AB80-46A3-A41E-2DACCEB21BA0}"/>
              </a:ext>
            </a:extLst>
          </p:cNvPr>
          <p:cNvSpPr txBox="1"/>
          <p:nvPr/>
        </p:nvSpPr>
        <p:spPr>
          <a:xfrm>
            <a:off x="5202012" y="5413751"/>
            <a:ext cx="7922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ClickEvent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38A19B6-C077-4508-A42B-7F8530FC8F62}"/>
              </a:ext>
            </a:extLst>
          </p:cNvPr>
          <p:cNvSpPr txBox="1"/>
          <p:nvPr/>
        </p:nvSpPr>
        <p:spPr>
          <a:xfrm>
            <a:off x="5193334" y="4411124"/>
            <a:ext cx="593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Tooltip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1" name="표 26">
            <a:extLst>
              <a:ext uri="{FF2B5EF4-FFF2-40B4-BE49-F238E27FC236}">
                <a16:creationId xmlns:a16="http://schemas.microsoft.com/office/drawing/2014/main" id="{FC5C3171-4657-4A2E-98C7-0F402FF09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889347"/>
              </p:ext>
            </p:extLst>
          </p:nvPr>
        </p:nvGraphicFramePr>
        <p:xfrm>
          <a:off x="5254879" y="5694681"/>
          <a:ext cx="3843166" cy="4051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5063">
                  <a:extLst>
                    <a:ext uri="{9D8B030D-6E8A-4147-A177-3AD203B41FA5}">
                      <a16:colId xmlns:a16="http://schemas.microsoft.com/office/drawing/2014/main" val="912589183"/>
                    </a:ext>
                  </a:extLst>
                </a:gridCol>
                <a:gridCol w="2408103">
                  <a:extLst>
                    <a:ext uri="{9D8B030D-6E8A-4147-A177-3AD203B41FA5}">
                      <a16:colId xmlns:a16="http://schemas.microsoft.com/office/drawing/2014/main" val="180138479"/>
                    </a:ext>
                  </a:extLst>
                </a:gridCol>
              </a:tblGrid>
              <a:tr h="4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Click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Event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29828"/>
                  </a:ext>
                </a:extLst>
              </a:tr>
            </a:tbl>
          </a:graphicData>
        </a:graphic>
      </p:graphicFrame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260C0EFE-034D-4995-8C13-5375B94AE501}"/>
              </a:ext>
            </a:extLst>
          </p:cNvPr>
          <p:cNvSpPr/>
          <p:nvPr/>
        </p:nvSpPr>
        <p:spPr>
          <a:xfrm>
            <a:off x="6713272" y="5724347"/>
            <a:ext cx="2337115" cy="350222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Write code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3D594-3EB9-42B5-A2DF-28EE6F0A3369}"/>
              </a:ext>
            </a:extLst>
          </p:cNvPr>
          <p:cNvSpPr txBox="1"/>
          <p:nvPr/>
        </p:nvSpPr>
        <p:spPr>
          <a:xfrm>
            <a:off x="384594" y="1715548"/>
            <a:ext cx="15167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Traffic_result_01.csv</a:t>
            </a:r>
          </a:p>
        </p:txBody>
      </p:sp>
      <p:pic>
        <p:nvPicPr>
          <p:cNvPr id="92" name="그래픽 91">
            <a:extLst>
              <a:ext uri="{FF2B5EF4-FFF2-40B4-BE49-F238E27FC236}">
                <a16:creationId xmlns:a16="http://schemas.microsoft.com/office/drawing/2014/main" id="{D67B0B1E-28B2-460B-98F4-68A5A40E68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0800000">
            <a:off x="8848570" y="4436242"/>
            <a:ext cx="201817" cy="201817"/>
          </a:xfrm>
          <a:prstGeom prst="rect">
            <a:avLst/>
          </a:prstGeom>
        </p:spPr>
      </p:pic>
      <p:pic>
        <p:nvPicPr>
          <p:cNvPr id="93" name="그래픽 92">
            <a:extLst>
              <a:ext uri="{FF2B5EF4-FFF2-40B4-BE49-F238E27FC236}">
                <a16:creationId xmlns:a16="http://schemas.microsoft.com/office/drawing/2014/main" id="{DE1C00EF-EE19-42B9-BBBE-7A916B79C7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848678" y="4192167"/>
            <a:ext cx="201600" cy="201600"/>
          </a:xfrm>
          <a:prstGeom prst="rect">
            <a:avLst/>
          </a:prstGeom>
        </p:spPr>
      </p:pic>
      <p:pic>
        <p:nvPicPr>
          <p:cNvPr id="95" name="그래픽 94">
            <a:extLst>
              <a:ext uri="{FF2B5EF4-FFF2-40B4-BE49-F238E27FC236}">
                <a16:creationId xmlns:a16="http://schemas.microsoft.com/office/drawing/2014/main" id="{D469B608-5B19-4AC9-950A-F7BC1457C1B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0800000">
            <a:off x="8848570" y="5471120"/>
            <a:ext cx="201817" cy="2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278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9A09F41-E98F-4D17-8252-463E8C16C7B2}"/>
              </a:ext>
            </a:extLst>
          </p:cNvPr>
          <p:cNvSpPr/>
          <p:nvPr/>
        </p:nvSpPr>
        <p:spPr>
          <a:xfrm>
            <a:off x="353184" y="1157234"/>
            <a:ext cx="9168536" cy="5150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BEA30F-A558-4A96-9DF0-9038F214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3BACE9-2116-4BED-A390-BEAEC86DE3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0B54CD-11AF-4C58-84A5-D02A44C1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04_04_</a:t>
            </a:r>
            <a:r>
              <a:rPr lang="ko-KR" altLang="en-US" dirty="0"/>
              <a:t>결과 비교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20E0E5-A877-4603-AE52-C8F06E2E6F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결과 비교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382B4B0-C93A-4998-9523-70DB989352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Storage &gt; Data</a:t>
            </a:r>
            <a:r>
              <a:rPr lang="ko-KR" altLang="en-US" dirty="0"/>
              <a:t> </a:t>
            </a:r>
            <a:r>
              <a:rPr lang="en-US" altLang="ko-KR" dirty="0"/>
              <a:t>Popup 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E668ED3-4806-4E54-A6D0-E4B0226E25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B46C82-C7E2-435F-AEDF-C1DD3C220B99}"/>
              </a:ext>
            </a:extLst>
          </p:cNvPr>
          <p:cNvSpPr/>
          <p:nvPr/>
        </p:nvSpPr>
        <p:spPr>
          <a:xfrm>
            <a:off x="487680" y="1995358"/>
            <a:ext cx="4413950" cy="4223850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D6F042-E66D-4B63-9FAE-16D75D417B44}"/>
              </a:ext>
            </a:extLst>
          </p:cNvPr>
          <p:cNvSpPr/>
          <p:nvPr/>
        </p:nvSpPr>
        <p:spPr>
          <a:xfrm>
            <a:off x="4984341" y="1995358"/>
            <a:ext cx="4413950" cy="4223850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aphicFrame>
        <p:nvGraphicFramePr>
          <p:cNvPr id="25" name="표 93">
            <a:extLst>
              <a:ext uri="{FF2B5EF4-FFF2-40B4-BE49-F238E27FC236}">
                <a16:creationId xmlns:a16="http://schemas.microsoft.com/office/drawing/2014/main" id="{908477E0-6063-4400-8833-F316EAA17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012869"/>
              </p:ext>
            </p:extLst>
          </p:nvPr>
        </p:nvGraphicFramePr>
        <p:xfrm>
          <a:off x="550558" y="2345806"/>
          <a:ext cx="4316232" cy="22154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9529">
                  <a:extLst>
                    <a:ext uri="{9D8B030D-6E8A-4147-A177-3AD203B41FA5}">
                      <a16:colId xmlns:a16="http://schemas.microsoft.com/office/drawing/2014/main" val="484931568"/>
                    </a:ext>
                  </a:extLst>
                </a:gridCol>
                <a:gridCol w="539529">
                  <a:extLst>
                    <a:ext uri="{9D8B030D-6E8A-4147-A177-3AD203B41FA5}">
                      <a16:colId xmlns:a16="http://schemas.microsoft.com/office/drawing/2014/main" val="1162322792"/>
                    </a:ext>
                  </a:extLst>
                </a:gridCol>
                <a:gridCol w="539529">
                  <a:extLst>
                    <a:ext uri="{9D8B030D-6E8A-4147-A177-3AD203B41FA5}">
                      <a16:colId xmlns:a16="http://schemas.microsoft.com/office/drawing/2014/main" val="2995104511"/>
                    </a:ext>
                  </a:extLst>
                </a:gridCol>
                <a:gridCol w="539529">
                  <a:extLst>
                    <a:ext uri="{9D8B030D-6E8A-4147-A177-3AD203B41FA5}">
                      <a16:colId xmlns:a16="http://schemas.microsoft.com/office/drawing/2014/main" val="311498703"/>
                    </a:ext>
                  </a:extLst>
                </a:gridCol>
                <a:gridCol w="539529">
                  <a:extLst>
                    <a:ext uri="{9D8B030D-6E8A-4147-A177-3AD203B41FA5}">
                      <a16:colId xmlns:a16="http://schemas.microsoft.com/office/drawing/2014/main" val="4183449997"/>
                    </a:ext>
                  </a:extLst>
                </a:gridCol>
                <a:gridCol w="539529">
                  <a:extLst>
                    <a:ext uri="{9D8B030D-6E8A-4147-A177-3AD203B41FA5}">
                      <a16:colId xmlns:a16="http://schemas.microsoft.com/office/drawing/2014/main" val="3913211288"/>
                    </a:ext>
                  </a:extLst>
                </a:gridCol>
                <a:gridCol w="539529">
                  <a:extLst>
                    <a:ext uri="{9D8B030D-6E8A-4147-A177-3AD203B41FA5}">
                      <a16:colId xmlns:a16="http://schemas.microsoft.com/office/drawing/2014/main" val="1984967294"/>
                    </a:ext>
                  </a:extLst>
                </a:gridCol>
                <a:gridCol w="539529">
                  <a:extLst>
                    <a:ext uri="{9D8B030D-6E8A-4147-A177-3AD203B41FA5}">
                      <a16:colId xmlns:a16="http://schemas.microsoft.com/office/drawing/2014/main" val="3941749667"/>
                    </a:ext>
                  </a:extLst>
                </a:gridCol>
              </a:tblGrid>
              <a:tr h="2769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23978"/>
                  </a:ext>
                </a:extLst>
              </a:tr>
              <a:tr h="2769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099415"/>
                  </a:ext>
                </a:extLst>
              </a:tr>
              <a:tr h="2769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711918"/>
                  </a:ext>
                </a:extLst>
              </a:tr>
              <a:tr h="2769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020230"/>
                  </a:ext>
                </a:extLst>
              </a:tr>
              <a:tr h="2769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54402"/>
                  </a:ext>
                </a:extLst>
              </a:tr>
              <a:tr h="2769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843951"/>
                  </a:ext>
                </a:extLst>
              </a:tr>
              <a:tr h="2769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109934"/>
                  </a:ext>
                </a:extLst>
              </a:tr>
              <a:tr h="2769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256268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5C229C95-4A03-4476-BA03-5DF753414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19" y="2579880"/>
            <a:ext cx="4240549" cy="212688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B82215-B837-4D75-9424-1313DEAADCF5}"/>
              </a:ext>
            </a:extLst>
          </p:cNvPr>
          <p:cNvGrpSpPr/>
          <p:nvPr/>
        </p:nvGrpSpPr>
        <p:grpSpPr>
          <a:xfrm>
            <a:off x="5048665" y="2101164"/>
            <a:ext cx="314832" cy="155163"/>
            <a:chOff x="397669" y="2230450"/>
            <a:chExt cx="429645" cy="21174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421F012-4F28-4B7C-A5EB-C8F6580CEEE1}"/>
                </a:ext>
              </a:extLst>
            </p:cNvPr>
            <p:cNvGrpSpPr/>
            <p:nvPr/>
          </p:nvGrpSpPr>
          <p:grpSpPr>
            <a:xfrm>
              <a:off x="613221" y="2230450"/>
              <a:ext cx="214093" cy="211748"/>
              <a:chOff x="613221" y="2230450"/>
              <a:chExt cx="214093" cy="21174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94CFE4AC-610A-4A43-9878-355E9E43EE7D}"/>
                  </a:ext>
                </a:extLst>
              </p:cNvPr>
              <p:cNvSpPr/>
              <p:nvPr/>
            </p:nvSpPr>
            <p:spPr>
              <a:xfrm>
                <a:off x="613221" y="2230450"/>
                <a:ext cx="214093" cy="2117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33" name="그래픽 32">
                <a:extLst>
                  <a:ext uri="{FF2B5EF4-FFF2-40B4-BE49-F238E27FC236}">
                    <a16:creationId xmlns:a16="http://schemas.microsoft.com/office/drawing/2014/main" id="{C701F1A8-E912-4A74-A1BD-6922E8B41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7570" y="2273628"/>
                <a:ext cx="125394" cy="125393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48F09B0-A428-4E68-A930-B6FE0FBE0A62}"/>
                </a:ext>
              </a:extLst>
            </p:cNvPr>
            <p:cNvGrpSpPr/>
            <p:nvPr/>
          </p:nvGrpSpPr>
          <p:grpSpPr>
            <a:xfrm>
              <a:off x="397669" y="2230450"/>
              <a:ext cx="214093" cy="211748"/>
              <a:chOff x="397669" y="2230450"/>
              <a:chExt cx="214093" cy="211748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B2365B2-FB5A-4BFA-9022-64C605CCC073}"/>
                  </a:ext>
                </a:extLst>
              </p:cNvPr>
              <p:cNvSpPr/>
              <p:nvPr/>
            </p:nvSpPr>
            <p:spPr>
              <a:xfrm>
                <a:off x="397669" y="2230450"/>
                <a:ext cx="214093" cy="211748"/>
              </a:xfrm>
              <a:prstGeom prst="rect">
                <a:avLst/>
              </a:prstGeom>
              <a:noFill/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31" name="그래픽 30">
                <a:extLst>
                  <a:ext uri="{FF2B5EF4-FFF2-40B4-BE49-F238E27FC236}">
                    <a16:creationId xmlns:a16="http://schemas.microsoft.com/office/drawing/2014/main" id="{5BFBAAFD-C2B8-4215-A1EF-FE122798A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9874" y="2281484"/>
                <a:ext cx="109682" cy="109681"/>
              </a:xfrm>
              <a:prstGeom prst="rect">
                <a:avLst/>
              </a:prstGeom>
            </p:spPr>
          </p:pic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BBA650B-8AB9-4CB3-A775-D8787921EEB6}"/>
              </a:ext>
            </a:extLst>
          </p:cNvPr>
          <p:cNvGrpSpPr/>
          <p:nvPr/>
        </p:nvGrpSpPr>
        <p:grpSpPr>
          <a:xfrm>
            <a:off x="550558" y="2101164"/>
            <a:ext cx="314832" cy="155163"/>
            <a:chOff x="397669" y="2230450"/>
            <a:chExt cx="429645" cy="21174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37906B5-35CB-4CA7-AB90-673230560247}"/>
                </a:ext>
              </a:extLst>
            </p:cNvPr>
            <p:cNvGrpSpPr/>
            <p:nvPr/>
          </p:nvGrpSpPr>
          <p:grpSpPr>
            <a:xfrm>
              <a:off x="613221" y="2230450"/>
              <a:ext cx="214093" cy="211748"/>
              <a:chOff x="613221" y="2230450"/>
              <a:chExt cx="214093" cy="21174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DE08C35-ABB3-4CA0-9206-1E730570F3F4}"/>
                  </a:ext>
                </a:extLst>
              </p:cNvPr>
              <p:cNvSpPr/>
              <p:nvPr/>
            </p:nvSpPr>
            <p:spPr>
              <a:xfrm>
                <a:off x="613221" y="2230450"/>
                <a:ext cx="214093" cy="211748"/>
              </a:xfrm>
              <a:prstGeom prst="rect">
                <a:avLst/>
              </a:prstGeom>
              <a:noFill/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40" name="그래픽 39">
                <a:extLst>
                  <a:ext uri="{FF2B5EF4-FFF2-40B4-BE49-F238E27FC236}">
                    <a16:creationId xmlns:a16="http://schemas.microsoft.com/office/drawing/2014/main" id="{7E663F7B-A415-4801-836D-E6B29EC69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7570" y="2273628"/>
                <a:ext cx="125394" cy="125393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4B81C1B-AA93-4761-A941-1083F18633DB}"/>
                </a:ext>
              </a:extLst>
            </p:cNvPr>
            <p:cNvGrpSpPr/>
            <p:nvPr/>
          </p:nvGrpSpPr>
          <p:grpSpPr>
            <a:xfrm>
              <a:off x="397669" y="2230450"/>
              <a:ext cx="214093" cy="211748"/>
              <a:chOff x="397669" y="2230450"/>
              <a:chExt cx="214093" cy="211748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D580F66-90AD-417B-8AB0-0B59585C39EA}"/>
                  </a:ext>
                </a:extLst>
              </p:cNvPr>
              <p:cNvSpPr/>
              <p:nvPr/>
            </p:nvSpPr>
            <p:spPr>
              <a:xfrm>
                <a:off x="397669" y="2230450"/>
                <a:ext cx="214093" cy="2117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38" name="그래픽 37">
                <a:extLst>
                  <a:ext uri="{FF2B5EF4-FFF2-40B4-BE49-F238E27FC236}">
                    <a16:creationId xmlns:a16="http://schemas.microsoft.com/office/drawing/2014/main" id="{597EC283-A906-41A7-B5BE-62E63DEBD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9874" y="2281484"/>
                <a:ext cx="109682" cy="10968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C23ECB3-1350-4FF1-9CEF-69A1B532EFF1}"/>
              </a:ext>
            </a:extLst>
          </p:cNvPr>
          <p:cNvSpPr txBox="1"/>
          <p:nvPr/>
        </p:nvSpPr>
        <p:spPr>
          <a:xfrm>
            <a:off x="569436" y="4841686"/>
            <a:ext cx="840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Statistic</a:t>
            </a:r>
            <a:endParaRPr lang="ko-KR" altLang="en-US" sz="10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6BA26D-B74A-40B5-8FA3-EDC4022576F1}"/>
              </a:ext>
            </a:extLst>
          </p:cNvPr>
          <p:cNvSpPr txBox="1"/>
          <p:nvPr/>
        </p:nvSpPr>
        <p:spPr>
          <a:xfrm>
            <a:off x="793457" y="5123966"/>
            <a:ext cx="1423788" cy="988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Min 	-0.30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Max 	-0.10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Average 	-0.19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Deviation 	0.07</a:t>
            </a:r>
            <a:endParaRPr lang="ko-KR" altLang="en-US" sz="1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103096-7EDF-4165-B58D-8FE335837880}"/>
              </a:ext>
            </a:extLst>
          </p:cNvPr>
          <p:cNvSpPr txBox="1"/>
          <p:nvPr/>
        </p:nvSpPr>
        <p:spPr>
          <a:xfrm>
            <a:off x="2976874" y="4795123"/>
            <a:ext cx="11320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Visualization</a:t>
            </a:r>
            <a:endParaRPr lang="ko-KR" altLang="en-US" sz="1000" b="1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EFE4B50-4AEE-49A7-9A4E-644F5F8B07C2}"/>
              </a:ext>
            </a:extLst>
          </p:cNvPr>
          <p:cNvGrpSpPr/>
          <p:nvPr/>
        </p:nvGrpSpPr>
        <p:grpSpPr>
          <a:xfrm>
            <a:off x="3197009" y="5119311"/>
            <a:ext cx="1460473" cy="981038"/>
            <a:chOff x="6117528" y="5601714"/>
            <a:chExt cx="1460473" cy="616106"/>
          </a:xfrm>
        </p:grpSpPr>
        <p:sp>
          <p:nvSpPr>
            <p:cNvPr id="45" name="그래픽 123" descr="가로 막대형 차트 단색으로 채워진">
              <a:extLst>
                <a:ext uri="{FF2B5EF4-FFF2-40B4-BE49-F238E27FC236}">
                  <a16:creationId xmlns:a16="http://schemas.microsoft.com/office/drawing/2014/main" id="{C358ECF6-42EB-4195-9245-51BBC34E240E}"/>
                </a:ext>
              </a:extLst>
            </p:cNvPr>
            <p:cNvSpPr/>
            <p:nvPr/>
          </p:nvSpPr>
          <p:spPr>
            <a:xfrm flipH="1">
              <a:off x="6437844" y="5834530"/>
              <a:ext cx="197515" cy="383290"/>
            </a:xfrm>
            <a:custGeom>
              <a:avLst/>
              <a:gdLst>
                <a:gd name="connsiteX0" fmla="*/ 0 w 273508"/>
                <a:gd name="connsiteY0" fmla="*/ 0 h 425593"/>
                <a:gd name="connsiteX1" fmla="*/ 273509 w 273508"/>
                <a:gd name="connsiteY1" fmla="*/ 0 h 425593"/>
                <a:gd name="connsiteX2" fmla="*/ 273509 w 273508"/>
                <a:gd name="connsiteY2" fmla="*/ 425593 h 425593"/>
                <a:gd name="connsiteX3" fmla="*/ 0 w 273508"/>
                <a:gd name="connsiteY3" fmla="*/ 425593 h 42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508" h="425593">
                  <a:moveTo>
                    <a:pt x="0" y="0"/>
                  </a:moveTo>
                  <a:lnTo>
                    <a:pt x="273509" y="0"/>
                  </a:lnTo>
                  <a:lnTo>
                    <a:pt x="273509" y="425593"/>
                  </a:lnTo>
                  <a:lnTo>
                    <a:pt x="0" y="42559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48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그래픽 123" descr="가로 막대형 차트 단색으로 채워진">
              <a:extLst>
                <a:ext uri="{FF2B5EF4-FFF2-40B4-BE49-F238E27FC236}">
                  <a16:creationId xmlns:a16="http://schemas.microsoft.com/office/drawing/2014/main" id="{256F9F01-4EDD-49F0-8618-A2CD2DC43293}"/>
                </a:ext>
              </a:extLst>
            </p:cNvPr>
            <p:cNvSpPr/>
            <p:nvPr/>
          </p:nvSpPr>
          <p:spPr>
            <a:xfrm flipH="1">
              <a:off x="6752635" y="5601714"/>
              <a:ext cx="197515" cy="613264"/>
            </a:xfrm>
            <a:custGeom>
              <a:avLst/>
              <a:gdLst>
                <a:gd name="connsiteX0" fmla="*/ 0 w 273508"/>
                <a:gd name="connsiteY0" fmla="*/ 0 h 680948"/>
                <a:gd name="connsiteX1" fmla="*/ 273509 w 273508"/>
                <a:gd name="connsiteY1" fmla="*/ 0 h 680948"/>
                <a:gd name="connsiteX2" fmla="*/ 273509 w 273508"/>
                <a:gd name="connsiteY2" fmla="*/ 680949 h 680948"/>
                <a:gd name="connsiteX3" fmla="*/ 0 w 273508"/>
                <a:gd name="connsiteY3" fmla="*/ 680949 h 68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508" h="680948">
                  <a:moveTo>
                    <a:pt x="0" y="0"/>
                  </a:moveTo>
                  <a:lnTo>
                    <a:pt x="273509" y="0"/>
                  </a:lnTo>
                  <a:lnTo>
                    <a:pt x="273509" y="680949"/>
                  </a:lnTo>
                  <a:lnTo>
                    <a:pt x="0" y="680949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48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그래픽 123" descr="가로 막대형 차트 단색으로 채워진">
              <a:extLst>
                <a:ext uri="{FF2B5EF4-FFF2-40B4-BE49-F238E27FC236}">
                  <a16:creationId xmlns:a16="http://schemas.microsoft.com/office/drawing/2014/main" id="{F14DCBB7-D1A6-4DB7-A35A-69E79FE0F867}"/>
                </a:ext>
              </a:extLst>
            </p:cNvPr>
            <p:cNvSpPr/>
            <p:nvPr/>
          </p:nvSpPr>
          <p:spPr>
            <a:xfrm flipH="1">
              <a:off x="7066560" y="5831689"/>
              <a:ext cx="197515" cy="383290"/>
            </a:xfrm>
            <a:custGeom>
              <a:avLst/>
              <a:gdLst>
                <a:gd name="connsiteX0" fmla="*/ 0 w 273508"/>
                <a:gd name="connsiteY0" fmla="*/ 0 h 425593"/>
                <a:gd name="connsiteX1" fmla="*/ 273509 w 273508"/>
                <a:gd name="connsiteY1" fmla="*/ 0 h 425593"/>
                <a:gd name="connsiteX2" fmla="*/ 273509 w 273508"/>
                <a:gd name="connsiteY2" fmla="*/ 425593 h 425593"/>
                <a:gd name="connsiteX3" fmla="*/ 0 w 273508"/>
                <a:gd name="connsiteY3" fmla="*/ 425593 h 42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508" h="425593">
                  <a:moveTo>
                    <a:pt x="0" y="0"/>
                  </a:moveTo>
                  <a:lnTo>
                    <a:pt x="273509" y="0"/>
                  </a:lnTo>
                  <a:lnTo>
                    <a:pt x="273509" y="425593"/>
                  </a:lnTo>
                  <a:lnTo>
                    <a:pt x="0" y="42559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48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그래픽 123" descr="가로 막대형 차트 단색으로 채워진">
              <a:extLst>
                <a:ext uri="{FF2B5EF4-FFF2-40B4-BE49-F238E27FC236}">
                  <a16:creationId xmlns:a16="http://schemas.microsoft.com/office/drawing/2014/main" id="{20168EBD-FD87-4268-8B5E-A14AC46346A9}"/>
                </a:ext>
              </a:extLst>
            </p:cNvPr>
            <p:cNvSpPr/>
            <p:nvPr/>
          </p:nvSpPr>
          <p:spPr>
            <a:xfrm flipH="1">
              <a:off x="7380486" y="6017858"/>
              <a:ext cx="197515" cy="197120"/>
            </a:xfrm>
            <a:custGeom>
              <a:avLst/>
              <a:gdLst>
                <a:gd name="connsiteX0" fmla="*/ 0 w 273508"/>
                <a:gd name="connsiteY0" fmla="*/ 0 h 218876"/>
                <a:gd name="connsiteX1" fmla="*/ 273509 w 273508"/>
                <a:gd name="connsiteY1" fmla="*/ 0 h 218876"/>
                <a:gd name="connsiteX2" fmla="*/ 273509 w 273508"/>
                <a:gd name="connsiteY2" fmla="*/ 218876 h 218876"/>
                <a:gd name="connsiteX3" fmla="*/ 0 w 273508"/>
                <a:gd name="connsiteY3" fmla="*/ 218876 h 21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508" h="218876">
                  <a:moveTo>
                    <a:pt x="0" y="0"/>
                  </a:moveTo>
                  <a:lnTo>
                    <a:pt x="273509" y="0"/>
                  </a:lnTo>
                  <a:lnTo>
                    <a:pt x="273509" y="218876"/>
                  </a:lnTo>
                  <a:lnTo>
                    <a:pt x="0" y="21887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48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그래픽 123" descr="가로 막대형 차트 단색으로 채워진">
              <a:extLst>
                <a:ext uri="{FF2B5EF4-FFF2-40B4-BE49-F238E27FC236}">
                  <a16:creationId xmlns:a16="http://schemas.microsoft.com/office/drawing/2014/main" id="{6AD5EF99-FCA3-4929-9844-C92CD70FFB36}"/>
                </a:ext>
              </a:extLst>
            </p:cNvPr>
            <p:cNvSpPr/>
            <p:nvPr/>
          </p:nvSpPr>
          <p:spPr>
            <a:xfrm flipH="1">
              <a:off x="6117528" y="5937264"/>
              <a:ext cx="197515" cy="271634"/>
            </a:xfrm>
            <a:custGeom>
              <a:avLst/>
              <a:gdLst>
                <a:gd name="connsiteX0" fmla="*/ 0 w 273508"/>
                <a:gd name="connsiteY0" fmla="*/ 0 h 425593"/>
                <a:gd name="connsiteX1" fmla="*/ 273509 w 273508"/>
                <a:gd name="connsiteY1" fmla="*/ 0 h 425593"/>
                <a:gd name="connsiteX2" fmla="*/ 273509 w 273508"/>
                <a:gd name="connsiteY2" fmla="*/ 425593 h 425593"/>
                <a:gd name="connsiteX3" fmla="*/ 0 w 273508"/>
                <a:gd name="connsiteY3" fmla="*/ 425593 h 42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508" h="425593">
                  <a:moveTo>
                    <a:pt x="0" y="0"/>
                  </a:moveTo>
                  <a:lnTo>
                    <a:pt x="273509" y="0"/>
                  </a:lnTo>
                  <a:lnTo>
                    <a:pt x="273509" y="425593"/>
                  </a:lnTo>
                  <a:lnTo>
                    <a:pt x="0" y="42559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48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50" name="그래픽 49" descr="위쪽 캐럿 윤곽선">
            <a:extLst>
              <a:ext uri="{FF2B5EF4-FFF2-40B4-BE49-F238E27FC236}">
                <a16:creationId xmlns:a16="http://schemas.microsoft.com/office/drawing/2014/main" id="{1D1AC254-D7CD-43B8-AFE4-FD81B33861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180485" y="5347910"/>
            <a:ext cx="159041" cy="15904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27BBB1C-44E1-4075-B8C7-07B70A027C09}"/>
              </a:ext>
            </a:extLst>
          </p:cNvPr>
          <p:cNvSpPr txBox="1"/>
          <p:nvPr/>
        </p:nvSpPr>
        <p:spPr>
          <a:xfrm>
            <a:off x="5286659" y="5290309"/>
            <a:ext cx="465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19BF9E-D96F-47A4-927B-0F85BB08B198}"/>
              </a:ext>
            </a:extLst>
          </p:cNvPr>
          <p:cNvSpPr txBox="1"/>
          <p:nvPr/>
        </p:nvSpPr>
        <p:spPr>
          <a:xfrm>
            <a:off x="5132274" y="4987732"/>
            <a:ext cx="590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Theme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4" name="그래픽 53" descr="단일 톱니바퀴 윤곽선">
            <a:extLst>
              <a:ext uri="{FF2B5EF4-FFF2-40B4-BE49-F238E27FC236}">
                <a16:creationId xmlns:a16="http://schemas.microsoft.com/office/drawing/2014/main" id="{11A50928-15BA-4AD4-ACA4-A14E28864F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57946" y="2061563"/>
            <a:ext cx="207471" cy="207471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31468420-B116-4FD9-B396-449D1BD03E85}"/>
              </a:ext>
            </a:extLst>
          </p:cNvPr>
          <p:cNvSpPr/>
          <p:nvPr/>
        </p:nvSpPr>
        <p:spPr>
          <a:xfrm>
            <a:off x="4851825" y="2368785"/>
            <a:ext cx="45719" cy="51720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8155C41-E865-4C19-932C-EDCCFB21556C}"/>
              </a:ext>
            </a:extLst>
          </p:cNvPr>
          <p:cNvSpPr/>
          <p:nvPr/>
        </p:nvSpPr>
        <p:spPr>
          <a:xfrm>
            <a:off x="9358446" y="4909240"/>
            <a:ext cx="45719" cy="51720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A0E3E7-CDCD-43AD-B0E4-C8A4FE348971}"/>
              </a:ext>
            </a:extLst>
          </p:cNvPr>
          <p:cNvSpPr txBox="1"/>
          <p:nvPr/>
        </p:nvSpPr>
        <p:spPr>
          <a:xfrm>
            <a:off x="5364881" y="2071023"/>
            <a:ext cx="7200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Row</a:t>
            </a:r>
            <a:r>
              <a:rPr lang="ko-KR" altLang="en-US" sz="800" dirty="0"/>
              <a:t> </a:t>
            </a:r>
            <a:r>
              <a:rPr lang="en-US" altLang="ko-KR" sz="800" dirty="0"/>
              <a:t>Count</a:t>
            </a:r>
            <a:endParaRPr lang="ko-KR" altLang="en-US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87A13B-9658-4993-9B30-C0D212B4C651}"/>
              </a:ext>
            </a:extLst>
          </p:cNvPr>
          <p:cNvSpPr txBox="1"/>
          <p:nvPr/>
        </p:nvSpPr>
        <p:spPr>
          <a:xfrm>
            <a:off x="6419476" y="2071023"/>
            <a:ext cx="9573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page</a:t>
            </a:r>
            <a:r>
              <a:rPr lang="ko-KR" altLang="en-US" sz="800" dirty="0"/>
              <a:t> </a:t>
            </a:r>
            <a:r>
              <a:rPr lang="en-US" altLang="ko-KR" sz="800" dirty="0"/>
              <a:t>&lt;</a:t>
            </a:r>
            <a:r>
              <a:rPr lang="ko-KR" altLang="en-US" sz="800" dirty="0"/>
              <a:t>      </a:t>
            </a:r>
            <a:r>
              <a:rPr lang="en-US" altLang="ko-KR" sz="800" dirty="0"/>
              <a:t>/ 10 &gt;</a:t>
            </a:r>
            <a:endParaRPr lang="ko-KR" altLang="en-US" sz="800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49442D7-EFED-4465-8729-22E4B2803D78}"/>
              </a:ext>
            </a:extLst>
          </p:cNvPr>
          <p:cNvSpPr/>
          <p:nvPr/>
        </p:nvSpPr>
        <p:spPr>
          <a:xfrm>
            <a:off x="6029123" y="2094839"/>
            <a:ext cx="361447" cy="167813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100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8D24606C-694A-4D93-BB49-46D1C7768F64}"/>
              </a:ext>
            </a:extLst>
          </p:cNvPr>
          <p:cNvSpPr/>
          <p:nvPr/>
        </p:nvSpPr>
        <p:spPr>
          <a:xfrm>
            <a:off x="6865896" y="2094839"/>
            <a:ext cx="118800" cy="167813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id="{4F34593B-AABA-4312-8D20-65F5C6F5549D}"/>
              </a:ext>
            </a:extLst>
          </p:cNvPr>
          <p:cNvSpPr/>
          <p:nvPr/>
        </p:nvSpPr>
        <p:spPr>
          <a:xfrm rot="10800000">
            <a:off x="6324707" y="2155886"/>
            <a:ext cx="46598" cy="45719"/>
          </a:xfrm>
          <a:prstGeom prst="triangl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46E37B3-3A45-4C83-8769-0089DF1137D8}"/>
              </a:ext>
            </a:extLst>
          </p:cNvPr>
          <p:cNvGrpSpPr/>
          <p:nvPr/>
        </p:nvGrpSpPr>
        <p:grpSpPr>
          <a:xfrm>
            <a:off x="6258036" y="5075467"/>
            <a:ext cx="109429" cy="109429"/>
            <a:chOff x="4528457" y="5225143"/>
            <a:chExt cx="914400" cy="914400"/>
          </a:xfrm>
        </p:grpSpPr>
        <p:sp>
          <p:nvSpPr>
            <p:cNvPr id="64" name="직각 삼각형 63">
              <a:extLst>
                <a:ext uri="{FF2B5EF4-FFF2-40B4-BE49-F238E27FC236}">
                  <a16:creationId xmlns:a16="http://schemas.microsoft.com/office/drawing/2014/main" id="{472BC85F-C074-48E7-B8FA-7235C5604418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001852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65" name="직각 삼각형 64">
              <a:extLst>
                <a:ext uri="{FF2B5EF4-FFF2-40B4-BE49-F238E27FC236}">
                  <a16:creationId xmlns:a16="http://schemas.microsoft.com/office/drawing/2014/main" id="{B001A77D-F94A-4C00-A977-EDB1595DD0FF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E01F54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2D3761C-A803-4A5F-9BE8-930FA613EDB1}"/>
              </a:ext>
            </a:extLst>
          </p:cNvPr>
          <p:cNvGrpSpPr/>
          <p:nvPr/>
        </p:nvGrpSpPr>
        <p:grpSpPr>
          <a:xfrm>
            <a:off x="6497981" y="5075466"/>
            <a:ext cx="109429" cy="109429"/>
            <a:chOff x="4528457" y="5225143"/>
            <a:chExt cx="914400" cy="914400"/>
          </a:xfrm>
        </p:grpSpPr>
        <p:sp>
          <p:nvSpPr>
            <p:cNvPr id="67" name="직각 삼각형 66">
              <a:extLst>
                <a:ext uri="{FF2B5EF4-FFF2-40B4-BE49-F238E27FC236}">
                  <a16:creationId xmlns:a16="http://schemas.microsoft.com/office/drawing/2014/main" id="{C71AE4A5-8ABD-410F-A657-E3E2D882E23D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E6B60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68" name="직각 삼각형 67">
              <a:extLst>
                <a:ext uri="{FF2B5EF4-FFF2-40B4-BE49-F238E27FC236}">
                  <a16:creationId xmlns:a16="http://schemas.microsoft.com/office/drawing/2014/main" id="{B9B23B68-25F4-4886-8DA8-F63DB4EC01C5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C12E34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26DEAA2-563A-48DF-B8A9-D1F607BC30D9}"/>
              </a:ext>
            </a:extLst>
          </p:cNvPr>
          <p:cNvGrpSpPr/>
          <p:nvPr/>
        </p:nvGrpSpPr>
        <p:grpSpPr>
          <a:xfrm>
            <a:off x="6042877" y="5075553"/>
            <a:ext cx="109429" cy="109429"/>
            <a:chOff x="4528457" y="5225143"/>
            <a:chExt cx="914400" cy="914400"/>
          </a:xfrm>
        </p:grpSpPr>
        <p:sp>
          <p:nvSpPr>
            <p:cNvPr id="70" name="직각 삼각형 69">
              <a:extLst>
                <a:ext uri="{FF2B5EF4-FFF2-40B4-BE49-F238E27FC236}">
                  <a16:creationId xmlns:a16="http://schemas.microsoft.com/office/drawing/2014/main" id="{6208F3E8-EBD4-4FDC-8865-DCED5A6A1E1D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3498D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71" name="직각 삼각형 70">
              <a:extLst>
                <a:ext uri="{FF2B5EF4-FFF2-40B4-BE49-F238E27FC236}">
                  <a16:creationId xmlns:a16="http://schemas.microsoft.com/office/drawing/2014/main" id="{BA433246-A103-4967-A37A-D1883C60EB3F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34495E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55D92D6-0B5A-462D-8EFE-46CF4D6B8C6A}"/>
              </a:ext>
            </a:extLst>
          </p:cNvPr>
          <p:cNvGrpSpPr/>
          <p:nvPr/>
        </p:nvGrpSpPr>
        <p:grpSpPr>
          <a:xfrm>
            <a:off x="6735956" y="5074634"/>
            <a:ext cx="109429" cy="109429"/>
            <a:chOff x="4528457" y="5225143"/>
            <a:chExt cx="914400" cy="914400"/>
          </a:xfrm>
        </p:grpSpPr>
        <p:sp>
          <p:nvSpPr>
            <p:cNvPr id="73" name="직각 삼각형 72">
              <a:extLst>
                <a:ext uri="{FF2B5EF4-FFF2-40B4-BE49-F238E27FC236}">
                  <a16:creationId xmlns:a16="http://schemas.microsoft.com/office/drawing/2014/main" id="{0C7FDB3E-10B2-4D39-B4B3-990F19F6CE20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D87C7C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74" name="직각 삼각형 73">
              <a:extLst>
                <a:ext uri="{FF2B5EF4-FFF2-40B4-BE49-F238E27FC236}">
                  <a16:creationId xmlns:a16="http://schemas.microsoft.com/office/drawing/2014/main" id="{84F0EA58-4CBF-4094-AD72-E3176EB29DFE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919E8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C500AE6-B3C8-4DAC-B12D-A0E43FDFC214}"/>
              </a:ext>
            </a:extLst>
          </p:cNvPr>
          <p:cNvSpPr/>
          <p:nvPr/>
        </p:nvSpPr>
        <p:spPr>
          <a:xfrm>
            <a:off x="6228533" y="5049317"/>
            <a:ext cx="170207" cy="160065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342C03-B9A8-430A-B170-ACE6653830CE}"/>
              </a:ext>
            </a:extLst>
          </p:cNvPr>
          <p:cNvSpPr txBox="1"/>
          <p:nvPr/>
        </p:nvSpPr>
        <p:spPr>
          <a:xfrm>
            <a:off x="6338758" y="5189107"/>
            <a:ext cx="314757" cy="144073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Roma</a:t>
            </a:r>
            <a:endParaRPr lang="ko-KR" altLang="en-US" sz="7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02FDDA-3B84-474B-A683-93642DF9FC43}"/>
              </a:ext>
            </a:extLst>
          </p:cNvPr>
          <p:cNvSpPr txBox="1"/>
          <p:nvPr/>
        </p:nvSpPr>
        <p:spPr>
          <a:xfrm>
            <a:off x="4980255" y="2337709"/>
            <a:ext cx="8563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Chart Type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77865B0-A6B8-46BF-95A6-E4DED47A80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6111" y="2368232"/>
            <a:ext cx="178952" cy="155899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C210144D-AB8D-4C9A-A521-32A892176285}"/>
              </a:ext>
            </a:extLst>
          </p:cNvPr>
          <p:cNvSpPr txBox="1"/>
          <p:nvPr/>
        </p:nvSpPr>
        <p:spPr>
          <a:xfrm>
            <a:off x="5949821" y="2315934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Line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3EF849A4-0424-4EDA-BABD-781EF41FED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9715" y="2352464"/>
            <a:ext cx="181433" cy="16892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8B0C88B-9828-441E-8885-A6D0A4F42D6E}"/>
              </a:ext>
            </a:extLst>
          </p:cNvPr>
          <p:cNvSpPr txBox="1"/>
          <p:nvPr/>
        </p:nvSpPr>
        <p:spPr>
          <a:xfrm>
            <a:off x="6571438" y="2313668"/>
            <a:ext cx="378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Bar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CCD99730-0BBB-4C30-860E-2896EE51C6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7419" y="2352464"/>
            <a:ext cx="169150" cy="160248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9C4B4104-07C8-43A2-ADE6-F8B4198A5F04}"/>
              </a:ext>
            </a:extLst>
          </p:cNvPr>
          <p:cNvSpPr txBox="1"/>
          <p:nvPr/>
        </p:nvSpPr>
        <p:spPr>
          <a:xfrm>
            <a:off x="7094754" y="2315933"/>
            <a:ext cx="359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Pie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B2370DA-AB82-44C0-AAF5-F7C92418BE49}"/>
              </a:ext>
            </a:extLst>
          </p:cNvPr>
          <p:cNvSpPr txBox="1"/>
          <p:nvPr/>
        </p:nvSpPr>
        <p:spPr>
          <a:xfrm>
            <a:off x="8107446" y="2329056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See More &gt;</a:t>
            </a:r>
            <a:endParaRPr lang="ko-KR" altLang="en-US" sz="800" u="sng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E209242D-FCFA-49CD-AFD5-377216CA16E8}"/>
              </a:ext>
            </a:extLst>
          </p:cNvPr>
          <p:cNvSpPr/>
          <p:nvPr/>
        </p:nvSpPr>
        <p:spPr>
          <a:xfrm>
            <a:off x="5826550" y="2345806"/>
            <a:ext cx="510004" cy="188643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7161D9E5-E2F4-4AF7-B093-144FA0BC1FE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5239" b="13976"/>
          <a:stretch/>
        </p:blipFill>
        <p:spPr>
          <a:xfrm>
            <a:off x="6010065" y="4777035"/>
            <a:ext cx="596475" cy="18433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7AE52B0F-C24B-4168-8473-2DB5DA257FA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4534" b="10231"/>
          <a:stretch/>
        </p:blipFill>
        <p:spPr>
          <a:xfrm>
            <a:off x="6730295" y="4765704"/>
            <a:ext cx="540356" cy="180945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30A9B67-5C30-47BF-B308-E57F34F463B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10954"/>
          <a:stretch/>
        </p:blipFill>
        <p:spPr>
          <a:xfrm>
            <a:off x="7394406" y="4759845"/>
            <a:ext cx="540356" cy="18680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9D244F99-6BAC-4D4B-B636-C98DFB72AEEC}"/>
              </a:ext>
            </a:extLst>
          </p:cNvPr>
          <p:cNvSpPr txBox="1"/>
          <p:nvPr/>
        </p:nvSpPr>
        <p:spPr>
          <a:xfrm>
            <a:off x="5132546" y="4749104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Legend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9246E45-3C58-4D74-956B-CF6A6835DAD5}"/>
              </a:ext>
            </a:extLst>
          </p:cNvPr>
          <p:cNvSpPr txBox="1"/>
          <p:nvPr/>
        </p:nvSpPr>
        <p:spPr>
          <a:xfrm>
            <a:off x="824011" y="2071023"/>
            <a:ext cx="7200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Row</a:t>
            </a:r>
            <a:r>
              <a:rPr lang="ko-KR" altLang="en-US" sz="800" dirty="0"/>
              <a:t> </a:t>
            </a:r>
            <a:r>
              <a:rPr lang="en-US" altLang="ko-KR" sz="800" dirty="0"/>
              <a:t>Count</a:t>
            </a:r>
            <a:endParaRPr lang="ko-KR" altLang="en-US" sz="8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98FE2C2-3092-4E51-9CAE-43A4D46E36E2}"/>
              </a:ext>
            </a:extLst>
          </p:cNvPr>
          <p:cNvSpPr txBox="1"/>
          <p:nvPr/>
        </p:nvSpPr>
        <p:spPr>
          <a:xfrm>
            <a:off x="1778588" y="2071023"/>
            <a:ext cx="9573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page</a:t>
            </a:r>
            <a:r>
              <a:rPr lang="ko-KR" altLang="en-US" sz="800" dirty="0"/>
              <a:t> </a:t>
            </a:r>
            <a:r>
              <a:rPr lang="en-US" altLang="ko-KR" sz="800" dirty="0"/>
              <a:t>&lt;</a:t>
            </a:r>
            <a:r>
              <a:rPr lang="ko-KR" altLang="en-US" sz="800" dirty="0"/>
              <a:t>      </a:t>
            </a:r>
            <a:r>
              <a:rPr lang="en-US" altLang="ko-KR" sz="800" dirty="0"/>
              <a:t>/ 10 &gt;</a:t>
            </a:r>
            <a:endParaRPr lang="ko-KR" altLang="en-US" sz="800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0B4A1F35-3192-4304-A181-15942FC8B032}"/>
              </a:ext>
            </a:extLst>
          </p:cNvPr>
          <p:cNvSpPr/>
          <p:nvPr/>
        </p:nvSpPr>
        <p:spPr>
          <a:xfrm>
            <a:off x="1471585" y="2094839"/>
            <a:ext cx="361447" cy="167813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100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1843DA57-9A34-4464-8219-1E1D5620B29F}"/>
              </a:ext>
            </a:extLst>
          </p:cNvPr>
          <p:cNvSpPr/>
          <p:nvPr/>
        </p:nvSpPr>
        <p:spPr>
          <a:xfrm>
            <a:off x="2217772" y="2094839"/>
            <a:ext cx="118800" cy="167813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EE27469-ACC4-4C3F-B7E2-3E4DDD4D5F39}"/>
              </a:ext>
            </a:extLst>
          </p:cNvPr>
          <p:cNvSpPr txBox="1"/>
          <p:nvPr/>
        </p:nvSpPr>
        <p:spPr>
          <a:xfrm>
            <a:off x="3576520" y="2071023"/>
            <a:ext cx="1280159" cy="21544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ko-KR" altLang="en-US" sz="800" dirty="0"/>
              <a:t>■ </a:t>
            </a:r>
            <a:r>
              <a:rPr lang="en-US" altLang="ko-KR" sz="800" dirty="0"/>
              <a:t>Show Column Statistic</a:t>
            </a:r>
            <a:endParaRPr lang="ko-KR" altLang="en-US" sz="800" dirty="0"/>
          </a:p>
        </p:txBody>
      </p:sp>
      <p:sp>
        <p:nvSpPr>
          <p:cNvPr id="101" name="이등변 삼각형 100">
            <a:extLst>
              <a:ext uri="{FF2B5EF4-FFF2-40B4-BE49-F238E27FC236}">
                <a16:creationId xmlns:a16="http://schemas.microsoft.com/office/drawing/2014/main" id="{D8AF6B5D-FF55-4DFB-B45F-4B1790C894F1}"/>
              </a:ext>
            </a:extLst>
          </p:cNvPr>
          <p:cNvSpPr/>
          <p:nvPr/>
        </p:nvSpPr>
        <p:spPr>
          <a:xfrm rot="10800000">
            <a:off x="1745733" y="2155885"/>
            <a:ext cx="46598" cy="45719"/>
          </a:xfrm>
          <a:prstGeom prst="triangl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3E3BAD3-ED61-483A-BFD5-173C07DF9CF2}"/>
              </a:ext>
            </a:extLst>
          </p:cNvPr>
          <p:cNvSpPr txBox="1"/>
          <p:nvPr/>
        </p:nvSpPr>
        <p:spPr>
          <a:xfrm>
            <a:off x="384594" y="124838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</a:t>
            </a:r>
            <a:endParaRPr lang="ko-KR" altLang="en-US" b="1" dirty="0"/>
          </a:p>
        </p:txBody>
      </p:sp>
      <p:pic>
        <p:nvPicPr>
          <p:cNvPr id="108" name="그래픽 107" descr="닫기 윤곽선">
            <a:extLst>
              <a:ext uri="{FF2B5EF4-FFF2-40B4-BE49-F238E27FC236}">
                <a16:creationId xmlns:a16="http://schemas.microsoft.com/office/drawing/2014/main" id="{3A741280-0789-4DE0-B767-9FD1D6A96B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29456" y="1222179"/>
            <a:ext cx="316809" cy="316809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5C524FC2-DD05-4FF5-8217-E6907F8F6CF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42057" y="2365807"/>
            <a:ext cx="137547" cy="16200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2EA8D0DE-49D6-4173-8349-2F41797B0167}"/>
              </a:ext>
            </a:extLst>
          </p:cNvPr>
          <p:cNvSpPr txBox="1"/>
          <p:nvPr/>
        </p:nvSpPr>
        <p:spPr>
          <a:xfrm>
            <a:off x="7512040" y="230947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Scatter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5" name="그래픽 114" descr="위쪽 캐럿 윤곽선">
            <a:extLst>
              <a:ext uri="{FF2B5EF4-FFF2-40B4-BE49-F238E27FC236}">
                <a16:creationId xmlns:a16="http://schemas.microsoft.com/office/drawing/2014/main" id="{6D9C34BB-3B67-4A09-9729-4D03787147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0036373" y="3135407"/>
            <a:ext cx="159041" cy="159041"/>
          </a:xfrm>
          <a:prstGeom prst="rect">
            <a:avLst/>
          </a:prstGeom>
        </p:spPr>
      </p:pic>
      <p:graphicFrame>
        <p:nvGraphicFramePr>
          <p:cNvPr id="116" name="표 26">
            <a:extLst>
              <a:ext uri="{FF2B5EF4-FFF2-40B4-BE49-F238E27FC236}">
                <a16:creationId xmlns:a16="http://schemas.microsoft.com/office/drawing/2014/main" id="{2B96D5D3-5230-4329-89B5-3F835E868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656141"/>
              </p:ext>
            </p:extLst>
          </p:nvPr>
        </p:nvGraphicFramePr>
        <p:xfrm>
          <a:off x="5290132" y="5539446"/>
          <a:ext cx="3894708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5679">
                  <a:extLst>
                    <a:ext uri="{9D8B030D-6E8A-4147-A177-3AD203B41FA5}">
                      <a16:colId xmlns:a16="http://schemas.microsoft.com/office/drawing/2014/main" val="912589183"/>
                    </a:ext>
                  </a:extLst>
                </a:gridCol>
                <a:gridCol w="2459029">
                  <a:extLst>
                    <a:ext uri="{9D8B030D-6E8A-4147-A177-3AD203B41FA5}">
                      <a16:colId xmlns:a16="http://schemas.microsoft.com/office/drawing/2014/main" val="180138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Legend Field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29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X-axis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440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Y-axis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58905"/>
                  </a:ext>
                </a:extLst>
              </a:tr>
            </a:tbl>
          </a:graphicData>
        </a:graphic>
      </p:graphicFrame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17121BDA-B7BB-4363-8400-08632D9E0C4F}"/>
              </a:ext>
            </a:extLst>
          </p:cNvPr>
          <p:cNvGrpSpPr/>
          <p:nvPr/>
        </p:nvGrpSpPr>
        <p:grpSpPr>
          <a:xfrm>
            <a:off x="6778628" y="5563651"/>
            <a:ext cx="2337115" cy="185883"/>
            <a:chOff x="13852" y="1345002"/>
            <a:chExt cx="2337115" cy="185883"/>
          </a:xfrm>
        </p:grpSpPr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B31177EB-2526-45AD-859C-EF346F7AE463}"/>
                </a:ext>
              </a:extLst>
            </p:cNvPr>
            <p:cNvSpPr/>
            <p:nvPr/>
          </p:nvSpPr>
          <p:spPr>
            <a:xfrm>
              <a:off x="13852" y="1345002"/>
              <a:ext cx="2337115" cy="18588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Select a column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9" name="이등변 삼각형 128">
              <a:extLst>
                <a:ext uri="{FF2B5EF4-FFF2-40B4-BE49-F238E27FC236}">
                  <a16:creationId xmlns:a16="http://schemas.microsoft.com/office/drawing/2014/main" id="{611E63EC-40E1-4D9D-92E2-584E3F15D3A5}"/>
                </a:ext>
              </a:extLst>
            </p:cNvPr>
            <p:cNvSpPr/>
            <p:nvPr/>
          </p:nvSpPr>
          <p:spPr>
            <a:xfrm rot="10800000">
              <a:off x="2268488" y="1415084"/>
              <a:ext cx="46598" cy="45719"/>
            </a:xfrm>
            <a:prstGeom prst="triangl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01B57263-DECE-4767-95B0-98BB00C07685}"/>
              </a:ext>
            </a:extLst>
          </p:cNvPr>
          <p:cNvGrpSpPr/>
          <p:nvPr/>
        </p:nvGrpSpPr>
        <p:grpSpPr>
          <a:xfrm>
            <a:off x="6778628" y="5789404"/>
            <a:ext cx="2337115" cy="185883"/>
            <a:chOff x="13852" y="1345002"/>
            <a:chExt cx="2337115" cy="185883"/>
          </a:xfrm>
        </p:grpSpPr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55247855-731F-4A3B-BC1B-595F7A63CA31}"/>
                </a:ext>
              </a:extLst>
            </p:cNvPr>
            <p:cNvSpPr/>
            <p:nvPr/>
          </p:nvSpPr>
          <p:spPr>
            <a:xfrm>
              <a:off x="13852" y="1345002"/>
              <a:ext cx="2337115" cy="18588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Select a column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2" name="이등변 삼각형 131">
              <a:extLst>
                <a:ext uri="{FF2B5EF4-FFF2-40B4-BE49-F238E27FC236}">
                  <a16:creationId xmlns:a16="http://schemas.microsoft.com/office/drawing/2014/main" id="{63539CD8-BC5F-4F2A-B96C-521353AE6E38}"/>
                </a:ext>
              </a:extLst>
            </p:cNvPr>
            <p:cNvSpPr/>
            <p:nvPr/>
          </p:nvSpPr>
          <p:spPr>
            <a:xfrm rot="10800000">
              <a:off x="2268488" y="1415084"/>
              <a:ext cx="46598" cy="45719"/>
            </a:xfrm>
            <a:prstGeom prst="triangl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05BCE5F8-366B-4A55-89C4-B6B52E1B64D3}"/>
              </a:ext>
            </a:extLst>
          </p:cNvPr>
          <p:cNvGrpSpPr/>
          <p:nvPr/>
        </p:nvGrpSpPr>
        <p:grpSpPr>
          <a:xfrm>
            <a:off x="6778628" y="6018504"/>
            <a:ext cx="2337115" cy="185883"/>
            <a:chOff x="13852" y="1345002"/>
            <a:chExt cx="2337115" cy="185883"/>
          </a:xfrm>
        </p:grpSpPr>
        <p:sp>
          <p:nvSpPr>
            <p:cNvPr id="134" name="사각형: 둥근 모서리 133">
              <a:extLst>
                <a:ext uri="{FF2B5EF4-FFF2-40B4-BE49-F238E27FC236}">
                  <a16:creationId xmlns:a16="http://schemas.microsoft.com/office/drawing/2014/main" id="{E181B8DA-218B-40AA-B694-706375527359}"/>
                </a:ext>
              </a:extLst>
            </p:cNvPr>
            <p:cNvSpPr/>
            <p:nvPr/>
          </p:nvSpPr>
          <p:spPr>
            <a:xfrm>
              <a:off x="13852" y="1345002"/>
              <a:ext cx="2337115" cy="18588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Select a column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5" name="이등변 삼각형 134">
              <a:extLst>
                <a:ext uri="{FF2B5EF4-FFF2-40B4-BE49-F238E27FC236}">
                  <a16:creationId xmlns:a16="http://schemas.microsoft.com/office/drawing/2014/main" id="{52546E11-D4E5-4695-8ED4-215D7BEC1227}"/>
                </a:ext>
              </a:extLst>
            </p:cNvPr>
            <p:cNvSpPr/>
            <p:nvPr/>
          </p:nvSpPr>
          <p:spPr>
            <a:xfrm rot="10800000">
              <a:off x="2268488" y="1415084"/>
              <a:ext cx="46598" cy="45719"/>
            </a:xfrm>
            <a:prstGeom prst="triangl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8E9DDD76-4539-4CE7-8A14-C8285FA35993}"/>
              </a:ext>
            </a:extLst>
          </p:cNvPr>
          <p:cNvSpPr txBox="1"/>
          <p:nvPr/>
        </p:nvSpPr>
        <p:spPr>
          <a:xfrm>
            <a:off x="516642" y="1733748"/>
            <a:ext cx="15167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Traffic_result_01.csv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14D6484-C996-43A6-B6AB-9E7B9341BBF5}"/>
              </a:ext>
            </a:extLst>
          </p:cNvPr>
          <p:cNvSpPr txBox="1"/>
          <p:nvPr/>
        </p:nvSpPr>
        <p:spPr>
          <a:xfrm>
            <a:off x="5004594" y="1733748"/>
            <a:ext cx="15167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Iris_sampleresult.csv</a:t>
            </a:r>
          </a:p>
        </p:txBody>
      </p:sp>
    </p:spTree>
    <p:extLst>
      <p:ext uri="{BB962C8B-B14F-4D97-AF65-F5344CB8AC3E}">
        <p14:creationId xmlns:p14="http://schemas.microsoft.com/office/powerpoint/2010/main" val="9939428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BCB0A-6B39-4A97-8955-3EF3CDE57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Upload Status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E4276F-7A1F-4EC5-A968-5174F3C420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588DFC-7CA4-49FB-A2FA-2F5D02FCE2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04_05_Upload Status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200501-A888-41FB-920E-29637407F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Upload Status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7312443-93C2-410E-8007-33F9667E8A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Storage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E8FCEC5-6932-460C-AA79-55AF8FE401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grpSp>
        <p:nvGrpSpPr>
          <p:cNvPr id="8" name="그래픽 13">
            <a:extLst>
              <a:ext uri="{FF2B5EF4-FFF2-40B4-BE49-F238E27FC236}">
                <a16:creationId xmlns:a16="http://schemas.microsoft.com/office/drawing/2014/main" id="{E4DAD3D8-36AB-48F4-A306-3C26F6BD59BD}"/>
              </a:ext>
            </a:extLst>
          </p:cNvPr>
          <p:cNvGrpSpPr/>
          <p:nvPr/>
        </p:nvGrpSpPr>
        <p:grpSpPr>
          <a:xfrm>
            <a:off x="299700" y="890810"/>
            <a:ext cx="342900" cy="5844098"/>
            <a:chOff x="334963" y="1172495"/>
            <a:chExt cx="342900" cy="54292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그래픽 13">
              <a:extLst>
                <a:ext uri="{FF2B5EF4-FFF2-40B4-BE49-F238E27FC236}">
                  <a16:creationId xmlns:a16="http://schemas.microsoft.com/office/drawing/2014/main" id="{C04F8826-9E98-40B1-BBC9-3D4F7E621289}"/>
                </a:ext>
              </a:extLst>
            </p:cNvPr>
            <p:cNvSpPr/>
            <p:nvPr/>
          </p:nvSpPr>
          <p:spPr>
            <a:xfrm>
              <a:off x="334963" y="1172495"/>
              <a:ext cx="342900" cy="5429250"/>
            </a:xfrm>
            <a:custGeom>
              <a:avLst/>
              <a:gdLst>
                <a:gd name="connsiteX0" fmla="*/ 0 w 342900"/>
                <a:gd name="connsiteY0" fmla="*/ 38 h 5429250"/>
                <a:gd name="connsiteX1" fmla="*/ 342900 w 342900"/>
                <a:gd name="connsiteY1" fmla="*/ 38 h 5429250"/>
                <a:gd name="connsiteX2" fmla="*/ 342900 w 342900"/>
                <a:gd name="connsiteY2" fmla="*/ 38 h 5429250"/>
                <a:gd name="connsiteX3" fmla="*/ 342900 w 342900"/>
                <a:gd name="connsiteY3" fmla="*/ 5429288 h 5429250"/>
                <a:gd name="connsiteX4" fmla="*/ 342900 w 342900"/>
                <a:gd name="connsiteY4" fmla="*/ 5429288 h 5429250"/>
                <a:gd name="connsiteX5" fmla="*/ 76200 w 342900"/>
                <a:gd name="connsiteY5" fmla="*/ 5429288 h 5429250"/>
                <a:gd name="connsiteX6" fmla="*/ 0 w 342900"/>
                <a:gd name="connsiteY6" fmla="*/ 5353088 h 5429250"/>
                <a:gd name="connsiteX7" fmla="*/ 0 w 342900"/>
                <a:gd name="connsiteY7" fmla="*/ 38 h 5429250"/>
                <a:gd name="connsiteX8" fmla="*/ 0 w 342900"/>
                <a:gd name="connsiteY8" fmla="*/ 38 h 54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5429250">
                  <a:moveTo>
                    <a:pt x="0" y="38"/>
                  </a:moveTo>
                  <a:lnTo>
                    <a:pt x="342900" y="38"/>
                  </a:lnTo>
                  <a:lnTo>
                    <a:pt x="342900" y="38"/>
                  </a:lnTo>
                  <a:lnTo>
                    <a:pt x="342900" y="5429288"/>
                  </a:lnTo>
                  <a:lnTo>
                    <a:pt x="342900" y="5429288"/>
                  </a:lnTo>
                  <a:lnTo>
                    <a:pt x="76200" y="5429288"/>
                  </a:lnTo>
                  <a:cubicBezTo>
                    <a:pt x="34116" y="5429288"/>
                    <a:pt x="0" y="5395170"/>
                    <a:pt x="0" y="5353088"/>
                  </a:cubicBez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그래픽 13">
              <a:extLst>
                <a:ext uri="{FF2B5EF4-FFF2-40B4-BE49-F238E27FC236}">
                  <a16:creationId xmlns:a16="http://schemas.microsoft.com/office/drawing/2014/main" id="{D669F520-74E7-4C95-89F3-D6599280EF2C}"/>
                </a:ext>
              </a:extLst>
            </p:cNvPr>
            <p:cNvSpPr/>
            <p:nvPr/>
          </p:nvSpPr>
          <p:spPr>
            <a:xfrm>
              <a:off x="423907" y="1534340"/>
              <a:ext cx="152400" cy="152400"/>
            </a:xfrm>
            <a:custGeom>
              <a:avLst/>
              <a:gdLst>
                <a:gd name="connsiteX0" fmla="*/ 133359 w 152400"/>
                <a:gd name="connsiteY0" fmla="*/ 76 h 152400"/>
                <a:gd name="connsiteX1" fmla="*/ 152409 w 152400"/>
                <a:gd name="connsiteY1" fmla="*/ 76 h 152400"/>
                <a:gd name="connsiteX2" fmla="*/ 152409 w 152400"/>
                <a:gd name="connsiteY2" fmla="*/ 152476 h 152400"/>
                <a:gd name="connsiteX3" fmla="*/ 133359 w 152400"/>
                <a:gd name="connsiteY3" fmla="*/ 152476 h 152400"/>
                <a:gd name="connsiteX4" fmla="*/ 19059 w 152400"/>
                <a:gd name="connsiteY4" fmla="*/ 152476 h 152400"/>
                <a:gd name="connsiteX5" fmla="*/ 9 w 152400"/>
                <a:gd name="connsiteY5" fmla="*/ 152476 h 152400"/>
                <a:gd name="connsiteX6" fmla="*/ 9 w 152400"/>
                <a:gd name="connsiteY6" fmla="*/ 76 h 152400"/>
                <a:gd name="connsiteX7" fmla="*/ 19059 w 152400"/>
                <a:gd name="connsiteY7" fmla="*/ 7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133359" y="76"/>
                  </a:moveTo>
                  <a:cubicBezTo>
                    <a:pt x="143880" y="76"/>
                    <a:pt x="152409" y="76"/>
                    <a:pt x="152409" y="76"/>
                  </a:cubicBezTo>
                  <a:lnTo>
                    <a:pt x="152409" y="152476"/>
                  </a:lnTo>
                  <a:cubicBezTo>
                    <a:pt x="152409" y="152476"/>
                    <a:pt x="143880" y="152476"/>
                    <a:pt x="133359" y="152476"/>
                  </a:cubicBezTo>
                  <a:lnTo>
                    <a:pt x="19059" y="152476"/>
                  </a:lnTo>
                  <a:cubicBezTo>
                    <a:pt x="8538" y="152476"/>
                    <a:pt x="9" y="152476"/>
                    <a:pt x="9" y="152476"/>
                  </a:cubicBezTo>
                  <a:lnTo>
                    <a:pt x="9" y="76"/>
                  </a:lnTo>
                  <a:cubicBezTo>
                    <a:pt x="9" y="76"/>
                    <a:pt x="8538" y="76"/>
                    <a:pt x="19059" y="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그래픽 13">
              <a:extLst>
                <a:ext uri="{FF2B5EF4-FFF2-40B4-BE49-F238E27FC236}">
                  <a16:creationId xmlns:a16="http://schemas.microsoft.com/office/drawing/2014/main" id="{CCBC84C4-42EB-40E5-A87D-5D4222189B58}"/>
                </a:ext>
              </a:extLst>
            </p:cNvPr>
            <p:cNvSpPr/>
            <p:nvPr/>
          </p:nvSpPr>
          <p:spPr>
            <a:xfrm>
              <a:off x="423907" y="1801145"/>
              <a:ext cx="152400" cy="152400"/>
            </a:xfrm>
            <a:custGeom>
              <a:avLst/>
              <a:gdLst>
                <a:gd name="connsiteX0" fmla="*/ 76209 w 152400"/>
                <a:gd name="connsiteY0" fmla="*/ 104 h 152400"/>
                <a:gd name="connsiteX1" fmla="*/ 152409 w 152400"/>
                <a:gd name="connsiteY1" fmla="*/ 104 h 152400"/>
                <a:gd name="connsiteX2" fmla="*/ 152409 w 152400"/>
                <a:gd name="connsiteY2" fmla="*/ 152504 h 152400"/>
                <a:gd name="connsiteX3" fmla="*/ 76209 w 152400"/>
                <a:gd name="connsiteY3" fmla="*/ 152504 h 152400"/>
                <a:gd name="connsiteX4" fmla="*/ 76209 w 152400"/>
                <a:gd name="connsiteY4" fmla="*/ 152504 h 152400"/>
                <a:gd name="connsiteX5" fmla="*/ 9 w 152400"/>
                <a:gd name="connsiteY5" fmla="*/ 152504 h 152400"/>
                <a:gd name="connsiteX6" fmla="*/ 9 w 152400"/>
                <a:gd name="connsiteY6" fmla="*/ 104 h 152400"/>
                <a:gd name="connsiteX7" fmla="*/ 76209 w 152400"/>
                <a:gd name="connsiteY7" fmla="*/ 10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76209" y="104"/>
                  </a:moveTo>
                  <a:cubicBezTo>
                    <a:pt x="118293" y="104"/>
                    <a:pt x="152409" y="104"/>
                    <a:pt x="152409" y="104"/>
                  </a:cubicBezTo>
                  <a:lnTo>
                    <a:pt x="152409" y="152504"/>
                  </a:lnTo>
                  <a:cubicBezTo>
                    <a:pt x="152409" y="152504"/>
                    <a:pt x="118293" y="152504"/>
                    <a:pt x="76209" y="152504"/>
                  </a:cubicBezTo>
                  <a:lnTo>
                    <a:pt x="76209" y="152504"/>
                  </a:lnTo>
                  <a:cubicBezTo>
                    <a:pt x="34125" y="152504"/>
                    <a:pt x="9" y="152504"/>
                    <a:pt x="9" y="152504"/>
                  </a:cubicBezTo>
                  <a:lnTo>
                    <a:pt x="9" y="104"/>
                  </a:lnTo>
                  <a:cubicBezTo>
                    <a:pt x="9" y="104"/>
                    <a:pt x="34125" y="104"/>
                    <a:pt x="76209" y="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" name="그래픽 13">
              <a:extLst>
                <a:ext uri="{FF2B5EF4-FFF2-40B4-BE49-F238E27FC236}">
                  <a16:creationId xmlns:a16="http://schemas.microsoft.com/office/drawing/2014/main" id="{D1631147-9AB0-4166-A1D1-D31A9E3BDBC3}"/>
                </a:ext>
              </a:extLst>
            </p:cNvPr>
            <p:cNvGrpSpPr/>
            <p:nvPr/>
          </p:nvGrpSpPr>
          <p:grpSpPr>
            <a:xfrm>
              <a:off x="449263" y="6039770"/>
              <a:ext cx="133350" cy="381000"/>
              <a:chOff x="449263" y="6039770"/>
              <a:chExt cx="133350" cy="381000"/>
            </a:xfrm>
            <a:grpFill/>
          </p:grpSpPr>
          <p:sp>
            <p:nvSpPr>
              <p:cNvPr id="13" name="그래픽 13">
                <a:extLst>
                  <a:ext uri="{FF2B5EF4-FFF2-40B4-BE49-F238E27FC236}">
                    <a16:creationId xmlns:a16="http://schemas.microsoft.com/office/drawing/2014/main" id="{AE1222DD-9F28-47FC-987C-C281D758006F}"/>
                  </a:ext>
                </a:extLst>
              </p:cNvPr>
              <p:cNvSpPr/>
              <p:nvPr/>
            </p:nvSpPr>
            <p:spPr>
              <a:xfrm>
                <a:off x="449263" y="6039770"/>
                <a:ext cx="133350" cy="133350"/>
              </a:xfrm>
              <a:custGeom>
                <a:avLst/>
                <a:gdLst>
                  <a:gd name="connsiteX0" fmla="*/ 66687 w 133350"/>
                  <a:gd name="connsiteY0" fmla="*/ 549 h 133350"/>
                  <a:gd name="connsiteX1" fmla="*/ 133362 w 133350"/>
                  <a:gd name="connsiteY1" fmla="*/ 549 h 133350"/>
                  <a:gd name="connsiteX2" fmla="*/ 133362 w 133350"/>
                  <a:gd name="connsiteY2" fmla="*/ 133899 h 133350"/>
                  <a:gd name="connsiteX3" fmla="*/ 66687 w 133350"/>
                  <a:gd name="connsiteY3" fmla="*/ 133899 h 133350"/>
                  <a:gd name="connsiteX4" fmla="*/ 66687 w 133350"/>
                  <a:gd name="connsiteY4" fmla="*/ 133899 h 133350"/>
                  <a:gd name="connsiteX5" fmla="*/ 12 w 133350"/>
                  <a:gd name="connsiteY5" fmla="*/ 133899 h 133350"/>
                  <a:gd name="connsiteX6" fmla="*/ 12 w 133350"/>
                  <a:gd name="connsiteY6" fmla="*/ 549 h 133350"/>
                  <a:gd name="connsiteX7" fmla="*/ 66687 w 133350"/>
                  <a:gd name="connsiteY7" fmla="*/ 54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49"/>
                    </a:moveTo>
                    <a:cubicBezTo>
                      <a:pt x="103511" y="549"/>
                      <a:pt x="133362" y="549"/>
                      <a:pt x="133362" y="549"/>
                    </a:cubicBezTo>
                    <a:lnTo>
                      <a:pt x="133362" y="133899"/>
                    </a:lnTo>
                    <a:cubicBezTo>
                      <a:pt x="133362" y="133899"/>
                      <a:pt x="103511" y="133899"/>
                      <a:pt x="66687" y="133899"/>
                    </a:cubicBezTo>
                    <a:lnTo>
                      <a:pt x="66687" y="133899"/>
                    </a:lnTo>
                    <a:cubicBezTo>
                      <a:pt x="29863" y="133899"/>
                      <a:pt x="12" y="133899"/>
                      <a:pt x="12" y="133899"/>
                    </a:cubicBezTo>
                    <a:lnTo>
                      <a:pt x="12" y="549"/>
                    </a:lnTo>
                    <a:cubicBezTo>
                      <a:pt x="12" y="549"/>
                      <a:pt x="29863" y="549"/>
                      <a:pt x="66687" y="5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" name="그래픽 13">
                <a:extLst>
                  <a:ext uri="{FF2B5EF4-FFF2-40B4-BE49-F238E27FC236}">
                    <a16:creationId xmlns:a16="http://schemas.microsoft.com/office/drawing/2014/main" id="{7B154439-904A-4A7A-A6B6-07D211AC430F}"/>
                  </a:ext>
                </a:extLst>
              </p:cNvPr>
              <p:cNvSpPr/>
              <p:nvPr/>
            </p:nvSpPr>
            <p:spPr>
              <a:xfrm>
                <a:off x="449263" y="6287420"/>
                <a:ext cx="133350" cy="133350"/>
              </a:xfrm>
              <a:custGeom>
                <a:avLst/>
                <a:gdLst>
                  <a:gd name="connsiteX0" fmla="*/ 66687 w 133350"/>
                  <a:gd name="connsiteY0" fmla="*/ 575 h 133350"/>
                  <a:gd name="connsiteX1" fmla="*/ 133362 w 133350"/>
                  <a:gd name="connsiteY1" fmla="*/ 575 h 133350"/>
                  <a:gd name="connsiteX2" fmla="*/ 133362 w 133350"/>
                  <a:gd name="connsiteY2" fmla="*/ 133925 h 133350"/>
                  <a:gd name="connsiteX3" fmla="*/ 66687 w 133350"/>
                  <a:gd name="connsiteY3" fmla="*/ 133925 h 133350"/>
                  <a:gd name="connsiteX4" fmla="*/ 66687 w 133350"/>
                  <a:gd name="connsiteY4" fmla="*/ 133925 h 133350"/>
                  <a:gd name="connsiteX5" fmla="*/ 12 w 133350"/>
                  <a:gd name="connsiteY5" fmla="*/ 133925 h 133350"/>
                  <a:gd name="connsiteX6" fmla="*/ 12 w 133350"/>
                  <a:gd name="connsiteY6" fmla="*/ 575 h 133350"/>
                  <a:gd name="connsiteX7" fmla="*/ 66687 w 133350"/>
                  <a:gd name="connsiteY7" fmla="*/ 5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75"/>
                    </a:moveTo>
                    <a:cubicBezTo>
                      <a:pt x="103511" y="575"/>
                      <a:pt x="133362" y="575"/>
                      <a:pt x="133362" y="575"/>
                    </a:cubicBezTo>
                    <a:lnTo>
                      <a:pt x="133362" y="133925"/>
                    </a:lnTo>
                    <a:cubicBezTo>
                      <a:pt x="133362" y="133925"/>
                      <a:pt x="103511" y="133925"/>
                      <a:pt x="66687" y="133925"/>
                    </a:cubicBezTo>
                    <a:lnTo>
                      <a:pt x="66687" y="133925"/>
                    </a:lnTo>
                    <a:cubicBezTo>
                      <a:pt x="29863" y="133925"/>
                      <a:pt x="12" y="133925"/>
                      <a:pt x="12" y="133925"/>
                    </a:cubicBezTo>
                    <a:lnTo>
                      <a:pt x="12" y="575"/>
                    </a:lnTo>
                    <a:cubicBezTo>
                      <a:pt x="12" y="575"/>
                      <a:pt x="29863" y="575"/>
                      <a:pt x="66687" y="5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E5F61A5C-6748-4C65-8E59-926DF59901FB}"/>
              </a:ext>
            </a:extLst>
          </p:cNvPr>
          <p:cNvSpPr/>
          <p:nvPr/>
        </p:nvSpPr>
        <p:spPr>
          <a:xfrm>
            <a:off x="395949" y="1432252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" name="그래픽 4">
            <a:extLst>
              <a:ext uri="{FF2B5EF4-FFF2-40B4-BE49-F238E27FC236}">
                <a16:creationId xmlns:a16="http://schemas.microsoft.com/office/drawing/2014/main" id="{CF08ABC9-EAD4-4D33-AC7B-D10EC71A1F02}"/>
              </a:ext>
            </a:extLst>
          </p:cNvPr>
          <p:cNvSpPr/>
          <p:nvPr/>
        </p:nvSpPr>
        <p:spPr>
          <a:xfrm>
            <a:off x="399345" y="1019641"/>
            <a:ext cx="152400" cy="133350"/>
          </a:xfrm>
          <a:custGeom>
            <a:avLst/>
            <a:gdLst>
              <a:gd name="connsiteX0" fmla="*/ 6160 w 152400"/>
              <a:gd name="connsiteY0" fmla="*/ 133449 h 133350"/>
              <a:gd name="connsiteX1" fmla="*/ 6160 w 152400"/>
              <a:gd name="connsiteY1" fmla="*/ 114399 h 133350"/>
              <a:gd name="connsiteX2" fmla="*/ 101410 w 152400"/>
              <a:gd name="connsiteY2" fmla="*/ 114399 h 133350"/>
              <a:gd name="connsiteX3" fmla="*/ 101410 w 152400"/>
              <a:gd name="connsiteY3" fmla="*/ 133449 h 133350"/>
              <a:gd name="connsiteX4" fmla="*/ 6160 w 152400"/>
              <a:gd name="connsiteY4" fmla="*/ 76299 h 133350"/>
              <a:gd name="connsiteX5" fmla="*/ 6160 w 152400"/>
              <a:gd name="connsiteY5" fmla="*/ 57249 h 133350"/>
              <a:gd name="connsiteX6" fmla="*/ 158560 w 152400"/>
              <a:gd name="connsiteY6" fmla="*/ 57249 h 133350"/>
              <a:gd name="connsiteX7" fmla="*/ 158560 w 152400"/>
              <a:gd name="connsiteY7" fmla="*/ 76299 h 133350"/>
              <a:gd name="connsiteX8" fmla="*/ 6160 w 152400"/>
              <a:gd name="connsiteY8" fmla="*/ 19149 h 133350"/>
              <a:gd name="connsiteX9" fmla="*/ 6160 w 152400"/>
              <a:gd name="connsiteY9" fmla="*/ 99 h 133350"/>
              <a:gd name="connsiteX10" fmla="*/ 158560 w 152400"/>
              <a:gd name="connsiteY10" fmla="*/ 99 h 133350"/>
              <a:gd name="connsiteX11" fmla="*/ 158560 w 152400"/>
              <a:gd name="connsiteY11" fmla="*/ 19149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" h="133350">
                <a:moveTo>
                  <a:pt x="6160" y="133449"/>
                </a:moveTo>
                <a:lnTo>
                  <a:pt x="6160" y="114399"/>
                </a:lnTo>
                <a:lnTo>
                  <a:pt x="101410" y="114399"/>
                </a:lnTo>
                <a:lnTo>
                  <a:pt x="101410" y="133449"/>
                </a:lnTo>
                <a:close/>
                <a:moveTo>
                  <a:pt x="6160" y="76299"/>
                </a:moveTo>
                <a:lnTo>
                  <a:pt x="6160" y="57249"/>
                </a:lnTo>
                <a:lnTo>
                  <a:pt x="158560" y="57249"/>
                </a:lnTo>
                <a:lnTo>
                  <a:pt x="158560" y="76299"/>
                </a:lnTo>
                <a:close/>
                <a:moveTo>
                  <a:pt x="6160" y="19149"/>
                </a:moveTo>
                <a:lnTo>
                  <a:pt x="6160" y="99"/>
                </a:lnTo>
                <a:lnTo>
                  <a:pt x="158560" y="99"/>
                </a:lnTo>
                <a:lnTo>
                  <a:pt x="158560" y="19149"/>
                </a:lnTo>
                <a:close/>
              </a:path>
            </a:pathLst>
          </a:custGeom>
          <a:solidFill>
            <a:srgbClr val="2699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D4AFF43-A848-4A6D-A7DA-AD028C0BF5BC}"/>
              </a:ext>
            </a:extLst>
          </p:cNvPr>
          <p:cNvSpPr/>
          <p:nvPr/>
        </p:nvSpPr>
        <p:spPr>
          <a:xfrm>
            <a:off x="395949" y="1734288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6D9F567-111A-445D-9D85-B7D3FE18F033}"/>
              </a:ext>
            </a:extLst>
          </p:cNvPr>
          <p:cNvSpPr/>
          <p:nvPr/>
        </p:nvSpPr>
        <p:spPr>
          <a:xfrm>
            <a:off x="395949" y="2032458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5C9F11A-EEDC-4A00-8B0C-1B289A9D7352}"/>
              </a:ext>
            </a:extLst>
          </p:cNvPr>
          <p:cNvSpPr/>
          <p:nvPr/>
        </p:nvSpPr>
        <p:spPr>
          <a:xfrm>
            <a:off x="395949" y="2326329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E83B138-4594-4D61-BEB4-224D086080E3}"/>
              </a:ext>
            </a:extLst>
          </p:cNvPr>
          <p:cNvSpPr/>
          <p:nvPr/>
        </p:nvSpPr>
        <p:spPr>
          <a:xfrm>
            <a:off x="395949" y="2628365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A635906-27A3-4EE9-BD56-30529D8D0BF3}"/>
              </a:ext>
            </a:extLst>
          </p:cNvPr>
          <p:cNvSpPr/>
          <p:nvPr/>
        </p:nvSpPr>
        <p:spPr>
          <a:xfrm>
            <a:off x="395949" y="2926535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E790E9-276E-4D81-970E-4AC8314081FF}"/>
              </a:ext>
            </a:extLst>
          </p:cNvPr>
          <p:cNvSpPr/>
          <p:nvPr/>
        </p:nvSpPr>
        <p:spPr>
          <a:xfrm>
            <a:off x="621197" y="890810"/>
            <a:ext cx="2809464" cy="5844098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15B9A7-B4EA-4BD8-B41A-6C6524936648}"/>
              </a:ext>
            </a:extLst>
          </p:cNvPr>
          <p:cNvSpPr txBox="1"/>
          <p:nvPr/>
        </p:nvSpPr>
        <p:spPr>
          <a:xfrm>
            <a:off x="631897" y="908098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 spc="-100" dirty="0">
                <a:solidFill>
                  <a:srgbClr val="2BA8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Storage</a:t>
            </a:r>
            <a:endParaRPr lang="ko-KR" altLang="en-US" sz="1600" b="1" spc="-100" dirty="0">
              <a:solidFill>
                <a:srgbClr val="2BA8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" name="그래픽 23" descr="왼쪽 캐럿 단색으로 채워진">
            <a:extLst>
              <a:ext uri="{FF2B5EF4-FFF2-40B4-BE49-F238E27FC236}">
                <a16:creationId xmlns:a16="http://schemas.microsoft.com/office/drawing/2014/main" id="{E3DFC144-FC1A-457E-9CDC-6C3B209C0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8327" y="997949"/>
            <a:ext cx="213059" cy="21305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05B108A-C1D1-4656-8A9C-42D92E8478ED}"/>
              </a:ext>
            </a:extLst>
          </p:cNvPr>
          <p:cNvSpPr txBox="1"/>
          <p:nvPr/>
        </p:nvSpPr>
        <p:spPr>
          <a:xfrm>
            <a:off x="620047" y="1345182"/>
            <a:ext cx="9973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Upload Status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5284687-38B9-4158-A15D-AE2FB28DB626}"/>
              </a:ext>
            </a:extLst>
          </p:cNvPr>
          <p:cNvSpPr/>
          <p:nvPr/>
        </p:nvSpPr>
        <p:spPr>
          <a:xfrm>
            <a:off x="685593" y="1616391"/>
            <a:ext cx="2675793" cy="1011973"/>
          </a:xfrm>
          <a:prstGeom prst="roundRect">
            <a:avLst>
              <a:gd name="adj" fmla="val 6387"/>
            </a:avLst>
          </a:prstGeom>
          <a:solidFill>
            <a:schemeClr val="bg1">
              <a:lumMod val="95000"/>
              <a:alpha val="2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B759A-43BD-43CE-A982-96297ED4F05C}"/>
              </a:ext>
            </a:extLst>
          </p:cNvPr>
          <p:cNvSpPr txBox="1"/>
          <p:nvPr/>
        </p:nvSpPr>
        <p:spPr>
          <a:xfrm>
            <a:off x="883294" y="1764722"/>
            <a:ext cx="23950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Example_input.csv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graphicFrame>
        <p:nvGraphicFramePr>
          <p:cNvPr id="28" name="표 107">
            <a:extLst>
              <a:ext uri="{FF2B5EF4-FFF2-40B4-BE49-F238E27FC236}">
                <a16:creationId xmlns:a16="http://schemas.microsoft.com/office/drawing/2014/main" id="{6A653951-90FD-4949-B5ED-57886EB27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1734"/>
              </p:ext>
            </p:extLst>
          </p:nvPr>
        </p:nvGraphicFramePr>
        <p:xfrm>
          <a:off x="811112" y="2063573"/>
          <a:ext cx="2451993" cy="486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3228">
                  <a:extLst>
                    <a:ext uri="{9D8B030D-6E8A-4147-A177-3AD203B41FA5}">
                      <a16:colId xmlns:a16="http://schemas.microsoft.com/office/drawing/2014/main" val="804224628"/>
                    </a:ext>
                  </a:extLst>
                </a:gridCol>
                <a:gridCol w="1588765">
                  <a:extLst>
                    <a:ext uri="{9D8B030D-6E8A-4147-A177-3AD203B41FA5}">
                      <a16:colId xmlns:a16="http://schemas.microsoft.com/office/drawing/2014/main" val="1861621855"/>
                    </a:ext>
                  </a:extLst>
                </a:gridCol>
              </a:tblGrid>
              <a:tr h="162098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path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Dataset/input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2900299"/>
                  </a:ext>
                </a:extLst>
              </a:tr>
              <a:tr h="162098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size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5 MB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935217"/>
                  </a:ext>
                </a:extLst>
              </a:tr>
              <a:tr h="162098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2021-06-16 15:46:00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0718971"/>
                  </a:ext>
                </a:extLst>
              </a:tr>
            </a:tbl>
          </a:graphicData>
        </a:graphic>
      </p:graphicFrame>
      <p:pic>
        <p:nvPicPr>
          <p:cNvPr id="29" name="그래픽 28" descr="배지 체크 표시1 단색으로 채워진">
            <a:extLst>
              <a:ext uri="{FF2B5EF4-FFF2-40B4-BE49-F238E27FC236}">
                <a16:creationId xmlns:a16="http://schemas.microsoft.com/office/drawing/2014/main" id="{7F403933-56D4-424A-8BFE-594B5902E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20" y="1806455"/>
            <a:ext cx="178147" cy="178144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0EE26AC-2C7A-474E-8973-23C9AB757CAC}"/>
              </a:ext>
            </a:extLst>
          </p:cNvPr>
          <p:cNvSpPr/>
          <p:nvPr/>
        </p:nvSpPr>
        <p:spPr>
          <a:xfrm>
            <a:off x="685593" y="2725301"/>
            <a:ext cx="2675793" cy="1011973"/>
          </a:xfrm>
          <a:prstGeom prst="roundRect">
            <a:avLst>
              <a:gd name="adj" fmla="val 6387"/>
            </a:avLst>
          </a:prstGeom>
          <a:solidFill>
            <a:schemeClr val="bg1">
              <a:lumMod val="95000"/>
              <a:alpha val="2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3C3D89-49D5-4DAE-ACB6-1B90807D1E54}"/>
              </a:ext>
            </a:extLst>
          </p:cNvPr>
          <p:cNvSpPr txBox="1"/>
          <p:nvPr/>
        </p:nvSpPr>
        <p:spPr>
          <a:xfrm>
            <a:off x="883294" y="2873632"/>
            <a:ext cx="23950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Iris_sample.csv</a:t>
            </a:r>
            <a:endParaRPr lang="ko-KR" altLang="en-US" sz="11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2" name="표 107">
            <a:extLst>
              <a:ext uri="{FF2B5EF4-FFF2-40B4-BE49-F238E27FC236}">
                <a16:creationId xmlns:a16="http://schemas.microsoft.com/office/drawing/2014/main" id="{0848A85E-5B86-47CF-9251-FC987D028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511668"/>
              </p:ext>
            </p:extLst>
          </p:nvPr>
        </p:nvGraphicFramePr>
        <p:xfrm>
          <a:off x="811112" y="3172483"/>
          <a:ext cx="2451993" cy="486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3228">
                  <a:extLst>
                    <a:ext uri="{9D8B030D-6E8A-4147-A177-3AD203B41FA5}">
                      <a16:colId xmlns:a16="http://schemas.microsoft.com/office/drawing/2014/main" val="804224628"/>
                    </a:ext>
                  </a:extLst>
                </a:gridCol>
                <a:gridCol w="1588765">
                  <a:extLst>
                    <a:ext uri="{9D8B030D-6E8A-4147-A177-3AD203B41FA5}">
                      <a16:colId xmlns:a16="http://schemas.microsoft.com/office/drawing/2014/main" val="1861621855"/>
                    </a:ext>
                  </a:extLst>
                </a:gridCol>
              </a:tblGrid>
              <a:tr h="162098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path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Dataset/input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2900299"/>
                  </a:ext>
                </a:extLst>
              </a:tr>
              <a:tr h="162098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size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130 MB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935217"/>
                  </a:ext>
                </a:extLst>
              </a:tr>
              <a:tr h="162098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2021-06-16 15:46:00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0718971"/>
                  </a:ext>
                </a:extLst>
              </a:tr>
            </a:tbl>
          </a:graphicData>
        </a:graphic>
      </p:graphicFrame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B30306E-E322-4659-811B-2C95EEFEEEEF}"/>
              </a:ext>
            </a:extLst>
          </p:cNvPr>
          <p:cNvSpPr/>
          <p:nvPr/>
        </p:nvSpPr>
        <p:spPr>
          <a:xfrm>
            <a:off x="685593" y="3823868"/>
            <a:ext cx="2675793" cy="1011973"/>
          </a:xfrm>
          <a:prstGeom prst="roundRect">
            <a:avLst>
              <a:gd name="adj" fmla="val 6387"/>
            </a:avLst>
          </a:prstGeom>
          <a:solidFill>
            <a:schemeClr val="bg1">
              <a:lumMod val="95000"/>
              <a:alpha val="2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1138D8-337A-4CE9-B0E8-1B580F5E58C0}"/>
              </a:ext>
            </a:extLst>
          </p:cNvPr>
          <p:cNvSpPr txBox="1"/>
          <p:nvPr/>
        </p:nvSpPr>
        <p:spPr>
          <a:xfrm>
            <a:off x="883294" y="3981715"/>
            <a:ext cx="26036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Iris2</a:t>
            </a:r>
            <a:endParaRPr lang="ko-KR" altLang="en-US" sz="11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6" name="표 107">
            <a:extLst>
              <a:ext uri="{FF2B5EF4-FFF2-40B4-BE49-F238E27FC236}">
                <a16:creationId xmlns:a16="http://schemas.microsoft.com/office/drawing/2014/main" id="{00CB7702-993A-47AB-BA46-AA4663203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843516"/>
              </p:ext>
            </p:extLst>
          </p:nvPr>
        </p:nvGraphicFramePr>
        <p:xfrm>
          <a:off x="811112" y="4280566"/>
          <a:ext cx="2451993" cy="486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3228">
                  <a:extLst>
                    <a:ext uri="{9D8B030D-6E8A-4147-A177-3AD203B41FA5}">
                      <a16:colId xmlns:a16="http://schemas.microsoft.com/office/drawing/2014/main" val="804224628"/>
                    </a:ext>
                  </a:extLst>
                </a:gridCol>
                <a:gridCol w="1588765">
                  <a:extLst>
                    <a:ext uri="{9D8B030D-6E8A-4147-A177-3AD203B41FA5}">
                      <a16:colId xmlns:a16="http://schemas.microsoft.com/office/drawing/2014/main" val="1861621855"/>
                    </a:ext>
                  </a:extLst>
                </a:gridCol>
              </a:tblGrid>
              <a:tr h="162098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path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Dataset/input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2900299"/>
                  </a:ext>
                </a:extLst>
              </a:tr>
              <a:tr h="162098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size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130 MB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935217"/>
                  </a:ext>
                </a:extLst>
              </a:tr>
              <a:tr h="162098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2021-06-16 15:46:00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0718971"/>
                  </a:ext>
                </a:extLst>
              </a:tr>
            </a:tbl>
          </a:graphicData>
        </a:graphic>
      </p:graphicFrame>
      <p:pic>
        <p:nvPicPr>
          <p:cNvPr id="38" name="그래픽 37" descr="닫기 윤곽선">
            <a:extLst>
              <a:ext uri="{FF2B5EF4-FFF2-40B4-BE49-F238E27FC236}">
                <a16:creationId xmlns:a16="http://schemas.microsoft.com/office/drawing/2014/main" id="{75F5E186-3FC0-409B-9E9C-C953C4681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8923" y="1652495"/>
            <a:ext cx="180578" cy="180578"/>
          </a:xfrm>
          <a:prstGeom prst="rect">
            <a:avLst/>
          </a:prstGeom>
        </p:spPr>
      </p:pic>
      <p:pic>
        <p:nvPicPr>
          <p:cNvPr id="39" name="그래픽 38" descr="닫기 윤곽선">
            <a:extLst>
              <a:ext uri="{FF2B5EF4-FFF2-40B4-BE49-F238E27FC236}">
                <a16:creationId xmlns:a16="http://schemas.microsoft.com/office/drawing/2014/main" id="{8EE7CA12-F591-45FD-8FC9-C0E54E52A3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8923" y="2761784"/>
            <a:ext cx="180578" cy="180578"/>
          </a:xfrm>
          <a:prstGeom prst="rect">
            <a:avLst/>
          </a:prstGeom>
        </p:spPr>
      </p:pic>
      <p:pic>
        <p:nvPicPr>
          <p:cNvPr id="40" name="그래픽 39" descr="닫기 윤곽선">
            <a:extLst>
              <a:ext uri="{FF2B5EF4-FFF2-40B4-BE49-F238E27FC236}">
                <a16:creationId xmlns:a16="http://schemas.microsoft.com/office/drawing/2014/main" id="{175BDEFE-B76D-402D-9C25-15EBCA591E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8923" y="3848675"/>
            <a:ext cx="180578" cy="180578"/>
          </a:xfrm>
          <a:prstGeom prst="rect">
            <a:avLst/>
          </a:prstGeom>
        </p:spPr>
      </p:pic>
      <p:pic>
        <p:nvPicPr>
          <p:cNvPr id="45" name="그래픽 44" descr="반복 단색으로 채워진">
            <a:extLst>
              <a:ext uri="{FF2B5EF4-FFF2-40B4-BE49-F238E27FC236}">
                <a16:creationId xmlns:a16="http://schemas.microsoft.com/office/drawing/2014/main" id="{074B4FA0-4697-45CE-8862-B3D4471119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193" y="2923502"/>
            <a:ext cx="180000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FE11B5A-CC46-477D-A6A7-FE27E3927E9F}"/>
              </a:ext>
            </a:extLst>
          </p:cNvPr>
          <p:cNvSpPr txBox="1"/>
          <p:nvPr/>
        </p:nvSpPr>
        <p:spPr>
          <a:xfrm>
            <a:off x="3486905" y="1649517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rPr>
              <a:t>업로드 완료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85BFDA-DE46-44D1-8E6B-9EF6C1485D2B}"/>
              </a:ext>
            </a:extLst>
          </p:cNvPr>
          <p:cNvSpPr txBox="1"/>
          <p:nvPr/>
        </p:nvSpPr>
        <p:spPr>
          <a:xfrm>
            <a:off x="3486905" y="2771155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rPr>
              <a:t>업로드 중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0B1071-304E-4693-9C9A-6FC3B696D22F}"/>
              </a:ext>
            </a:extLst>
          </p:cNvPr>
          <p:cNvSpPr txBox="1"/>
          <p:nvPr/>
        </p:nvSpPr>
        <p:spPr>
          <a:xfrm>
            <a:off x="3486905" y="3848675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업로드 실패</a:t>
            </a:r>
          </a:p>
        </p:txBody>
      </p:sp>
      <p:pic>
        <p:nvPicPr>
          <p:cNvPr id="44" name="그래픽 43">
            <a:extLst>
              <a:ext uri="{FF2B5EF4-FFF2-40B4-BE49-F238E27FC236}">
                <a16:creationId xmlns:a16="http://schemas.microsoft.com/office/drawing/2014/main" id="{CA0EBD19-4FB7-40D9-A85B-BA3826CAB7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0083" y="4034062"/>
            <a:ext cx="170220" cy="17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136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B7C9F61-27BD-4035-810F-7EC76E37EE6B}"/>
              </a:ext>
            </a:extLst>
          </p:cNvPr>
          <p:cNvSpPr/>
          <p:nvPr/>
        </p:nvSpPr>
        <p:spPr>
          <a:xfrm>
            <a:off x="728324" y="832247"/>
            <a:ext cx="8987175" cy="5841977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7A8F94-0DEA-4F41-AD69-B8138447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Storage </a:t>
            </a:r>
            <a:r>
              <a:rPr lang="ko-KR" altLang="en-US" dirty="0"/>
              <a:t>파일 업로드 상태에 따른 알림형 팝업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B359E-E2C1-41AF-A50C-A12DEB6403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팝업당 </a:t>
            </a:r>
            <a:r>
              <a:rPr lang="en-US" altLang="ko-KR" dirty="0"/>
              <a:t>3</a:t>
            </a:r>
            <a:r>
              <a:rPr lang="ko-KR" altLang="en-US" dirty="0" err="1"/>
              <a:t>초씩</a:t>
            </a:r>
            <a:r>
              <a:rPr lang="ko-KR" altLang="en-US" dirty="0"/>
              <a:t> 표시</a:t>
            </a:r>
            <a:endParaRPr lang="en-US" altLang="ko-KR" dirty="0"/>
          </a:p>
          <a:p>
            <a:pPr marL="85725" indent="0">
              <a:buNone/>
            </a:pPr>
            <a:r>
              <a:rPr lang="en-US" altLang="ko-KR" dirty="0"/>
              <a:t>Alert </a:t>
            </a:r>
            <a:r>
              <a:rPr lang="ko-KR" altLang="en-US" dirty="0"/>
              <a:t>항목이 여러 개인 경우 하단으로 쌓여 </a:t>
            </a:r>
            <a:r>
              <a:rPr lang="ko-KR" altLang="en-US" dirty="0" err="1"/>
              <a:t>보이며임</a:t>
            </a:r>
            <a:endParaRPr lang="en-US" altLang="ko-KR" dirty="0"/>
          </a:p>
          <a:p>
            <a:pPr marL="85725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유형 </a:t>
            </a:r>
            <a:r>
              <a:rPr lang="en-US" altLang="ko-KR" dirty="0"/>
              <a:t> option : completed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failed</a:t>
            </a:r>
          </a:p>
          <a:p>
            <a:pPr marL="85725" indent="0">
              <a:buNone/>
            </a:pPr>
            <a:r>
              <a:rPr lang="en-US" altLang="ko-KR" dirty="0"/>
              <a:t>1-1. </a:t>
            </a:r>
            <a:r>
              <a:rPr lang="ko-KR" altLang="en-US" dirty="0" err="1"/>
              <a:t>상태값</a:t>
            </a:r>
            <a:endParaRPr lang="en-US" altLang="ko-KR" dirty="0"/>
          </a:p>
          <a:p>
            <a:pPr marL="85725" indent="0">
              <a:buNone/>
            </a:pPr>
            <a:r>
              <a:rPr lang="en-US" altLang="ko-KR" dirty="0"/>
              <a:t>1-2. </a:t>
            </a:r>
            <a:r>
              <a:rPr lang="ko-KR" altLang="en-US" dirty="0"/>
              <a:t>파일명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62407D-5946-42C5-86BD-EE9A5A1BF4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04_06_</a:t>
            </a:r>
            <a:r>
              <a:rPr lang="ko-KR" altLang="en-US" dirty="0"/>
              <a:t>실행 종료 여부 </a:t>
            </a:r>
            <a:r>
              <a:rPr lang="en-US" altLang="ko-KR" dirty="0"/>
              <a:t>Alert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02BA91-DE0C-4F00-A94A-7A127437AE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알림형 팝업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223AE90-8C62-4EA7-86AB-205C0ABDC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F177283-01E4-4B6D-8F09-A99437F80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C67487BA-422D-4BD8-84C7-C690B6327568}"/>
              </a:ext>
            </a:extLst>
          </p:cNvPr>
          <p:cNvSpPr/>
          <p:nvPr/>
        </p:nvSpPr>
        <p:spPr>
          <a:xfrm>
            <a:off x="7204216" y="1274409"/>
            <a:ext cx="2393665" cy="607151"/>
          </a:xfrm>
          <a:prstGeom prst="roundRect">
            <a:avLst>
              <a:gd name="adj" fmla="val 5129"/>
            </a:avLst>
          </a:prstGeom>
          <a:solidFill>
            <a:schemeClr val="bg1">
              <a:alpha val="5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b="1" dirty="0"/>
              <a:t>      Upload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Success</a:t>
            </a:r>
          </a:p>
          <a:p>
            <a:pPr algn="l"/>
            <a:endParaRPr lang="ko-KR" altLang="en-US" sz="1000" dirty="0"/>
          </a:p>
          <a:p>
            <a:pPr algn="l"/>
            <a:r>
              <a:rPr lang="en-US" altLang="ko-KR" sz="800" dirty="0"/>
              <a:t>Example_input.csv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15726AD6-CCC7-4B1B-BA1B-8941B2423F5A}"/>
              </a:ext>
            </a:extLst>
          </p:cNvPr>
          <p:cNvSpPr/>
          <p:nvPr/>
        </p:nvSpPr>
        <p:spPr>
          <a:xfrm>
            <a:off x="7204216" y="1972835"/>
            <a:ext cx="2393665" cy="607151"/>
          </a:xfrm>
          <a:prstGeom prst="roundRect">
            <a:avLst>
              <a:gd name="adj" fmla="val 5129"/>
            </a:avLst>
          </a:prstGeom>
          <a:solidFill>
            <a:schemeClr val="bg1">
              <a:alpha val="75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b="1" dirty="0"/>
              <a:t>      Upload Failed</a:t>
            </a:r>
          </a:p>
          <a:p>
            <a:pPr algn="l"/>
            <a:endParaRPr lang="ko-KR" altLang="en-US" sz="1000" dirty="0"/>
          </a:p>
          <a:p>
            <a:pPr algn="l"/>
            <a:r>
              <a:rPr lang="en-US" altLang="ko-KR" sz="800" dirty="0"/>
              <a:t>Iris2</a:t>
            </a:r>
          </a:p>
        </p:txBody>
      </p:sp>
      <p:pic>
        <p:nvPicPr>
          <p:cNvPr id="95" name="그래픽 94" descr="배지 체크 표시1 단색으로 채워진">
            <a:extLst>
              <a:ext uri="{FF2B5EF4-FFF2-40B4-BE49-F238E27FC236}">
                <a16:creationId xmlns:a16="http://schemas.microsoft.com/office/drawing/2014/main" id="{1734523F-55E4-448C-B378-57B51A344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8631" y="1355037"/>
            <a:ext cx="178147" cy="178144"/>
          </a:xfrm>
          <a:prstGeom prst="rect">
            <a:avLst/>
          </a:prstGeom>
        </p:spPr>
      </p:pic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CF141C19-D824-4CBD-BE72-CAABA87814AA}"/>
              </a:ext>
            </a:extLst>
          </p:cNvPr>
          <p:cNvCxnSpPr/>
          <p:nvPr/>
        </p:nvCxnSpPr>
        <p:spPr>
          <a:xfrm>
            <a:off x="7103870" y="1220610"/>
            <a:ext cx="0" cy="2277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B5992CF2-5CF9-4FEB-91B2-FEC2154F1D72}"/>
              </a:ext>
            </a:extLst>
          </p:cNvPr>
          <p:cNvSpPr txBox="1"/>
          <p:nvPr/>
        </p:nvSpPr>
        <p:spPr>
          <a:xfrm>
            <a:off x="4766732" y="1826982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동시에 팝업 알림이 보여져야 하는 경우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하단으로 추가되어 보임</a:t>
            </a:r>
          </a:p>
        </p:txBody>
      </p:sp>
      <p:grpSp>
        <p:nvGrpSpPr>
          <p:cNvPr id="161" name="그래픽 13">
            <a:extLst>
              <a:ext uri="{FF2B5EF4-FFF2-40B4-BE49-F238E27FC236}">
                <a16:creationId xmlns:a16="http://schemas.microsoft.com/office/drawing/2014/main" id="{E69554B3-7C0A-4A6B-91DA-B4FA57461108}"/>
              </a:ext>
            </a:extLst>
          </p:cNvPr>
          <p:cNvGrpSpPr/>
          <p:nvPr/>
        </p:nvGrpSpPr>
        <p:grpSpPr>
          <a:xfrm>
            <a:off x="385425" y="831187"/>
            <a:ext cx="342900" cy="5843037"/>
            <a:chOff x="334963" y="1172495"/>
            <a:chExt cx="342900" cy="54292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62" name="그래픽 13">
              <a:extLst>
                <a:ext uri="{FF2B5EF4-FFF2-40B4-BE49-F238E27FC236}">
                  <a16:creationId xmlns:a16="http://schemas.microsoft.com/office/drawing/2014/main" id="{1603943F-7B16-4EB4-8B45-B9D706F86F94}"/>
                </a:ext>
              </a:extLst>
            </p:cNvPr>
            <p:cNvSpPr/>
            <p:nvPr/>
          </p:nvSpPr>
          <p:spPr>
            <a:xfrm>
              <a:off x="334963" y="1172495"/>
              <a:ext cx="342900" cy="5429250"/>
            </a:xfrm>
            <a:custGeom>
              <a:avLst/>
              <a:gdLst>
                <a:gd name="connsiteX0" fmla="*/ 0 w 342900"/>
                <a:gd name="connsiteY0" fmla="*/ 38 h 5429250"/>
                <a:gd name="connsiteX1" fmla="*/ 342900 w 342900"/>
                <a:gd name="connsiteY1" fmla="*/ 38 h 5429250"/>
                <a:gd name="connsiteX2" fmla="*/ 342900 w 342900"/>
                <a:gd name="connsiteY2" fmla="*/ 38 h 5429250"/>
                <a:gd name="connsiteX3" fmla="*/ 342900 w 342900"/>
                <a:gd name="connsiteY3" fmla="*/ 5429288 h 5429250"/>
                <a:gd name="connsiteX4" fmla="*/ 342900 w 342900"/>
                <a:gd name="connsiteY4" fmla="*/ 5429288 h 5429250"/>
                <a:gd name="connsiteX5" fmla="*/ 76200 w 342900"/>
                <a:gd name="connsiteY5" fmla="*/ 5429288 h 5429250"/>
                <a:gd name="connsiteX6" fmla="*/ 0 w 342900"/>
                <a:gd name="connsiteY6" fmla="*/ 5353088 h 5429250"/>
                <a:gd name="connsiteX7" fmla="*/ 0 w 342900"/>
                <a:gd name="connsiteY7" fmla="*/ 38 h 5429250"/>
                <a:gd name="connsiteX8" fmla="*/ 0 w 342900"/>
                <a:gd name="connsiteY8" fmla="*/ 38 h 54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5429250">
                  <a:moveTo>
                    <a:pt x="0" y="38"/>
                  </a:moveTo>
                  <a:lnTo>
                    <a:pt x="342900" y="38"/>
                  </a:lnTo>
                  <a:lnTo>
                    <a:pt x="342900" y="38"/>
                  </a:lnTo>
                  <a:lnTo>
                    <a:pt x="342900" y="5429288"/>
                  </a:lnTo>
                  <a:lnTo>
                    <a:pt x="342900" y="5429288"/>
                  </a:lnTo>
                  <a:lnTo>
                    <a:pt x="76200" y="5429288"/>
                  </a:lnTo>
                  <a:cubicBezTo>
                    <a:pt x="34116" y="5429288"/>
                    <a:pt x="0" y="5395170"/>
                    <a:pt x="0" y="5353088"/>
                  </a:cubicBez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그래픽 13">
              <a:extLst>
                <a:ext uri="{FF2B5EF4-FFF2-40B4-BE49-F238E27FC236}">
                  <a16:creationId xmlns:a16="http://schemas.microsoft.com/office/drawing/2014/main" id="{D19D2CE6-B70D-4B67-A695-D3FB9EDDE4E6}"/>
                </a:ext>
              </a:extLst>
            </p:cNvPr>
            <p:cNvSpPr/>
            <p:nvPr/>
          </p:nvSpPr>
          <p:spPr>
            <a:xfrm>
              <a:off x="423907" y="1534340"/>
              <a:ext cx="152400" cy="152400"/>
            </a:xfrm>
            <a:custGeom>
              <a:avLst/>
              <a:gdLst>
                <a:gd name="connsiteX0" fmla="*/ 133359 w 152400"/>
                <a:gd name="connsiteY0" fmla="*/ 76 h 152400"/>
                <a:gd name="connsiteX1" fmla="*/ 152409 w 152400"/>
                <a:gd name="connsiteY1" fmla="*/ 76 h 152400"/>
                <a:gd name="connsiteX2" fmla="*/ 152409 w 152400"/>
                <a:gd name="connsiteY2" fmla="*/ 152476 h 152400"/>
                <a:gd name="connsiteX3" fmla="*/ 133359 w 152400"/>
                <a:gd name="connsiteY3" fmla="*/ 152476 h 152400"/>
                <a:gd name="connsiteX4" fmla="*/ 19059 w 152400"/>
                <a:gd name="connsiteY4" fmla="*/ 152476 h 152400"/>
                <a:gd name="connsiteX5" fmla="*/ 9 w 152400"/>
                <a:gd name="connsiteY5" fmla="*/ 152476 h 152400"/>
                <a:gd name="connsiteX6" fmla="*/ 9 w 152400"/>
                <a:gd name="connsiteY6" fmla="*/ 76 h 152400"/>
                <a:gd name="connsiteX7" fmla="*/ 19059 w 152400"/>
                <a:gd name="connsiteY7" fmla="*/ 7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133359" y="76"/>
                  </a:moveTo>
                  <a:cubicBezTo>
                    <a:pt x="143880" y="76"/>
                    <a:pt x="152409" y="76"/>
                    <a:pt x="152409" y="76"/>
                  </a:cubicBezTo>
                  <a:lnTo>
                    <a:pt x="152409" y="152476"/>
                  </a:lnTo>
                  <a:cubicBezTo>
                    <a:pt x="152409" y="152476"/>
                    <a:pt x="143880" y="152476"/>
                    <a:pt x="133359" y="152476"/>
                  </a:cubicBezTo>
                  <a:lnTo>
                    <a:pt x="19059" y="152476"/>
                  </a:lnTo>
                  <a:cubicBezTo>
                    <a:pt x="8538" y="152476"/>
                    <a:pt x="9" y="152476"/>
                    <a:pt x="9" y="152476"/>
                  </a:cubicBezTo>
                  <a:lnTo>
                    <a:pt x="9" y="76"/>
                  </a:lnTo>
                  <a:cubicBezTo>
                    <a:pt x="9" y="76"/>
                    <a:pt x="8538" y="76"/>
                    <a:pt x="19059" y="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그래픽 13">
              <a:extLst>
                <a:ext uri="{FF2B5EF4-FFF2-40B4-BE49-F238E27FC236}">
                  <a16:creationId xmlns:a16="http://schemas.microsoft.com/office/drawing/2014/main" id="{D7421FAC-626F-4FB1-94F9-B47A42E01D89}"/>
                </a:ext>
              </a:extLst>
            </p:cNvPr>
            <p:cNvSpPr/>
            <p:nvPr/>
          </p:nvSpPr>
          <p:spPr>
            <a:xfrm>
              <a:off x="423907" y="1801145"/>
              <a:ext cx="152400" cy="152400"/>
            </a:xfrm>
            <a:custGeom>
              <a:avLst/>
              <a:gdLst>
                <a:gd name="connsiteX0" fmla="*/ 76209 w 152400"/>
                <a:gd name="connsiteY0" fmla="*/ 104 h 152400"/>
                <a:gd name="connsiteX1" fmla="*/ 152409 w 152400"/>
                <a:gd name="connsiteY1" fmla="*/ 104 h 152400"/>
                <a:gd name="connsiteX2" fmla="*/ 152409 w 152400"/>
                <a:gd name="connsiteY2" fmla="*/ 152504 h 152400"/>
                <a:gd name="connsiteX3" fmla="*/ 76209 w 152400"/>
                <a:gd name="connsiteY3" fmla="*/ 152504 h 152400"/>
                <a:gd name="connsiteX4" fmla="*/ 76209 w 152400"/>
                <a:gd name="connsiteY4" fmla="*/ 152504 h 152400"/>
                <a:gd name="connsiteX5" fmla="*/ 9 w 152400"/>
                <a:gd name="connsiteY5" fmla="*/ 152504 h 152400"/>
                <a:gd name="connsiteX6" fmla="*/ 9 w 152400"/>
                <a:gd name="connsiteY6" fmla="*/ 104 h 152400"/>
                <a:gd name="connsiteX7" fmla="*/ 76209 w 152400"/>
                <a:gd name="connsiteY7" fmla="*/ 10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76209" y="104"/>
                  </a:moveTo>
                  <a:cubicBezTo>
                    <a:pt x="118293" y="104"/>
                    <a:pt x="152409" y="104"/>
                    <a:pt x="152409" y="104"/>
                  </a:cubicBezTo>
                  <a:lnTo>
                    <a:pt x="152409" y="152504"/>
                  </a:lnTo>
                  <a:cubicBezTo>
                    <a:pt x="152409" y="152504"/>
                    <a:pt x="118293" y="152504"/>
                    <a:pt x="76209" y="152504"/>
                  </a:cubicBezTo>
                  <a:lnTo>
                    <a:pt x="76209" y="152504"/>
                  </a:lnTo>
                  <a:cubicBezTo>
                    <a:pt x="34125" y="152504"/>
                    <a:pt x="9" y="152504"/>
                    <a:pt x="9" y="152504"/>
                  </a:cubicBezTo>
                  <a:lnTo>
                    <a:pt x="9" y="104"/>
                  </a:lnTo>
                  <a:cubicBezTo>
                    <a:pt x="9" y="104"/>
                    <a:pt x="34125" y="104"/>
                    <a:pt x="76209" y="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65" name="그래픽 13">
              <a:extLst>
                <a:ext uri="{FF2B5EF4-FFF2-40B4-BE49-F238E27FC236}">
                  <a16:creationId xmlns:a16="http://schemas.microsoft.com/office/drawing/2014/main" id="{6B55CDE0-F593-434C-8150-4986A00776EA}"/>
                </a:ext>
              </a:extLst>
            </p:cNvPr>
            <p:cNvGrpSpPr/>
            <p:nvPr/>
          </p:nvGrpSpPr>
          <p:grpSpPr>
            <a:xfrm>
              <a:off x="449263" y="6039770"/>
              <a:ext cx="133350" cy="381000"/>
              <a:chOff x="449263" y="6039770"/>
              <a:chExt cx="133350" cy="381000"/>
            </a:xfrm>
            <a:grpFill/>
          </p:grpSpPr>
          <p:sp>
            <p:nvSpPr>
              <p:cNvPr id="166" name="그래픽 13">
                <a:extLst>
                  <a:ext uri="{FF2B5EF4-FFF2-40B4-BE49-F238E27FC236}">
                    <a16:creationId xmlns:a16="http://schemas.microsoft.com/office/drawing/2014/main" id="{8F47DE05-AF70-48E5-802B-A489A5852874}"/>
                  </a:ext>
                </a:extLst>
              </p:cNvPr>
              <p:cNvSpPr/>
              <p:nvPr/>
            </p:nvSpPr>
            <p:spPr>
              <a:xfrm>
                <a:off x="449263" y="6039770"/>
                <a:ext cx="133350" cy="133350"/>
              </a:xfrm>
              <a:custGeom>
                <a:avLst/>
                <a:gdLst>
                  <a:gd name="connsiteX0" fmla="*/ 66687 w 133350"/>
                  <a:gd name="connsiteY0" fmla="*/ 549 h 133350"/>
                  <a:gd name="connsiteX1" fmla="*/ 133362 w 133350"/>
                  <a:gd name="connsiteY1" fmla="*/ 549 h 133350"/>
                  <a:gd name="connsiteX2" fmla="*/ 133362 w 133350"/>
                  <a:gd name="connsiteY2" fmla="*/ 133899 h 133350"/>
                  <a:gd name="connsiteX3" fmla="*/ 66687 w 133350"/>
                  <a:gd name="connsiteY3" fmla="*/ 133899 h 133350"/>
                  <a:gd name="connsiteX4" fmla="*/ 66687 w 133350"/>
                  <a:gd name="connsiteY4" fmla="*/ 133899 h 133350"/>
                  <a:gd name="connsiteX5" fmla="*/ 12 w 133350"/>
                  <a:gd name="connsiteY5" fmla="*/ 133899 h 133350"/>
                  <a:gd name="connsiteX6" fmla="*/ 12 w 133350"/>
                  <a:gd name="connsiteY6" fmla="*/ 549 h 133350"/>
                  <a:gd name="connsiteX7" fmla="*/ 66687 w 133350"/>
                  <a:gd name="connsiteY7" fmla="*/ 54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49"/>
                    </a:moveTo>
                    <a:cubicBezTo>
                      <a:pt x="103511" y="549"/>
                      <a:pt x="133362" y="549"/>
                      <a:pt x="133362" y="549"/>
                    </a:cubicBezTo>
                    <a:lnTo>
                      <a:pt x="133362" y="133899"/>
                    </a:lnTo>
                    <a:cubicBezTo>
                      <a:pt x="133362" y="133899"/>
                      <a:pt x="103511" y="133899"/>
                      <a:pt x="66687" y="133899"/>
                    </a:cubicBezTo>
                    <a:lnTo>
                      <a:pt x="66687" y="133899"/>
                    </a:lnTo>
                    <a:cubicBezTo>
                      <a:pt x="29863" y="133899"/>
                      <a:pt x="12" y="133899"/>
                      <a:pt x="12" y="133899"/>
                    </a:cubicBezTo>
                    <a:lnTo>
                      <a:pt x="12" y="549"/>
                    </a:lnTo>
                    <a:cubicBezTo>
                      <a:pt x="12" y="549"/>
                      <a:pt x="29863" y="549"/>
                      <a:pt x="66687" y="5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7" name="그래픽 13">
                <a:extLst>
                  <a:ext uri="{FF2B5EF4-FFF2-40B4-BE49-F238E27FC236}">
                    <a16:creationId xmlns:a16="http://schemas.microsoft.com/office/drawing/2014/main" id="{1C94782D-9C60-4615-8ED6-6A1345E30379}"/>
                  </a:ext>
                </a:extLst>
              </p:cNvPr>
              <p:cNvSpPr/>
              <p:nvPr/>
            </p:nvSpPr>
            <p:spPr>
              <a:xfrm>
                <a:off x="449263" y="6287420"/>
                <a:ext cx="133350" cy="133350"/>
              </a:xfrm>
              <a:custGeom>
                <a:avLst/>
                <a:gdLst>
                  <a:gd name="connsiteX0" fmla="*/ 66687 w 133350"/>
                  <a:gd name="connsiteY0" fmla="*/ 575 h 133350"/>
                  <a:gd name="connsiteX1" fmla="*/ 133362 w 133350"/>
                  <a:gd name="connsiteY1" fmla="*/ 575 h 133350"/>
                  <a:gd name="connsiteX2" fmla="*/ 133362 w 133350"/>
                  <a:gd name="connsiteY2" fmla="*/ 133925 h 133350"/>
                  <a:gd name="connsiteX3" fmla="*/ 66687 w 133350"/>
                  <a:gd name="connsiteY3" fmla="*/ 133925 h 133350"/>
                  <a:gd name="connsiteX4" fmla="*/ 66687 w 133350"/>
                  <a:gd name="connsiteY4" fmla="*/ 133925 h 133350"/>
                  <a:gd name="connsiteX5" fmla="*/ 12 w 133350"/>
                  <a:gd name="connsiteY5" fmla="*/ 133925 h 133350"/>
                  <a:gd name="connsiteX6" fmla="*/ 12 w 133350"/>
                  <a:gd name="connsiteY6" fmla="*/ 575 h 133350"/>
                  <a:gd name="connsiteX7" fmla="*/ 66687 w 133350"/>
                  <a:gd name="connsiteY7" fmla="*/ 5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75"/>
                    </a:moveTo>
                    <a:cubicBezTo>
                      <a:pt x="103511" y="575"/>
                      <a:pt x="133362" y="575"/>
                      <a:pt x="133362" y="575"/>
                    </a:cubicBezTo>
                    <a:lnTo>
                      <a:pt x="133362" y="133925"/>
                    </a:lnTo>
                    <a:cubicBezTo>
                      <a:pt x="133362" y="133925"/>
                      <a:pt x="103511" y="133925"/>
                      <a:pt x="66687" y="133925"/>
                    </a:cubicBezTo>
                    <a:lnTo>
                      <a:pt x="66687" y="133925"/>
                    </a:lnTo>
                    <a:cubicBezTo>
                      <a:pt x="29863" y="133925"/>
                      <a:pt x="12" y="133925"/>
                      <a:pt x="12" y="133925"/>
                    </a:cubicBezTo>
                    <a:lnTo>
                      <a:pt x="12" y="575"/>
                    </a:lnTo>
                    <a:cubicBezTo>
                      <a:pt x="12" y="575"/>
                      <a:pt x="29863" y="575"/>
                      <a:pt x="66687" y="5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68" name="타원 167">
            <a:extLst>
              <a:ext uri="{FF2B5EF4-FFF2-40B4-BE49-F238E27FC236}">
                <a16:creationId xmlns:a16="http://schemas.microsoft.com/office/drawing/2014/main" id="{94F5512E-A6FF-4757-8085-6C27CA695888}"/>
              </a:ext>
            </a:extLst>
          </p:cNvPr>
          <p:cNvSpPr/>
          <p:nvPr/>
        </p:nvSpPr>
        <p:spPr>
          <a:xfrm>
            <a:off x="481674" y="1372629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9" name="그래픽 4">
            <a:extLst>
              <a:ext uri="{FF2B5EF4-FFF2-40B4-BE49-F238E27FC236}">
                <a16:creationId xmlns:a16="http://schemas.microsoft.com/office/drawing/2014/main" id="{DF4E98B5-4D6D-4DD9-AF0D-6FAD85715455}"/>
              </a:ext>
            </a:extLst>
          </p:cNvPr>
          <p:cNvSpPr/>
          <p:nvPr/>
        </p:nvSpPr>
        <p:spPr>
          <a:xfrm>
            <a:off x="485070" y="960018"/>
            <a:ext cx="152400" cy="133350"/>
          </a:xfrm>
          <a:custGeom>
            <a:avLst/>
            <a:gdLst>
              <a:gd name="connsiteX0" fmla="*/ 6160 w 152400"/>
              <a:gd name="connsiteY0" fmla="*/ 133449 h 133350"/>
              <a:gd name="connsiteX1" fmla="*/ 6160 w 152400"/>
              <a:gd name="connsiteY1" fmla="*/ 114399 h 133350"/>
              <a:gd name="connsiteX2" fmla="*/ 101410 w 152400"/>
              <a:gd name="connsiteY2" fmla="*/ 114399 h 133350"/>
              <a:gd name="connsiteX3" fmla="*/ 101410 w 152400"/>
              <a:gd name="connsiteY3" fmla="*/ 133449 h 133350"/>
              <a:gd name="connsiteX4" fmla="*/ 6160 w 152400"/>
              <a:gd name="connsiteY4" fmla="*/ 76299 h 133350"/>
              <a:gd name="connsiteX5" fmla="*/ 6160 w 152400"/>
              <a:gd name="connsiteY5" fmla="*/ 57249 h 133350"/>
              <a:gd name="connsiteX6" fmla="*/ 158560 w 152400"/>
              <a:gd name="connsiteY6" fmla="*/ 57249 h 133350"/>
              <a:gd name="connsiteX7" fmla="*/ 158560 w 152400"/>
              <a:gd name="connsiteY7" fmla="*/ 76299 h 133350"/>
              <a:gd name="connsiteX8" fmla="*/ 6160 w 152400"/>
              <a:gd name="connsiteY8" fmla="*/ 19149 h 133350"/>
              <a:gd name="connsiteX9" fmla="*/ 6160 w 152400"/>
              <a:gd name="connsiteY9" fmla="*/ 99 h 133350"/>
              <a:gd name="connsiteX10" fmla="*/ 158560 w 152400"/>
              <a:gd name="connsiteY10" fmla="*/ 99 h 133350"/>
              <a:gd name="connsiteX11" fmla="*/ 158560 w 152400"/>
              <a:gd name="connsiteY11" fmla="*/ 19149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" h="133350">
                <a:moveTo>
                  <a:pt x="6160" y="133449"/>
                </a:moveTo>
                <a:lnTo>
                  <a:pt x="6160" y="114399"/>
                </a:lnTo>
                <a:lnTo>
                  <a:pt x="101410" y="114399"/>
                </a:lnTo>
                <a:lnTo>
                  <a:pt x="101410" y="133449"/>
                </a:lnTo>
                <a:close/>
                <a:moveTo>
                  <a:pt x="6160" y="76299"/>
                </a:moveTo>
                <a:lnTo>
                  <a:pt x="6160" y="57249"/>
                </a:lnTo>
                <a:lnTo>
                  <a:pt x="158560" y="57249"/>
                </a:lnTo>
                <a:lnTo>
                  <a:pt x="158560" y="76299"/>
                </a:lnTo>
                <a:close/>
                <a:moveTo>
                  <a:pt x="6160" y="19149"/>
                </a:moveTo>
                <a:lnTo>
                  <a:pt x="6160" y="99"/>
                </a:lnTo>
                <a:lnTo>
                  <a:pt x="158560" y="99"/>
                </a:lnTo>
                <a:lnTo>
                  <a:pt x="158560" y="19149"/>
                </a:lnTo>
                <a:close/>
              </a:path>
            </a:pathLst>
          </a:custGeom>
          <a:solidFill>
            <a:srgbClr val="2699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CCCB509A-1AC7-49EB-BD2C-0E50FD93BA2D}"/>
              </a:ext>
            </a:extLst>
          </p:cNvPr>
          <p:cNvSpPr/>
          <p:nvPr/>
        </p:nvSpPr>
        <p:spPr>
          <a:xfrm>
            <a:off x="481674" y="1674665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71B208D-4C3B-48E5-A95E-08CA7AE1C521}"/>
              </a:ext>
            </a:extLst>
          </p:cNvPr>
          <p:cNvSpPr/>
          <p:nvPr/>
        </p:nvSpPr>
        <p:spPr>
          <a:xfrm>
            <a:off x="481674" y="1972835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9076448E-F8F9-4DA7-A87E-95E6C1737E04}"/>
              </a:ext>
            </a:extLst>
          </p:cNvPr>
          <p:cNvSpPr/>
          <p:nvPr/>
        </p:nvSpPr>
        <p:spPr>
          <a:xfrm>
            <a:off x="481674" y="2266706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F4488700-7AE7-431A-83EE-CC7FEFA7C47E}"/>
              </a:ext>
            </a:extLst>
          </p:cNvPr>
          <p:cNvSpPr/>
          <p:nvPr/>
        </p:nvSpPr>
        <p:spPr>
          <a:xfrm>
            <a:off x="481674" y="2568742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24DD8F41-CD88-43B8-A355-E4030AFB1D08}"/>
              </a:ext>
            </a:extLst>
          </p:cNvPr>
          <p:cNvSpPr/>
          <p:nvPr/>
        </p:nvSpPr>
        <p:spPr>
          <a:xfrm>
            <a:off x="481674" y="2866912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ED6A8B4-5FCD-4424-B93A-234184B3C271}"/>
              </a:ext>
            </a:extLst>
          </p:cNvPr>
          <p:cNvSpPr/>
          <p:nvPr/>
        </p:nvSpPr>
        <p:spPr>
          <a:xfrm>
            <a:off x="7203820" y="103285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A7B88EB3-6171-4F3D-810E-0208FDEF4366}"/>
              </a:ext>
            </a:extLst>
          </p:cNvPr>
          <p:cNvSpPr/>
          <p:nvPr/>
        </p:nvSpPr>
        <p:spPr>
          <a:xfrm>
            <a:off x="7203820" y="2665043"/>
            <a:ext cx="2393665" cy="607151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7E57179-185C-42CE-8DF4-66E481096C47}"/>
              </a:ext>
            </a:extLst>
          </p:cNvPr>
          <p:cNvSpPr txBox="1"/>
          <p:nvPr/>
        </p:nvSpPr>
        <p:spPr>
          <a:xfrm>
            <a:off x="8564965" y="1286960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B5D1204-E4D7-41CD-BF80-BB8B14A9608A}"/>
              </a:ext>
            </a:extLst>
          </p:cNvPr>
          <p:cNvSpPr txBox="1"/>
          <p:nvPr/>
        </p:nvSpPr>
        <p:spPr>
          <a:xfrm>
            <a:off x="8918510" y="1577984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" name="그래픽 32">
            <a:extLst>
              <a:ext uri="{FF2B5EF4-FFF2-40B4-BE49-F238E27FC236}">
                <a16:creationId xmlns:a16="http://schemas.microsoft.com/office/drawing/2014/main" id="{BCB95197-E8AA-4F32-9334-95397B18B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8333" y="2070443"/>
            <a:ext cx="129930" cy="12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94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29E30563-A45D-4922-91F2-56422A8E19D2}"/>
              </a:ext>
            </a:extLst>
          </p:cNvPr>
          <p:cNvSpPr/>
          <p:nvPr/>
        </p:nvSpPr>
        <p:spPr>
          <a:xfrm>
            <a:off x="0" y="3398071"/>
            <a:ext cx="9982199" cy="3448074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FF914A-CECC-4293-9A11-DA0D44AA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Monitoring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B1379B-77AB-48FE-8041-4238A3F91B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spcBef>
                <a:spcPts val="100"/>
              </a:spcBef>
            </a:pPr>
            <a:r>
              <a:rPr lang="en-US" altLang="ko-KR" dirty="0"/>
              <a:t>Workflow </a:t>
            </a:r>
            <a:r>
              <a:rPr lang="ko-KR" altLang="en-US" dirty="0"/>
              <a:t>진행상태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- Progressing : </a:t>
            </a:r>
            <a:r>
              <a:rPr lang="ko-KR" altLang="en-US" dirty="0"/>
              <a:t>실행 중인 상태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- Progressing : </a:t>
            </a:r>
            <a:r>
              <a:rPr lang="ko-KR" altLang="en-US" dirty="0"/>
              <a:t>실행상태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- Failed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오류로 인한 강제 종료상태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- Scheduled : </a:t>
            </a:r>
            <a:r>
              <a:rPr lang="ko-KR" altLang="en-US" dirty="0"/>
              <a:t>반복 예약이 된 상태</a:t>
            </a:r>
            <a:endParaRPr lang="en-US" altLang="ko-KR" dirty="0"/>
          </a:p>
          <a:p>
            <a:pPr marL="177800" indent="-177800">
              <a:spcBef>
                <a:spcPts val="100"/>
              </a:spcBef>
              <a:buNone/>
            </a:pPr>
            <a:r>
              <a:rPr lang="en-US" altLang="ko-KR" dirty="0"/>
              <a:t>2. </a:t>
            </a:r>
            <a:r>
              <a:rPr lang="ko-KR" altLang="en-US" dirty="0"/>
              <a:t>실행 스케줄</a:t>
            </a:r>
            <a:endParaRPr lang="en-US" altLang="ko-KR" dirty="0"/>
          </a:p>
          <a:p>
            <a:pPr marL="93663" indent="0">
              <a:spcBef>
                <a:spcPts val="100"/>
              </a:spcBef>
              <a:buNone/>
            </a:pPr>
            <a:r>
              <a:rPr lang="ko-KR" altLang="en-US" dirty="0"/>
              <a:t>예약 건이 있는 경우 날짜에 표시 </a:t>
            </a:r>
            <a:r>
              <a:rPr lang="en-US" altLang="ko-KR" dirty="0"/>
              <a:t> </a:t>
            </a:r>
          </a:p>
          <a:p>
            <a:pPr marL="177800" indent="0">
              <a:buNone/>
            </a:pPr>
            <a:r>
              <a:rPr lang="ko-KR" altLang="en-US" dirty="0"/>
              <a:t>예약된 경우</a:t>
            </a:r>
            <a:r>
              <a:rPr lang="en-US" altLang="ko-KR" dirty="0"/>
              <a:t>(</a:t>
            </a:r>
            <a:r>
              <a:rPr lang="ko-KR" altLang="en-US" dirty="0"/>
              <a:t>실행 전</a:t>
            </a:r>
            <a:r>
              <a:rPr lang="en-US" altLang="ko-KR" dirty="0"/>
              <a:t>)</a:t>
            </a:r>
          </a:p>
          <a:p>
            <a:pPr marL="177800" indent="0">
              <a:buNone/>
            </a:pPr>
            <a:r>
              <a:rPr lang="ko-KR" altLang="en-US" dirty="0"/>
              <a:t>모든 </a:t>
            </a:r>
            <a:r>
              <a:rPr lang="ko-KR" altLang="en-US" dirty="0" err="1"/>
              <a:t>예약건이</a:t>
            </a:r>
            <a:r>
              <a:rPr lang="ko-KR" altLang="en-US" dirty="0"/>
              <a:t> 성공적으로 실행된 경우</a:t>
            </a:r>
            <a:endParaRPr lang="en-US" altLang="ko-KR" dirty="0"/>
          </a:p>
          <a:p>
            <a:pPr marL="177800" indent="0">
              <a:buNone/>
            </a:pPr>
            <a:r>
              <a:rPr lang="ko-KR" altLang="en-US" dirty="0"/>
              <a:t>하나라도 실패일 경우 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2-1.  </a:t>
            </a:r>
            <a:r>
              <a:rPr lang="ko-KR" altLang="en-US" dirty="0"/>
              <a:t>프로젝트 선택 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: </a:t>
            </a:r>
            <a:r>
              <a:rPr lang="ko-KR" altLang="en-US" dirty="0"/>
              <a:t>전체</a:t>
            </a:r>
            <a:r>
              <a:rPr lang="en-US" altLang="ko-KR" dirty="0"/>
              <a:t>)</a:t>
            </a:r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2-2. </a:t>
            </a:r>
            <a:r>
              <a:rPr lang="ko-KR" altLang="en-US" dirty="0"/>
              <a:t>선택한 달에 반복 설정된 </a:t>
            </a:r>
            <a:r>
              <a:rPr lang="en-US" altLang="ko-KR" dirty="0"/>
              <a:t>workflow</a:t>
            </a:r>
            <a:r>
              <a:rPr lang="ko-KR" altLang="en-US" dirty="0"/>
              <a:t>의 개수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2-3. </a:t>
            </a:r>
            <a:r>
              <a:rPr lang="ko-KR" altLang="en-US" dirty="0"/>
              <a:t>선택한 달에 실행된 </a:t>
            </a:r>
            <a:r>
              <a:rPr lang="en-US" altLang="ko-KR" dirty="0"/>
              <a:t>workflow</a:t>
            </a:r>
            <a:r>
              <a:rPr lang="ko-KR" altLang="en-US" dirty="0"/>
              <a:t>의 </a:t>
            </a:r>
            <a:r>
              <a:rPr lang="ko-KR" altLang="en-US" dirty="0" err="1"/>
              <a:t>상태값</a:t>
            </a:r>
            <a:r>
              <a:rPr lang="ko-KR" altLang="en-US" dirty="0"/>
              <a:t> 통계</a:t>
            </a:r>
            <a:endParaRPr lang="en-US" altLang="ko-KR" dirty="0"/>
          </a:p>
          <a:p>
            <a:pPr marL="177800" indent="-177800">
              <a:spcBef>
                <a:spcPts val="100"/>
              </a:spcBef>
              <a:buNone/>
            </a:pPr>
            <a:r>
              <a:rPr lang="en-US" altLang="ko-KR" dirty="0"/>
              <a:t>3. </a:t>
            </a:r>
            <a:r>
              <a:rPr lang="ko-KR" altLang="en-US" dirty="0"/>
              <a:t>배치 준비된 </a:t>
            </a:r>
            <a:r>
              <a:rPr lang="en-US" altLang="ko-KR" dirty="0"/>
              <a:t>workflow </a:t>
            </a:r>
            <a:r>
              <a:rPr lang="ko-KR" altLang="en-US" dirty="0"/>
              <a:t>목록</a:t>
            </a:r>
            <a:endParaRPr lang="en-US" altLang="ko-KR" dirty="0"/>
          </a:p>
          <a:p>
            <a:pPr indent="0">
              <a:spcBef>
                <a:spcPts val="100"/>
              </a:spcBef>
              <a:buNone/>
            </a:pPr>
            <a:r>
              <a:rPr lang="en-US" altLang="ko-KR" dirty="0"/>
              <a:t>Running, failed </a:t>
            </a:r>
            <a:r>
              <a:rPr lang="ko-KR" altLang="en-US" dirty="0"/>
              <a:t>상태의 </a:t>
            </a:r>
            <a:r>
              <a:rPr lang="en-US" altLang="ko-KR" dirty="0"/>
              <a:t>workflow </a:t>
            </a:r>
            <a:r>
              <a:rPr lang="ko-KR" altLang="en-US" dirty="0"/>
              <a:t>행은 배경색으로 표시</a:t>
            </a:r>
            <a:endParaRPr lang="en-US" altLang="ko-KR" dirty="0"/>
          </a:p>
          <a:p>
            <a:pPr indent="0">
              <a:spcBef>
                <a:spcPts val="100"/>
              </a:spcBef>
              <a:buNone/>
            </a:pPr>
            <a:r>
              <a:rPr lang="en-US" altLang="ko-KR" dirty="0"/>
              <a:t>Failed</a:t>
            </a:r>
            <a:r>
              <a:rPr lang="ko-KR" altLang="en-US" dirty="0"/>
              <a:t>의 경우는 </a:t>
            </a:r>
            <a:r>
              <a:rPr lang="en-US" altLang="ko-KR" dirty="0"/>
              <a:t>7</a:t>
            </a:r>
            <a:r>
              <a:rPr lang="ko-KR" altLang="en-US" dirty="0"/>
              <a:t>일간 노출</a:t>
            </a:r>
            <a:r>
              <a:rPr lang="en-US" altLang="ko-KR" dirty="0"/>
              <a:t>. </a:t>
            </a:r>
            <a:r>
              <a:rPr lang="ko-KR" altLang="en-US" dirty="0"/>
              <a:t>그 전에 동일 </a:t>
            </a:r>
            <a:r>
              <a:rPr lang="en-US" altLang="ko-KR" dirty="0"/>
              <a:t>workflow</a:t>
            </a:r>
            <a:r>
              <a:rPr lang="ko-KR" altLang="en-US" dirty="0"/>
              <a:t>를 실행 및 수정했다면 </a:t>
            </a:r>
            <a:r>
              <a:rPr lang="ko-KR" altLang="en-US" dirty="0" err="1"/>
              <a:t>비노출</a:t>
            </a:r>
            <a:endParaRPr lang="en-US" altLang="ko-KR" dirty="0"/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3-1. </a:t>
            </a:r>
            <a:r>
              <a:rPr lang="ko-KR" altLang="en-US" dirty="0"/>
              <a:t>프로젝트명</a:t>
            </a:r>
            <a:r>
              <a:rPr lang="en-US" altLang="ko-KR" dirty="0"/>
              <a:t>(</a:t>
            </a:r>
            <a:r>
              <a:rPr lang="ko-KR" altLang="en-US" dirty="0"/>
              <a:t>영역 초과 시 </a:t>
            </a:r>
            <a:r>
              <a:rPr lang="en-US" altLang="ko-KR" dirty="0"/>
              <a:t>… </a:t>
            </a:r>
            <a:r>
              <a:rPr lang="ko-KR" altLang="en-US" dirty="0"/>
              <a:t>표시</a:t>
            </a:r>
            <a:r>
              <a:rPr lang="en-US" altLang="ko-KR" dirty="0"/>
              <a:t>)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3-2. workflow</a:t>
            </a:r>
            <a:r>
              <a:rPr lang="ko-KR" altLang="en-US" dirty="0"/>
              <a:t>명</a:t>
            </a:r>
            <a:r>
              <a:rPr lang="en-US" altLang="ko-KR" dirty="0"/>
              <a:t> (</a:t>
            </a:r>
            <a:r>
              <a:rPr lang="ko-KR" altLang="en-US" dirty="0"/>
              <a:t>영역 초과 시 </a:t>
            </a:r>
            <a:r>
              <a:rPr lang="en-US" altLang="ko-KR" dirty="0"/>
              <a:t>… </a:t>
            </a:r>
            <a:r>
              <a:rPr lang="ko-KR" altLang="en-US" dirty="0"/>
              <a:t>표시</a:t>
            </a:r>
            <a:r>
              <a:rPr lang="en-US" altLang="ko-KR" dirty="0"/>
              <a:t>)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3-3. Run type(immediate, scheduled, repeated)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3-4.</a:t>
            </a:r>
            <a:r>
              <a:rPr lang="ko-KR" altLang="en-US" dirty="0"/>
              <a:t>주기 </a:t>
            </a:r>
            <a:r>
              <a:rPr lang="en-US" altLang="ko-KR" dirty="0"/>
              <a:t>(@once, @hourly, @daily, @weekly, @monthly, @yearly, @every minute)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3-5. </a:t>
            </a:r>
            <a:r>
              <a:rPr lang="ko-KR" altLang="en-US" dirty="0"/>
              <a:t>순차실행여부 </a:t>
            </a:r>
            <a:r>
              <a:rPr lang="en-US" altLang="ko-KR" dirty="0"/>
              <a:t>(True,</a:t>
            </a:r>
            <a:r>
              <a:rPr lang="ko-KR" altLang="en-US" dirty="0"/>
              <a:t> </a:t>
            </a:r>
            <a:r>
              <a:rPr lang="en-US" altLang="ko-KR" dirty="0"/>
              <a:t>False), Run </a:t>
            </a:r>
            <a:r>
              <a:rPr lang="en-US" altLang="ko-KR" dirty="0" err="1"/>
              <a:t>Sequantially</a:t>
            </a:r>
            <a:r>
              <a:rPr lang="en-US" altLang="ko-KR" dirty="0"/>
              <a:t> </a:t>
            </a:r>
            <a:r>
              <a:rPr lang="ko-KR" altLang="en-US" dirty="0"/>
              <a:t>줄여서 표현</a:t>
            </a:r>
            <a:r>
              <a:rPr lang="en-US" altLang="ko-KR" dirty="0"/>
              <a:t>. </a:t>
            </a:r>
            <a:r>
              <a:rPr lang="ko-KR" altLang="en-US" dirty="0"/>
              <a:t>필요시 </a:t>
            </a:r>
            <a:r>
              <a:rPr lang="en-US" altLang="ko-KR" dirty="0"/>
              <a:t>tooltip </a:t>
            </a:r>
            <a:r>
              <a:rPr lang="ko-KR" altLang="en-US" dirty="0"/>
              <a:t>표시</a:t>
            </a:r>
            <a:endParaRPr lang="en-US" altLang="ko-KR" dirty="0">
              <a:solidFill>
                <a:srgbClr val="FF0000"/>
              </a:solidFill>
            </a:endParaRP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3-6. AI</a:t>
            </a:r>
            <a:r>
              <a:rPr lang="ko-KR" altLang="en-US" dirty="0"/>
              <a:t>버전</a:t>
            </a:r>
            <a:endParaRPr lang="en-US" altLang="ko-KR" dirty="0"/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3-7. </a:t>
            </a:r>
            <a:r>
              <a:rPr lang="ko-KR" altLang="en-US" dirty="0"/>
              <a:t>컴포넌트 버전</a:t>
            </a:r>
            <a:endParaRPr lang="en-US" altLang="ko-KR" dirty="0"/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3-8. </a:t>
            </a:r>
            <a:r>
              <a:rPr lang="ko-KR" altLang="en-US" dirty="0"/>
              <a:t>시작시간 </a:t>
            </a:r>
            <a:r>
              <a:rPr lang="en-US" altLang="ko-KR" dirty="0"/>
              <a:t>(</a:t>
            </a:r>
            <a:r>
              <a:rPr lang="ko-KR" altLang="en-US" dirty="0"/>
              <a:t>형식 </a:t>
            </a:r>
            <a:r>
              <a:rPr lang="en-US" altLang="ko-KR" dirty="0" err="1"/>
              <a:t>yyyy</a:t>
            </a:r>
            <a:r>
              <a:rPr lang="en-US" altLang="ko-KR" dirty="0"/>
              <a:t>-mm-dd</a:t>
            </a:r>
            <a:r>
              <a:rPr lang="ko-KR" altLang="en-US" dirty="0"/>
              <a:t> </a:t>
            </a:r>
            <a:r>
              <a:rPr lang="en-US" altLang="ko-KR" dirty="0" err="1"/>
              <a:t>hh:mm:ss</a:t>
            </a:r>
            <a:r>
              <a:rPr lang="en-US" altLang="ko-KR" dirty="0"/>
              <a:t>)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3-9. </a:t>
            </a:r>
            <a:r>
              <a:rPr lang="ko-KR" altLang="en-US" dirty="0"/>
              <a:t>종료시간 </a:t>
            </a:r>
            <a:r>
              <a:rPr lang="en-US" altLang="ko-KR" dirty="0"/>
              <a:t>(</a:t>
            </a:r>
            <a:r>
              <a:rPr lang="ko-KR" altLang="en-US" dirty="0"/>
              <a:t>형식 </a:t>
            </a:r>
            <a:r>
              <a:rPr lang="en-US" altLang="ko-KR" dirty="0" err="1"/>
              <a:t>yyyy</a:t>
            </a:r>
            <a:r>
              <a:rPr lang="en-US" altLang="ko-KR" dirty="0"/>
              <a:t>-mm-dd</a:t>
            </a:r>
            <a:r>
              <a:rPr lang="ko-KR" altLang="en-US" dirty="0"/>
              <a:t> </a:t>
            </a:r>
            <a:r>
              <a:rPr lang="en-US" altLang="ko-KR" dirty="0" err="1"/>
              <a:t>hh:mm:ss</a:t>
            </a:r>
            <a:r>
              <a:rPr lang="en-US" altLang="ko-KR" dirty="0"/>
              <a:t>)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3-10. workflow </a:t>
            </a:r>
            <a:r>
              <a:rPr lang="ko-KR" altLang="en-US" dirty="0"/>
              <a:t>실행 소요시간 </a:t>
            </a:r>
            <a:r>
              <a:rPr lang="en-US" altLang="ko-KR" dirty="0"/>
              <a:t>(</a:t>
            </a:r>
            <a:r>
              <a:rPr lang="ko-KR" altLang="en-US" dirty="0"/>
              <a:t>형식</a:t>
            </a:r>
            <a:r>
              <a:rPr lang="en-US" altLang="ko-KR" dirty="0"/>
              <a:t> </a:t>
            </a:r>
            <a:r>
              <a:rPr lang="en-US" altLang="ko-KR" dirty="0" err="1"/>
              <a:t>hh:mm:ss</a:t>
            </a:r>
            <a:r>
              <a:rPr lang="en-US" altLang="ko-KR" dirty="0"/>
              <a:t>)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3-11. </a:t>
            </a:r>
            <a:r>
              <a:rPr lang="ko-KR" altLang="en-US" dirty="0"/>
              <a:t>하위 엔진 목록 열고 닫기 버튼</a:t>
            </a:r>
            <a:endParaRPr lang="en-US" altLang="ko-KR" dirty="0"/>
          </a:p>
          <a:p>
            <a:pPr marL="177800" indent="-177800">
              <a:spcBef>
                <a:spcPts val="100"/>
              </a:spcBef>
              <a:buNone/>
            </a:pPr>
            <a:r>
              <a:rPr lang="en-US" altLang="ko-KR" dirty="0"/>
              <a:t>4. Workflow </a:t>
            </a:r>
            <a:r>
              <a:rPr lang="ko-KR" altLang="en-US" dirty="0"/>
              <a:t>실행 이력 목록</a:t>
            </a:r>
            <a:endParaRPr lang="en-US" altLang="ko-KR" dirty="0"/>
          </a:p>
          <a:p>
            <a:pPr marL="177800" indent="-177800">
              <a:spcBef>
                <a:spcPts val="100"/>
              </a:spcBef>
              <a:buNone/>
            </a:pPr>
            <a:r>
              <a:rPr lang="en-US" altLang="ko-KR" dirty="0"/>
              <a:t>5. Workflow</a:t>
            </a:r>
            <a:r>
              <a:rPr lang="ko-KR" altLang="en-US" dirty="0"/>
              <a:t> 목록 검색</a:t>
            </a:r>
            <a:endParaRPr lang="en-US" altLang="ko-KR" dirty="0"/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(ALL, Project, Workflow)</a:t>
            </a:r>
          </a:p>
          <a:p>
            <a:pPr marL="177800" indent="-177800">
              <a:spcBef>
                <a:spcPts val="100"/>
              </a:spcBef>
              <a:buNone/>
            </a:pPr>
            <a:r>
              <a:rPr lang="en-US" altLang="ko-KR" dirty="0"/>
              <a:t>6. </a:t>
            </a:r>
            <a:r>
              <a:rPr lang="ko-KR" altLang="en-US" dirty="0"/>
              <a:t>검색 필터 팝업 표시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  </a:t>
            </a:r>
            <a:r>
              <a:rPr lang="ko-KR" altLang="en-US" dirty="0"/>
              <a:t>필터 클릭 시 자동 스크롤 후 팝업 잘리지 않게 표시</a:t>
            </a:r>
            <a:endParaRPr lang="en-US" altLang="ko-KR" dirty="0"/>
          </a:p>
          <a:p>
            <a:pPr marL="177800" indent="-177800">
              <a:spcBef>
                <a:spcPts val="100"/>
              </a:spcBef>
              <a:buNone/>
            </a:pPr>
            <a:r>
              <a:rPr lang="en-US" altLang="ko-KR" dirty="0"/>
              <a:t>7. </a:t>
            </a:r>
            <a:r>
              <a:rPr lang="ko-KR" altLang="en-US" dirty="0"/>
              <a:t>해당 행 마우스 오버 시  표시</a:t>
            </a:r>
            <a:r>
              <a:rPr lang="en-US" altLang="ko-KR" dirty="0"/>
              <a:t>(</a:t>
            </a:r>
            <a:r>
              <a:rPr lang="ko-KR" altLang="en-US" dirty="0"/>
              <a:t>아이콘 </a:t>
            </a:r>
            <a:r>
              <a:rPr lang="ko-KR" altLang="en-US" dirty="0" err="1"/>
              <a:t>호버시</a:t>
            </a:r>
            <a:r>
              <a:rPr lang="ko-KR" altLang="en-US" dirty="0"/>
              <a:t> </a:t>
            </a:r>
            <a:r>
              <a:rPr lang="en-US" altLang="ko-KR" dirty="0"/>
              <a:t>tooltip</a:t>
            </a:r>
            <a:r>
              <a:rPr lang="ko-KR" altLang="en-US" dirty="0"/>
              <a:t> 표시</a:t>
            </a:r>
            <a:r>
              <a:rPr lang="en-US" altLang="ko-KR" dirty="0"/>
              <a:t>)</a:t>
            </a:r>
          </a:p>
          <a:p>
            <a:pPr marL="261937" indent="-171450">
              <a:spcBef>
                <a:spcPts val="70"/>
              </a:spcBef>
              <a:buFontTx/>
              <a:buChar char="-"/>
            </a:pPr>
            <a:r>
              <a:rPr lang="en-US" altLang="ko-KR" dirty="0"/>
              <a:t>Workflow spec JSON : </a:t>
            </a:r>
            <a:r>
              <a:rPr lang="ko-KR" altLang="en-US" dirty="0"/>
              <a:t>워크플로우 정보 상세 스펙 팝업 표시</a:t>
            </a:r>
            <a:endParaRPr lang="en-US" altLang="ko-KR" dirty="0"/>
          </a:p>
          <a:p>
            <a:pPr marL="261937" indent="-171450">
              <a:spcBef>
                <a:spcPts val="70"/>
              </a:spcBef>
              <a:buFontTx/>
              <a:buChar char="-"/>
            </a:pPr>
            <a:r>
              <a:rPr lang="en-US" altLang="ko-KR" dirty="0"/>
              <a:t>Start : </a:t>
            </a:r>
            <a:r>
              <a:rPr lang="ko-KR" altLang="en-US" dirty="0"/>
              <a:t>실행</a:t>
            </a:r>
            <a:endParaRPr lang="en-US" altLang="ko-KR" dirty="0"/>
          </a:p>
          <a:p>
            <a:pPr marL="261937" indent="-171450">
              <a:spcBef>
                <a:spcPts val="70"/>
              </a:spcBef>
              <a:buFontTx/>
              <a:buChar char="-"/>
            </a:pPr>
            <a:r>
              <a:rPr lang="en-US" altLang="ko-KR" dirty="0"/>
              <a:t>Schedule</a:t>
            </a:r>
            <a:r>
              <a:rPr lang="ko-KR" altLang="en-US" dirty="0"/>
              <a:t> </a:t>
            </a:r>
            <a:r>
              <a:rPr lang="en-US" altLang="ko-KR" dirty="0"/>
              <a:t>setting </a:t>
            </a:r>
            <a:r>
              <a:rPr lang="ko-KR" altLang="en-US" dirty="0"/>
              <a:t>팝업</a:t>
            </a:r>
            <a:endParaRPr lang="en-US" altLang="ko-KR" dirty="0"/>
          </a:p>
          <a:p>
            <a:pPr marL="261937" indent="-171450">
              <a:spcBef>
                <a:spcPts val="70"/>
              </a:spcBef>
              <a:buFontTx/>
              <a:buChar char="-"/>
            </a:pPr>
            <a:r>
              <a:rPr lang="en-US" altLang="ko-KR" dirty="0"/>
              <a:t>Delete History : </a:t>
            </a:r>
            <a:r>
              <a:rPr lang="ko-KR" altLang="en-US" dirty="0"/>
              <a:t>해당 </a:t>
            </a:r>
            <a:r>
              <a:rPr lang="en-US" altLang="ko-KR" dirty="0"/>
              <a:t>workflow</a:t>
            </a:r>
            <a:r>
              <a:rPr lang="ko-KR" altLang="en-US" dirty="0"/>
              <a:t> 이력 삭제</a:t>
            </a:r>
            <a:endParaRPr lang="en-US" altLang="ko-KR" dirty="0"/>
          </a:p>
          <a:p>
            <a:pPr marL="261937" indent="-171450">
              <a:spcBef>
                <a:spcPts val="70"/>
              </a:spcBef>
              <a:buFontTx/>
              <a:buChar char="-"/>
            </a:pPr>
            <a:r>
              <a:rPr lang="en-US" altLang="ko-KR" dirty="0"/>
              <a:t>Workflow log : workflow</a:t>
            </a:r>
            <a:r>
              <a:rPr lang="ko-KR" altLang="en-US" dirty="0"/>
              <a:t>작업화면 </a:t>
            </a:r>
            <a:r>
              <a:rPr lang="ko-KR" altLang="en-US" dirty="0" err="1"/>
              <a:t>새창</a:t>
            </a:r>
            <a:r>
              <a:rPr lang="en-US" altLang="ko-KR" dirty="0"/>
              <a:t>(</a:t>
            </a:r>
            <a:r>
              <a:rPr lang="ko-KR" altLang="en-US" dirty="0"/>
              <a:t>하단 </a:t>
            </a:r>
            <a:r>
              <a:rPr lang="en-US" altLang="ko-KR" dirty="0"/>
              <a:t>log</a:t>
            </a:r>
            <a:r>
              <a:rPr lang="ko-KR" altLang="en-US" dirty="0"/>
              <a:t>탭이</a:t>
            </a:r>
            <a:r>
              <a:rPr lang="en-US" altLang="ko-KR" dirty="0"/>
              <a:t> </a:t>
            </a:r>
            <a:r>
              <a:rPr lang="ko-KR" altLang="en-US" dirty="0"/>
              <a:t>선택된 상태로 열기</a:t>
            </a:r>
            <a:r>
              <a:rPr lang="en-US" altLang="ko-KR" dirty="0"/>
              <a:t>)</a:t>
            </a:r>
          </a:p>
          <a:p>
            <a:pPr marL="177800" indent="-177800">
              <a:spcBef>
                <a:spcPts val="100"/>
              </a:spcBef>
              <a:buNone/>
            </a:pPr>
            <a:r>
              <a:rPr lang="en-US" altLang="ko-KR" dirty="0"/>
              <a:t>8. (</a:t>
            </a:r>
            <a:r>
              <a:rPr lang="ko-KR" altLang="en-US" dirty="0"/>
              <a:t>상위 행 </a:t>
            </a:r>
            <a:r>
              <a:rPr lang="en-US" altLang="ko-KR" dirty="0"/>
              <a:t>or</a:t>
            </a:r>
            <a:r>
              <a:rPr lang="ko-KR" altLang="en-US" dirty="0"/>
              <a:t> </a:t>
            </a:r>
            <a:r>
              <a:rPr lang="en-US" altLang="ko-KR" dirty="0"/>
              <a:t>3-10</a:t>
            </a:r>
            <a:r>
              <a:rPr lang="ko-KR" altLang="en-US" dirty="0"/>
              <a:t> </a:t>
            </a:r>
            <a:r>
              <a:rPr lang="en-US" altLang="ko-KR" dirty="0"/>
              <a:t>) </a:t>
            </a:r>
            <a:r>
              <a:rPr lang="ko-KR" altLang="en-US" dirty="0"/>
              <a:t>선택 시 하단영역 펼침</a:t>
            </a:r>
            <a:endParaRPr lang="en-US" altLang="ko-KR" dirty="0"/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8-1.</a:t>
            </a:r>
            <a:r>
              <a:rPr lang="ko-KR" altLang="en-US" dirty="0"/>
              <a:t>엔진 닉네임</a:t>
            </a:r>
            <a:r>
              <a:rPr lang="en-US" altLang="ko-KR" dirty="0"/>
              <a:t>(</a:t>
            </a:r>
            <a:r>
              <a:rPr lang="ko-KR" altLang="en-US" dirty="0"/>
              <a:t>영역 초과 시 </a:t>
            </a:r>
            <a:r>
              <a:rPr lang="en-US" altLang="ko-KR" dirty="0"/>
              <a:t>… </a:t>
            </a:r>
            <a:r>
              <a:rPr lang="ko-KR" altLang="en-US" dirty="0"/>
              <a:t>표시</a:t>
            </a:r>
            <a:r>
              <a:rPr lang="en-US" altLang="ko-KR" dirty="0"/>
              <a:t>)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8-2.</a:t>
            </a:r>
            <a:r>
              <a:rPr lang="ko-KR" altLang="en-US" dirty="0"/>
              <a:t>엔진종류</a:t>
            </a:r>
            <a:r>
              <a:rPr lang="en-US" altLang="ko-KR" dirty="0"/>
              <a:t>(p30 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8-3.</a:t>
            </a:r>
            <a:r>
              <a:rPr lang="ko-KR" altLang="en-US" dirty="0"/>
              <a:t>시작시간</a:t>
            </a:r>
            <a:r>
              <a:rPr lang="en-US" altLang="ko-KR" dirty="0"/>
              <a:t>(</a:t>
            </a:r>
            <a:r>
              <a:rPr lang="ko-KR" altLang="en-US" dirty="0"/>
              <a:t>형식 </a:t>
            </a:r>
            <a:r>
              <a:rPr lang="en-US" altLang="ko-KR" dirty="0" err="1"/>
              <a:t>yyyy</a:t>
            </a:r>
            <a:r>
              <a:rPr lang="en-US" altLang="ko-KR" dirty="0"/>
              <a:t>-mm-dd</a:t>
            </a:r>
            <a:r>
              <a:rPr lang="ko-KR" altLang="en-US" dirty="0"/>
              <a:t> </a:t>
            </a:r>
            <a:r>
              <a:rPr lang="en-US" altLang="ko-KR" dirty="0" err="1"/>
              <a:t>hh:mm:ss</a:t>
            </a:r>
            <a:r>
              <a:rPr lang="en-US" altLang="ko-KR" dirty="0"/>
              <a:t>)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8-4 </a:t>
            </a:r>
            <a:r>
              <a:rPr lang="ko-KR" altLang="en-US" dirty="0"/>
              <a:t>종료시간</a:t>
            </a:r>
            <a:r>
              <a:rPr lang="en-US" altLang="ko-KR" dirty="0"/>
              <a:t>(</a:t>
            </a:r>
            <a:r>
              <a:rPr lang="ko-KR" altLang="en-US" dirty="0"/>
              <a:t>형식 </a:t>
            </a:r>
            <a:r>
              <a:rPr lang="en-US" altLang="ko-KR" dirty="0" err="1"/>
              <a:t>yyyy</a:t>
            </a:r>
            <a:r>
              <a:rPr lang="en-US" altLang="ko-KR" dirty="0"/>
              <a:t>-mm-dd</a:t>
            </a:r>
            <a:r>
              <a:rPr lang="ko-KR" altLang="en-US" dirty="0"/>
              <a:t> </a:t>
            </a:r>
            <a:r>
              <a:rPr lang="en-US" altLang="ko-KR" dirty="0" err="1"/>
              <a:t>hh:mm:ss</a:t>
            </a:r>
            <a:r>
              <a:rPr lang="en-US" altLang="ko-KR" dirty="0"/>
              <a:t>)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8-5. </a:t>
            </a:r>
            <a:r>
              <a:rPr lang="ko-KR" altLang="en-US" dirty="0"/>
              <a:t>각 엔진 별 실행소요시간</a:t>
            </a:r>
            <a:endParaRPr lang="en-US" altLang="ko-KR" dirty="0"/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8-6. </a:t>
            </a:r>
            <a:r>
              <a:rPr lang="ko-KR" altLang="en-US" dirty="0" err="1"/>
              <a:t>엔진별</a:t>
            </a:r>
            <a:r>
              <a:rPr lang="ko-KR" altLang="en-US" dirty="0"/>
              <a:t> 배포 상태 </a:t>
            </a:r>
            <a:r>
              <a:rPr lang="en-US" altLang="ko-KR" dirty="0"/>
              <a:t>option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- Ready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- Not Ready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Inprogress</a:t>
            </a:r>
            <a:endParaRPr lang="en-US" altLang="ko-KR" dirty="0"/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- Canceled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- Finished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- Failed</a:t>
            </a:r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- Killed</a:t>
            </a:r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8-7. </a:t>
            </a:r>
            <a:r>
              <a:rPr lang="ko-KR" altLang="en-US" dirty="0"/>
              <a:t>실패한 </a:t>
            </a:r>
            <a:r>
              <a:rPr lang="en-US" altLang="ko-KR" dirty="0"/>
              <a:t>Engine</a:t>
            </a:r>
            <a:r>
              <a:rPr lang="ko-KR" altLang="en-US" dirty="0"/>
              <a:t>의 경우 확장된 </a:t>
            </a:r>
            <a:r>
              <a:rPr lang="en-US" altLang="ko-KR" dirty="0" err="1"/>
              <a:t>engineflow</a:t>
            </a:r>
            <a:r>
              <a:rPr lang="en-US" altLang="ko-KR" dirty="0"/>
              <a:t> </a:t>
            </a:r>
            <a:r>
              <a:rPr lang="ko-KR" altLang="en-US" dirty="0"/>
              <a:t>작성 화면으로 이동</a:t>
            </a:r>
            <a:endParaRPr lang="en-US" altLang="ko-KR" dirty="0"/>
          </a:p>
          <a:p>
            <a:pPr marL="177800" indent="-85725">
              <a:spcBef>
                <a:spcPts val="100"/>
              </a:spcBef>
              <a:buNone/>
            </a:pP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092D19-DDDC-4D64-9A11-DF7E8628CF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05_01_workflow </a:t>
            </a:r>
            <a:r>
              <a:rPr lang="ko-KR" altLang="en-US" dirty="0"/>
              <a:t>목록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82FDDF-8851-4585-B851-1A91FD3C31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workflow </a:t>
            </a:r>
            <a:r>
              <a:rPr lang="ko-KR" altLang="en-US" dirty="0"/>
              <a:t>목록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CB9D72-2BC2-4A49-BA36-56599D1BAD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monitoring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0C27DD9-44CC-40B0-85A9-D02EFDF551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181" name="사각형: 둥근 모서리 180">
            <a:extLst>
              <a:ext uri="{FF2B5EF4-FFF2-40B4-BE49-F238E27FC236}">
                <a16:creationId xmlns:a16="http://schemas.microsoft.com/office/drawing/2014/main" id="{8FCAF6ED-1E85-4FB3-9930-55EBCB93448D}"/>
              </a:ext>
            </a:extLst>
          </p:cNvPr>
          <p:cNvSpPr/>
          <p:nvPr/>
        </p:nvSpPr>
        <p:spPr>
          <a:xfrm>
            <a:off x="352468" y="943333"/>
            <a:ext cx="9436184" cy="1924303"/>
          </a:xfrm>
          <a:prstGeom prst="roundRect">
            <a:avLst>
              <a:gd name="adj" fmla="val 2960"/>
            </a:avLst>
          </a:prstGeom>
          <a:noFill/>
          <a:ln w="5615" cap="flat">
            <a:solidFill>
              <a:srgbClr val="5F84FF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319C3730-0248-4B4A-A8E5-04D24FB2DDCE}"/>
              </a:ext>
            </a:extLst>
          </p:cNvPr>
          <p:cNvSpPr/>
          <p:nvPr/>
        </p:nvSpPr>
        <p:spPr>
          <a:xfrm>
            <a:off x="351318" y="943334"/>
            <a:ext cx="1774800" cy="1924302"/>
          </a:xfrm>
          <a:prstGeom prst="roundRect">
            <a:avLst>
              <a:gd name="adj" fmla="val 2960"/>
            </a:avLst>
          </a:prstGeom>
          <a:solidFill>
            <a:srgbClr val="5F84FF"/>
          </a:solidFill>
          <a:ln w="5615" cap="flat">
            <a:solidFill>
              <a:schemeClr val="bg1">
                <a:lumMod val="6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6B059B3-34FB-4291-BDF1-B2BEE07ABEF0}"/>
              </a:ext>
            </a:extLst>
          </p:cNvPr>
          <p:cNvSpPr txBox="1"/>
          <p:nvPr/>
        </p:nvSpPr>
        <p:spPr>
          <a:xfrm>
            <a:off x="458494" y="1084270"/>
            <a:ext cx="177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Monitoring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7CB095B-206C-4162-A2C8-C6CD1F590B4D}"/>
              </a:ext>
            </a:extLst>
          </p:cNvPr>
          <p:cNvSpPr txBox="1"/>
          <p:nvPr/>
        </p:nvSpPr>
        <p:spPr>
          <a:xfrm>
            <a:off x="2382544" y="1024873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Status</a:t>
            </a:r>
            <a:endParaRPr lang="ko-KR" altLang="en-US" sz="1100" b="1" dirty="0"/>
          </a:p>
        </p:txBody>
      </p:sp>
      <p:pic>
        <p:nvPicPr>
          <p:cNvPr id="185" name="그래픽 184" descr="정보 단색으로 채워진">
            <a:extLst>
              <a:ext uri="{FF2B5EF4-FFF2-40B4-BE49-F238E27FC236}">
                <a16:creationId xmlns:a16="http://schemas.microsoft.com/office/drawing/2014/main" id="{4F8917C2-1CA3-4B24-AC38-48FE493EA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4202" y="1057281"/>
            <a:ext cx="175729" cy="175729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0635AAFC-958F-4FE6-A81B-3A71E9CEC50C}"/>
              </a:ext>
            </a:extLst>
          </p:cNvPr>
          <p:cNvSpPr txBox="1"/>
          <p:nvPr/>
        </p:nvSpPr>
        <p:spPr>
          <a:xfrm>
            <a:off x="5878526" y="1292984"/>
            <a:ext cx="1330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June 2021</a:t>
            </a:r>
            <a:endParaRPr lang="ko-KR" altLang="en-US" sz="1100" dirty="0">
              <a:latin typeface="+mn-ea"/>
            </a:endParaRPr>
          </a:p>
        </p:txBody>
      </p:sp>
      <p:graphicFrame>
        <p:nvGraphicFramePr>
          <p:cNvPr id="187" name="표 15">
            <a:extLst>
              <a:ext uri="{FF2B5EF4-FFF2-40B4-BE49-F238E27FC236}">
                <a16:creationId xmlns:a16="http://schemas.microsoft.com/office/drawing/2014/main" id="{119E72BD-1FE9-4143-AF5E-B9FE93375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67666"/>
              </p:ext>
            </p:extLst>
          </p:nvPr>
        </p:nvGraphicFramePr>
        <p:xfrm>
          <a:off x="6105498" y="1574873"/>
          <a:ext cx="1985200" cy="1271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098">
                  <a:extLst>
                    <a:ext uri="{9D8B030D-6E8A-4147-A177-3AD203B41FA5}">
                      <a16:colId xmlns:a16="http://schemas.microsoft.com/office/drawing/2014/main" val="4252113333"/>
                    </a:ext>
                  </a:extLst>
                </a:gridCol>
                <a:gridCol w="276098">
                  <a:extLst>
                    <a:ext uri="{9D8B030D-6E8A-4147-A177-3AD203B41FA5}">
                      <a16:colId xmlns:a16="http://schemas.microsoft.com/office/drawing/2014/main" val="333425907"/>
                    </a:ext>
                  </a:extLst>
                </a:gridCol>
                <a:gridCol w="276098">
                  <a:extLst>
                    <a:ext uri="{9D8B030D-6E8A-4147-A177-3AD203B41FA5}">
                      <a16:colId xmlns:a16="http://schemas.microsoft.com/office/drawing/2014/main" val="1451108465"/>
                    </a:ext>
                  </a:extLst>
                </a:gridCol>
                <a:gridCol w="276098">
                  <a:extLst>
                    <a:ext uri="{9D8B030D-6E8A-4147-A177-3AD203B41FA5}">
                      <a16:colId xmlns:a16="http://schemas.microsoft.com/office/drawing/2014/main" val="3381730269"/>
                    </a:ext>
                  </a:extLst>
                </a:gridCol>
                <a:gridCol w="276098">
                  <a:extLst>
                    <a:ext uri="{9D8B030D-6E8A-4147-A177-3AD203B41FA5}">
                      <a16:colId xmlns:a16="http://schemas.microsoft.com/office/drawing/2014/main" val="1408090016"/>
                    </a:ext>
                  </a:extLst>
                </a:gridCol>
                <a:gridCol w="276098">
                  <a:extLst>
                    <a:ext uri="{9D8B030D-6E8A-4147-A177-3AD203B41FA5}">
                      <a16:colId xmlns:a16="http://schemas.microsoft.com/office/drawing/2014/main" val="3055533980"/>
                    </a:ext>
                  </a:extLst>
                </a:gridCol>
                <a:gridCol w="328612">
                  <a:extLst>
                    <a:ext uri="{9D8B030D-6E8A-4147-A177-3AD203B41FA5}">
                      <a16:colId xmlns:a16="http://schemas.microsoft.com/office/drawing/2014/main" val="611917598"/>
                    </a:ext>
                  </a:extLst>
                </a:gridCol>
              </a:tblGrid>
              <a:tr h="166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S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</a:t>
                      </a:r>
                      <a:endParaRPr lang="ko-KR" altLang="en-US" sz="7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033212"/>
                  </a:ext>
                </a:extLst>
              </a:tr>
              <a:tr h="218217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514549"/>
                  </a:ext>
                </a:extLst>
              </a:tr>
              <a:tr h="21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174282"/>
                  </a:ext>
                </a:extLst>
              </a:tr>
              <a:tr h="21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657816"/>
                  </a:ext>
                </a:extLst>
              </a:tr>
              <a:tr h="21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046443"/>
                  </a:ext>
                </a:extLst>
              </a:tr>
              <a:tr h="21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359484"/>
                  </a:ext>
                </a:extLst>
              </a:tr>
            </a:tbl>
          </a:graphicData>
        </a:graphic>
      </p:graphicFrame>
      <p:sp>
        <p:nvSpPr>
          <p:cNvPr id="188" name="TextBox 187">
            <a:extLst>
              <a:ext uri="{FF2B5EF4-FFF2-40B4-BE49-F238E27FC236}">
                <a16:creationId xmlns:a16="http://schemas.microsoft.com/office/drawing/2014/main" id="{F12B7DE7-B8FF-4A4B-AF14-C3D4F6B82C0A}"/>
              </a:ext>
            </a:extLst>
          </p:cNvPr>
          <p:cNvSpPr txBox="1"/>
          <p:nvPr/>
        </p:nvSpPr>
        <p:spPr>
          <a:xfrm>
            <a:off x="7632884" y="1310423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   &gt;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EBA56285-7A60-4C19-A28C-EAACFE2E8DEF}"/>
              </a:ext>
            </a:extLst>
          </p:cNvPr>
          <p:cNvSpPr/>
          <p:nvPr/>
        </p:nvSpPr>
        <p:spPr>
          <a:xfrm>
            <a:off x="6724025" y="1995977"/>
            <a:ext cx="138132" cy="138132"/>
          </a:xfrm>
          <a:prstGeom prst="ellipse">
            <a:avLst/>
          </a:prstGeom>
          <a:solidFill>
            <a:srgbClr val="FFC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8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3C42C8E7-7209-451F-B184-CD5EF5FCD71B}"/>
              </a:ext>
            </a:extLst>
          </p:cNvPr>
          <p:cNvSpPr/>
          <p:nvPr/>
        </p:nvSpPr>
        <p:spPr>
          <a:xfrm>
            <a:off x="6998470" y="1770519"/>
            <a:ext cx="138132" cy="138132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06BB39D6-3A60-41E9-AFB0-48ADBF29E5F1}"/>
              </a:ext>
            </a:extLst>
          </p:cNvPr>
          <p:cNvSpPr/>
          <p:nvPr/>
        </p:nvSpPr>
        <p:spPr>
          <a:xfrm>
            <a:off x="6724025" y="1770519"/>
            <a:ext cx="138132" cy="138132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D5F5C0D4-E71D-45BC-A249-91BEAE925347}"/>
              </a:ext>
            </a:extLst>
          </p:cNvPr>
          <p:cNvSpPr/>
          <p:nvPr/>
        </p:nvSpPr>
        <p:spPr>
          <a:xfrm>
            <a:off x="7547953" y="1995977"/>
            <a:ext cx="138132" cy="1381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11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04C0D8DE-8AC7-4E11-90AC-A4E96016FF0B}"/>
              </a:ext>
            </a:extLst>
          </p:cNvPr>
          <p:cNvSpPr/>
          <p:nvPr/>
        </p:nvSpPr>
        <p:spPr>
          <a:xfrm>
            <a:off x="6448008" y="2210508"/>
            <a:ext cx="138132" cy="1381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14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429D4E1F-3D4A-4B4F-8384-85CA40ED25D5}"/>
              </a:ext>
            </a:extLst>
          </p:cNvPr>
          <p:cNvSpPr/>
          <p:nvPr/>
        </p:nvSpPr>
        <p:spPr>
          <a:xfrm>
            <a:off x="7275391" y="2210508"/>
            <a:ext cx="138132" cy="1381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17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6DDDE79D-2984-435C-8049-E332DA877883}"/>
              </a:ext>
            </a:extLst>
          </p:cNvPr>
          <p:cNvSpPr/>
          <p:nvPr/>
        </p:nvSpPr>
        <p:spPr>
          <a:xfrm>
            <a:off x="6446609" y="2425838"/>
            <a:ext cx="138132" cy="1381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21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558940D-C6C5-40E0-9159-7405B8112DB3}"/>
              </a:ext>
            </a:extLst>
          </p:cNvPr>
          <p:cNvSpPr/>
          <p:nvPr/>
        </p:nvSpPr>
        <p:spPr>
          <a:xfrm>
            <a:off x="7550439" y="2425838"/>
            <a:ext cx="138132" cy="1381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61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25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59D1F418-3F32-4883-ABA1-9D59B909E7C3}"/>
              </a:ext>
            </a:extLst>
          </p:cNvPr>
          <p:cNvSpPr/>
          <p:nvPr/>
        </p:nvSpPr>
        <p:spPr>
          <a:xfrm>
            <a:off x="6446609" y="2646375"/>
            <a:ext cx="138132" cy="1381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28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00" name="사각형: 둥근 모서리 199">
            <a:extLst>
              <a:ext uri="{FF2B5EF4-FFF2-40B4-BE49-F238E27FC236}">
                <a16:creationId xmlns:a16="http://schemas.microsoft.com/office/drawing/2014/main" id="{DB40EA52-6B66-4F72-B0D0-6CB3C0A9642C}"/>
              </a:ext>
            </a:extLst>
          </p:cNvPr>
          <p:cNvSpPr/>
          <p:nvPr/>
        </p:nvSpPr>
        <p:spPr>
          <a:xfrm>
            <a:off x="8286750" y="2497636"/>
            <a:ext cx="1427925" cy="325557"/>
          </a:xfrm>
          <a:prstGeom prst="roundRect">
            <a:avLst>
              <a:gd name="adj" fmla="val 2974"/>
            </a:avLst>
          </a:prstGeom>
          <a:solidFill>
            <a:srgbClr val="F5F5F5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97A2235B-AC74-4172-91A7-0C8545917B18}"/>
              </a:ext>
            </a:extLst>
          </p:cNvPr>
          <p:cNvSpPr/>
          <p:nvPr/>
        </p:nvSpPr>
        <p:spPr>
          <a:xfrm>
            <a:off x="8359610" y="2555521"/>
            <a:ext cx="68899" cy="68899"/>
          </a:xfrm>
          <a:prstGeom prst="ellipse">
            <a:avLst/>
          </a:prstGeom>
          <a:solidFill>
            <a:srgbClr val="FFC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35081863-8D09-4AF2-B1C5-C668468C3E15}"/>
              </a:ext>
            </a:extLst>
          </p:cNvPr>
          <p:cNvSpPr/>
          <p:nvPr/>
        </p:nvSpPr>
        <p:spPr>
          <a:xfrm>
            <a:off x="9026026" y="2697307"/>
            <a:ext cx="68899" cy="68899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3F80404-DC26-4804-8A93-E8DE4A921016}"/>
              </a:ext>
            </a:extLst>
          </p:cNvPr>
          <p:cNvSpPr/>
          <p:nvPr/>
        </p:nvSpPr>
        <p:spPr>
          <a:xfrm>
            <a:off x="8359610" y="2696411"/>
            <a:ext cx="68899" cy="68899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C0ABFF1-05E1-471C-BFDD-5DDB561E40F3}"/>
              </a:ext>
            </a:extLst>
          </p:cNvPr>
          <p:cNvSpPr txBox="1"/>
          <p:nvPr/>
        </p:nvSpPr>
        <p:spPr>
          <a:xfrm>
            <a:off x="8427099" y="2497637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Today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9C5A118-6A08-4FB3-9D28-5261958014C2}"/>
              </a:ext>
            </a:extLst>
          </p:cNvPr>
          <p:cNvSpPr txBox="1"/>
          <p:nvPr/>
        </p:nvSpPr>
        <p:spPr>
          <a:xfrm>
            <a:off x="8427099" y="2638527"/>
            <a:ext cx="57579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Completed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7F85714-C78D-4C03-9A3F-61762AF64B95}"/>
              </a:ext>
            </a:extLst>
          </p:cNvPr>
          <p:cNvSpPr txBox="1"/>
          <p:nvPr/>
        </p:nvSpPr>
        <p:spPr>
          <a:xfrm>
            <a:off x="9093515" y="2639423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Failed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17ACDACC-85BE-4BBE-8BB0-5312E8B4EC97}"/>
              </a:ext>
            </a:extLst>
          </p:cNvPr>
          <p:cNvCxnSpPr>
            <a:cxnSpLocks/>
          </p:cNvCxnSpPr>
          <p:nvPr/>
        </p:nvCxnSpPr>
        <p:spPr>
          <a:xfrm>
            <a:off x="5919038" y="1434803"/>
            <a:ext cx="0" cy="1389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타원 207">
            <a:extLst>
              <a:ext uri="{FF2B5EF4-FFF2-40B4-BE49-F238E27FC236}">
                <a16:creationId xmlns:a16="http://schemas.microsoft.com/office/drawing/2014/main" id="{FB6B46AF-D037-4008-8402-789151075E69}"/>
              </a:ext>
            </a:extLst>
          </p:cNvPr>
          <p:cNvSpPr/>
          <p:nvPr/>
        </p:nvSpPr>
        <p:spPr>
          <a:xfrm>
            <a:off x="9025869" y="2555521"/>
            <a:ext cx="68899" cy="688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2E250D81-24A0-4CB5-B040-095A0D0140EC}"/>
              </a:ext>
            </a:extLst>
          </p:cNvPr>
          <p:cNvSpPr txBox="1"/>
          <p:nvPr/>
        </p:nvSpPr>
        <p:spPr>
          <a:xfrm>
            <a:off x="9093358" y="2497637"/>
            <a:ext cx="5517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Scheduled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0DAB3B89-1B3F-434C-8201-611943B66A3F}"/>
              </a:ext>
            </a:extLst>
          </p:cNvPr>
          <p:cNvSpPr/>
          <p:nvPr/>
        </p:nvSpPr>
        <p:spPr>
          <a:xfrm>
            <a:off x="3290733" y="1320737"/>
            <a:ext cx="817945" cy="1440928"/>
          </a:xfrm>
          <a:prstGeom prst="roundRect">
            <a:avLst>
              <a:gd name="adj" fmla="val 3279"/>
            </a:avLst>
          </a:prstGeom>
          <a:solidFill>
            <a:schemeClr val="bg1"/>
          </a:solidFill>
          <a:ln w="5615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11" name="사각형: 둥근 모서리 210">
            <a:extLst>
              <a:ext uri="{FF2B5EF4-FFF2-40B4-BE49-F238E27FC236}">
                <a16:creationId xmlns:a16="http://schemas.microsoft.com/office/drawing/2014/main" id="{899D58DC-CF1F-4585-9EDA-46045476D760}"/>
              </a:ext>
            </a:extLst>
          </p:cNvPr>
          <p:cNvSpPr/>
          <p:nvPr/>
        </p:nvSpPr>
        <p:spPr>
          <a:xfrm>
            <a:off x="4156777" y="1320737"/>
            <a:ext cx="817945" cy="1440928"/>
          </a:xfrm>
          <a:prstGeom prst="roundRect">
            <a:avLst>
              <a:gd name="adj" fmla="val 3279"/>
            </a:avLst>
          </a:prstGeom>
          <a:solidFill>
            <a:schemeClr val="bg1"/>
          </a:solidFill>
          <a:ln w="5615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12" name="사각형: 둥근 모서리 211">
            <a:extLst>
              <a:ext uri="{FF2B5EF4-FFF2-40B4-BE49-F238E27FC236}">
                <a16:creationId xmlns:a16="http://schemas.microsoft.com/office/drawing/2014/main" id="{FD170E8C-2148-421A-9910-EF4AC7281EF5}"/>
              </a:ext>
            </a:extLst>
          </p:cNvPr>
          <p:cNvSpPr/>
          <p:nvPr/>
        </p:nvSpPr>
        <p:spPr>
          <a:xfrm>
            <a:off x="5022820" y="1320737"/>
            <a:ext cx="817945" cy="1440928"/>
          </a:xfrm>
          <a:prstGeom prst="roundRect">
            <a:avLst>
              <a:gd name="adj" fmla="val 3279"/>
            </a:avLst>
          </a:prstGeom>
          <a:solidFill>
            <a:schemeClr val="bg1"/>
          </a:solidFill>
          <a:ln w="5615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13" name="사각형: 둥근 모서리 212">
            <a:extLst>
              <a:ext uri="{FF2B5EF4-FFF2-40B4-BE49-F238E27FC236}">
                <a16:creationId xmlns:a16="http://schemas.microsoft.com/office/drawing/2014/main" id="{C5EEDFC3-C2DD-4622-9750-41B47AE33134}"/>
              </a:ext>
            </a:extLst>
          </p:cNvPr>
          <p:cNvSpPr/>
          <p:nvPr/>
        </p:nvSpPr>
        <p:spPr>
          <a:xfrm>
            <a:off x="2424689" y="1320737"/>
            <a:ext cx="817945" cy="1440928"/>
          </a:xfrm>
          <a:prstGeom prst="roundRect">
            <a:avLst>
              <a:gd name="adj" fmla="val 3279"/>
            </a:avLst>
          </a:prstGeom>
          <a:solidFill>
            <a:schemeClr val="bg1"/>
          </a:solidFill>
          <a:ln w="5615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8DFA7792-0D7C-45C4-9B32-3AB8193F9E22}"/>
              </a:ext>
            </a:extLst>
          </p:cNvPr>
          <p:cNvGrpSpPr/>
          <p:nvPr/>
        </p:nvGrpSpPr>
        <p:grpSpPr>
          <a:xfrm>
            <a:off x="2425329" y="1518459"/>
            <a:ext cx="3395568" cy="1112443"/>
            <a:chOff x="2467302" y="1320568"/>
            <a:chExt cx="3395568" cy="1112443"/>
          </a:xfrm>
        </p:grpSpPr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8A6B7FA9-F455-4F8D-8BB7-E56AB0EEE391}"/>
                </a:ext>
              </a:extLst>
            </p:cNvPr>
            <p:cNvGrpSpPr/>
            <p:nvPr/>
          </p:nvGrpSpPr>
          <p:grpSpPr>
            <a:xfrm>
              <a:off x="5134964" y="1320568"/>
              <a:ext cx="364125" cy="364125"/>
              <a:chOff x="2440917" y="2021799"/>
              <a:chExt cx="459009" cy="459009"/>
            </a:xfrm>
          </p:grpSpPr>
          <p:sp>
            <p:nvSpPr>
              <p:cNvPr id="233" name="사각형: 둥근 모서리 232">
                <a:extLst>
                  <a:ext uri="{FF2B5EF4-FFF2-40B4-BE49-F238E27FC236}">
                    <a16:creationId xmlns:a16="http://schemas.microsoft.com/office/drawing/2014/main" id="{7BE102FE-0B8E-4DF7-9A4C-8C9253D99E45}"/>
                  </a:ext>
                </a:extLst>
              </p:cNvPr>
              <p:cNvSpPr/>
              <p:nvPr/>
            </p:nvSpPr>
            <p:spPr>
              <a:xfrm>
                <a:off x="2440917" y="2021799"/>
                <a:ext cx="459009" cy="459009"/>
              </a:xfrm>
              <a:prstGeom prst="roundRect">
                <a:avLst>
                  <a:gd name="adj" fmla="val 17186"/>
                </a:avLst>
              </a:prstGeom>
              <a:solidFill>
                <a:schemeClr val="accent1">
                  <a:lumMod val="40000"/>
                  <a:lumOff val="6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234" name="그래픽 233" descr="화살표 원 단색으로 채워진">
                <a:extLst>
                  <a:ext uri="{FF2B5EF4-FFF2-40B4-BE49-F238E27FC236}">
                    <a16:creationId xmlns:a16="http://schemas.microsoft.com/office/drawing/2014/main" id="{0D7E6FD5-E46A-4AE8-A9EE-BE31F93A7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513931" y="2088921"/>
                <a:ext cx="313839" cy="313839"/>
              </a:xfrm>
              <a:prstGeom prst="rect">
                <a:avLst/>
              </a:prstGeom>
            </p:spPr>
          </p:pic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55A5236-382B-4B58-B4D9-33E169D1FAD5}"/>
                </a:ext>
              </a:extLst>
            </p:cNvPr>
            <p:cNvSpPr txBox="1"/>
            <p:nvPr/>
          </p:nvSpPr>
          <p:spPr>
            <a:xfrm>
              <a:off x="3349510" y="1825079"/>
              <a:ext cx="8370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Completed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4E6F44DB-E759-4F03-A9C1-6047CB7297BB}"/>
                </a:ext>
              </a:extLst>
            </p:cNvPr>
            <p:cNvSpPr txBox="1"/>
            <p:nvPr/>
          </p:nvSpPr>
          <p:spPr>
            <a:xfrm>
              <a:off x="3352106" y="2063679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16</a:t>
              </a:r>
              <a:endParaRPr lang="ko-KR" altLang="en-US" b="1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63AE1A77-4561-4B24-BC7E-008183921DA6}"/>
                </a:ext>
              </a:extLst>
            </p:cNvPr>
            <p:cNvSpPr txBox="1"/>
            <p:nvPr/>
          </p:nvSpPr>
          <p:spPr>
            <a:xfrm>
              <a:off x="4227579" y="1825079"/>
              <a:ext cx="5437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Failed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4F88729-4A60-46AC-912D-C196712925C3}"/>
                </a:ext>
              </a:extLst>
            </p:cNvPr>
            <p:cNvSpPr txBox="1"/>
            <p:nvPr/>
          </p:nvSpPr>
          <p:spPr>
            <a:xfrm>
              <a:off x="4230174" y="2063679"/>
              <a:ext cx="541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30</a:t>
              </a:r>
              <a:endParaRPr lang="ko-KR" altLang="en-US" b="1" dirty="0"/>
            </a:p>
          </p:txBody>
        </p: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1A09CD55-F6D1-46BE-A86F-5DE50FDA6FDE}"/>
                </a:ext>
              </a:extLst>
            </p:cNvPr>
            <p:cNvGrpSpPr/>
            <p:nvPr/>
          </p:nvGrpSpPr>
          <p:grpSpPr>
            <a:xfrm>
              <a:off x="3430218" y="1320568"/>
              <a:ext cx="372153" cy="372153"/>
              <a:chOff x="4267697" y="2021799"/>
              <a:chExt cx="459009" cy="459009"/>
            </a:xfrm>
          </p:grpSpPr>
          <p:sp>
            <p:nvSpPr>
              <p:cNvPr id="231" name="사각형: 둥근 모서리 230">
                <a:extLst>
                  <a:ext uri="{FF2B5EF4-FFF2-40B4-BE49-F238E27FC236}">
                    <a16:creationId xmlns:a16="http://schemas.microsoft.com/office/drawing/2014/main" id="{ECCB0C29-4C6A-4DB6-9761-188B02975798}"/>
                  </a:ext>
                </a:extLst>
              </p:cNvPr>
              <p:cNvSpPr/>
              <p:nvPr/>
            </p:nvSpPr>
            <p:spPr>
              <a:xfrm>
                <a:off x="4267697" y="2021799"/>
                <a:ext cx="459009" cy="459009"/>
              </a:xfrm>
              <a:prstGeom prst="roundRect">
                <a:avLst>
                  <a:gd name="adj" fmla="val 17186"/>
                </a:avLst>
              </a:prstGeom>
              <a:solidFill>
                <a:schemeClr val="accent1">
                  <a:lumMod val="40000"/>
                  <a:lumOff val="6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232" name="그래픽 231" descr="배지 체크 표시1 단색으로 채워진">
                <a:extLst>
                  <a:ext uri="{FF2B5EF4-FFF2-40B4-BE49-F238E27FC236}">
                    <a16:creationId xmlns:a16="http://schemas.microsoft.com/office/drawing/2014/main" id="{C5433E62-CD2F-4E58-96AE-0E5BC032D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66979" y="2107408"/>
                <a:ext cx="269576" cy="269570"/>
              </a:xfrm>
              <a:prstGeom prst="rect">
                <a:avLst/>
              </a:prstGeom>
            </p:spPr>
          </p:pic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D3FDABB9-FD89-4F22-AD6E-4CCF8C1F09C8}"/>
                </a:ext>
              </a:extLst>
            </p:cNvPr>
            <p:cNvGrpSpPr/>
            <p:nvPr/>
          </p:nvGrpSpPr>
          <p:grpSpPr>
            <a:xfrm>
              <a:off x="4279619" y="1320568"/>
              <a:ext cx="368766" cy="368766"/>
              <a:chOff x="4271558" y="2741888"/>
              <a:chExt cx="459009" cy="459009"/>
            </a:xfrm>
          </p:grpSpPr>
          <p:sp>
            <p:nvSpPr>
              <p:cNvPr id="229" name="사각형: 둥근 모서리 228">
                <a:extLst>
                  <a:ext uri="{FF2B5EF4-FFF2-40B4-BE49-F238E27FC236}">
                    <a16:creationId xmlns:a16="http://schemas.microsoft.com/office/drawing/2014/main" id="{119E783D-FDA3-43FB-9A2A-C44A51B5D8FC}"/>
                  </a:ext>
                </a:extLst>
              </p:cNvPr>
              <p:cNvSpPr/>
              <p:nvPr/>
            </p:nvSpPr>
            <p:spPr>
              <a:xfrm>
                <a:off x="4271558" y="2741888"/>
                <a:ext cx="459009" cy="459009"/>
              </a:xfrm>
              <a:prstGeom prst="roundRect">
                <a:avLst>
                  <a:gd name="adj" fmla="val 15629"/>
                </a:avLst>
              </a:prstGeom>
              <a:solidFill>
                <a:schemeClr val="accent1">
                  <a:lumMod val="40000"/>
                  <a:lumOff val="6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230" name="그래픽 229" descr="닫기 단색으로 채워진">
                <a:extLst>
                  <a:ext uri="{FF2B5EF4-FFF2-40B4-BE49-F238E27FC236}">
                    <a16:creationId xmlns:a16="http://schemas.microsoft.com/office/drawing/2014/main" id="{78C0083A-33DB-4645-A3A5-580042E489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80132" y="2850462"/>
                <a:ext cx="241860" cy="241860"/>
              </a:xfrm>
              <a:prstGeom prst="rect">
                <a:avLst/>
              </a:prstGeom>
            </p:spPr>
          </p:pic>
        </p:grp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1268858B-90AA-4284-9E2B-600F3282DC91}"/>
                </a:ext>
              </a:extLst>
            </p:cNvPr>
            <p:cNvSpPr txBox="1"/>
            <p:nvPr/>
          </p:nvSpPr>
          <p:spPr>
            <a:xfrm>
              <a:off x="2467302" y="1825079"/>
              <a:ext cx="8691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Progressing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756A71CC-768F-42D7-B93D-BEDBD9D60CA7}"/>
                </a:ext>
              </a:extLst>
            </p:cNvPr>
            <p:cNvSpPr txBox="1"/>
            <p:nvPr/>
          </p:nvSpPr>
          <p:spPr>
            <a:xfrm>
              <a:off x="2467302" y="2063679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47</a:t>
              </a:r>
              <a:endParaRPr lang="ko-KR" altLang="en-US" b="1" dirty="0"/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B5C782F2-2A56-4986-B0BC-9758954D40B1}"/>
                </a:ext>
              </a:extLst>
            </p:cNvPr>
            <p:cNvGrpSpPr/>
            <p:nvPr/>
          </p:nvGrpSpPr>
          <p:grpSpPr>
            <a:xfrm>
              <a:off x="2579514" y="1320568"/>
              <a:ext cx="364125" cy="364125"/>
              <a:chOff x="6982203" y="6602934"/>
              <a:chExt cx="364125" cy="364125"/>
            </a:xfrm>
          </p:grpSpPr>
          <p:sp>
            <p:nvSpPr>
              <p:cNvPr id="227" name="사각형: 둥근 모서리 226">
                <a:extLst>
                  <a:ext uri="{FF2B5EF4-FFF2-40B4-BE49-F238E27FC236}">
                    <a16:creationId xmlns:a16="http://schemas.microsoft.com/office/drawing/2014/main" id="{7C691EFE-47EB-4E16-A6F1-B012CDDACC92}"/>
                  </a:ext>
                </a:extLst>
              </p:cNvPr>
              <p:cNvSpPr/>
              <p:nvPr/>
            </p:nvSpPr>
            <p:spPr>
              <a:xfrm>
                <a:off x="6982203" y="6602934"/>
                <a:ext cx="364125" cy="364125"/>
              </a:xfrm>
              <a:prstGeom prst="roundRect">
                <a:avLst>
                  <a:gd name="adj" fmla="val 15629"/>
                </a:avLst>
              </a:prstGeom>
              <a:solidFill>
                <a:schemeClr val="accent1">
                  <a:lumMod val="40000"/>
                  <a:lumOff val="6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solidFill>
                    <a:srgbClr val="4F79DF"/>
                  </a:solidFill>
                </a:endParaRPr>
              </a:p>
            </p:txBody>
          </p:sp>
          <p:pic>
            <p:nvPicPr>
              <p:cNvPr id="228" name="그래픽 227" descr="로드 중 단색으로 채워진">
                <a:extLst>
                  <a:ext uri="{FF2B5EF4-FFF2-40B4-BE49-F238E27FC236}">
                    <a16:creationId xmlns:a16="http://schemas.microsoft.com/office/drawing/2014/main" id="{691DCF89-8040-4836-8CF0-484E4E58EF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022577" y="6643309"/>
                <a:ext cx="283376" cy="283374"/>
              </a:xfrm>
              <a:prstGeom prst="rect">
                <a:avLst/>
              </a:prstGeom>
            </p:spPr>
          </p:pic>
        </p:grp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29F7F298-5F6F-497A-AA69-FD050AF51F07}"/>
                </a:ext>
              </a:extLst>
            </p:cNvPr>
            <p:cNvSpPr txBox="1"/>
            <p:nvPr/>
          </p:nvSpPr>
          <p:spPr>
            <a:xfrm>
              <a:off x="5065857" y="1825079"/>
              <a:ext cx="79701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Scheduled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A56B246-E3F8-412E-A6F2-35E1EF7721BD}"/>
                </a:ext>
              </a:extLst>
            </p:cNvPr>
            <p:cNvSpPr txBox="1"/>
            <p:nvPr/>
          </p:nvSpPr>
          <p:spPr>
            <a:xfrm>
              <a:off x="5065857" y="2063679"/>
              <a:ext cx="578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10</a:t>
              </a:r>
              <a:endParaRPr lang="ko-KR" altLang="en-US" b="1" dirty="0"/>
            </a:p>
          </p:txBody>
        </p: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BC40FA5C-052B-46C0-A7C1-C22480F41649}"/>
              </a:ext>
            </a:extLst>
          </p:cNvPr>
          <p:cNvSpPr txBox="1"/>
          <p:nvPr/>
        </p:nvSpPr>
        <p:spPr>
          <a:xfrm>
            <a:off x="8709432" y="1692730"/>
            <a:ext cx="707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00B050"/>
                </a:solidFill>
              </a:rPr>
              <a:t>Completed</a:t>
            </a:r>
            <a:endParaRPr lang="ko-KR" altLang="en-US" sz="800" dirty="0">
              <a:solidFill>
                <a:srgbClr val="00B050"/>
              </a:solidFill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A40858E6-6898-4888-8818-7D04CDD1658C}"/>
              </a:ext>
            </a:extLst>
          </p:cNvPr>
          <p:cNvSpPr txBox="1"/>
          <p:nvPr/>
        </p:nvSpPr>
        <p:spPr>
          <a:xfrm>
            <a:off x="8709432" y="188049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9</a:t>
            </a:r>
            <a:endParaRPr lang="ko-KR" altLang="en-US" b="1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EBE8D127-97B5-4D30-8736-1CAB8D413399}"/>
              </a:ext>
            </a:extLst>
          </p:cNvPr>
          <p:cNvSpPr txBox="1"/>
          <p:nvPr/>
        </p:nvSpPr>
        <p:spPr>
          <a:xfrm>
            <a:off x="9299874" y="1688137"/>
            <a:ext cx="5437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Failed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1C59647-205C-493F-B818-34D72C607DDA}"/>
              </a:ext>
            </a:extLst>
          </p:cNvPr>
          <p:cNvSpPr txBox="1"/>
          <p:nvPr/>
        </p:nvSpPr>
        <p:spPr>
          <a:xfrm>
            <a:off x="9299874" y="1880496"/>
            <a:ext cx="51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505C129-E287-4797-AB55-8529C3516A5D}"/>
              </a:ext>
            </a:extLst>
          </p:cNvPr>
          <p:cNvSpPr/>
          <p:nvPr/>
        </p:nvSpPr>
        <p:spPr>
          <a:xfrm>
            <a:off x="6048784" y="994393"/>
            <a:ext cx="3698308" cy="1842760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D038E0EB-87F9-4067-8DDB-A81E70C1A183}"/>
              </a:ext>
            </a:extLst>
          </p:cNvPr>
          <p:cNvSpPr/>
          <p:nvPr/>
        </p:nvSpPr>
        <p:spPr>
          <a:xfrm>
            <a:off x="2202134" y="102796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15A1A0F6-C324-4642-8975-C29115DEA88D}"/>
              </a:ext>
            </a:extLst>
          </p:cNvPr>
          <p:cNvGrpSpPr/>
          <p:nvPr/>
        </p:nvGrpSpPr>
        <p:grpSpPr>
          <a:xfrm>
            <a:off x="1706209" y="425489"/>
            <a:ext cx="2893741" cy="614911"/>
            <a:chOff x="4533536" y="92558"/>
            <a:chExt cx="2893741" cy="614911"/>
          </a:xfrm>
        </p:grpSpPr>
        <p:sp>
          <p:nvSpPr>
            <p:cNvPr id="242" name="이등변 삼각형 241">
              <a:extLst>
                <a:ext uri="{FF2B5EF4-FFF2-40B4-BE49-F238E27FC236}">
                  <a16:creationId xmlns:a16="http://schemas.microsoft.com/office/drawing/2014/main" id="{126D3998-FFF9-4C1E-A3CC-27C71465A71B}"/>
                </a:ext>
              </a:extLst>
            </p:cNvPr>
            <p:cNvSpPr/>
            <p:nvPr/>
          </p:nvSpPr>
          <p:spPr>
            <a:xfrm rot="10800000">
              <a:off x="5758180" y="565588"/>
              <a:ext cx="164582" cy="141881"/>
            </a:xfrm>
            <a:prstGeom prst="triangle">
              <a:avLst/>
            </a:prstGeom>
            <a:solidFill>
              <a:srgbClr val="40404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8E1D3E39-4C59-4F6F-B873-B86C57910020}"/>
                </a:ext>
              </a:extLst>
            </p:cNvPr>
            <p:cNvSpPr txBox="1"/>
            <p:nvPr/>
          </p:nvSpPr>
          <p:spPr>
            <a:xfrm>
              <a:off x="4533536" y="92558"/>
              <a:ext cx="2893741" cy="54206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tIns="36000" bIns="36000" rtlCol="0">
              <a:spAutoFit/>
            </a:bodyPr>
            <a:lstStyle/>
            <a:p>
              <a:pPr marL="88900" indent="-88900" algn="l">
                <a:spcAft>
                  <a:spcPts val="100"/>
                </a:spcAft>
                <a:buFont typeface="Arial" panose="020B0604020202020204" pitchFamily="34" charset="0"/>
                <a:buChar char="•"/>
                <a:tabLst>
                  <a:tab pos="179388" algn="l"/>
                </a:tabLst>
              </a:pPr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Progressing</a:t>
              </a:r>
              <a:r>
                <a:rPr lang="en-US" altLang="ko-KR" sz="7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	in action</a:t>
              </a:r>
            </a:p>
            <a:p>
              <a:pPr marL="88900" indent="-88900">
                <a:spcAft>
                  <a:spcPts val="100"/>
                </a:spcAft>
                <a:buFont typeface="Arial" panose="020B0604020202020204" pitchFamily="34" charset="0"/>
                <a:buChar char="•"/>
                <a:tabLst>
                  <a:tab pos="179388" algn="l"/>
                </a:tabLst>
              </a:pPr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Completed</a:t>
              </a:r>
              <a:r>
                <a:rPr lang="ko-KR" altLang="en-US" sz="7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Execution has ended normally or is waiting</a:t>
              </a:r>
            </a:p>
            <a:p>
              <a:pPr marL="88900" indent="-88900" algn="l">
                <a:spcAft>
                  <a:spcPts val="100"/>
                </a:spcAft>
                <a:buFont typeface="Arial" panose="020B0604020202020204" pitchFamily="34" charset="0"/>
                <a:buChar char="•"/>
                <a:tabLst>
                  <a:tab pos="179388" algn="l"/>
                </a:tabLst>
              </a:pPr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Failed</a:t>
              </a:r>
              <a:r>
                <a:rPr lang="en-US" altLang="ko-KR" sz="7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	Terminated due to an error</a:t>
              </a:r>
            </a:p>
            <a:p>
              <a:pPr marL="88900" indent="-88900" algn="l">
                <a:spcAft>
                  <a:spcPts val="100"/>
                </a:spcAft>
                <a:buFont typeface="Arial" panose="020B0604020202020204" pitchFamily="34" charset="0"/>
                <a:buChar char="•"/>
                <a:tabLst>
                  <a:tab pos="179388" algn="l"/>
                </a:tabLst>
              </a:pPr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Scheduled</a:t>
              </a:r>
              <a:r>
                <a:rPr lang="ko-KR" altLang="en-US" sz="7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Recurring</a:t>
              </a:r>
              <a:r>
                <a:rPr lang="ko-KR" altLang="en-US" sz="7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schedule</a:t>
              </a:r>
            </a:p>
          </p:txBody>
        </p:sp>
      </p:grpSp>
      <p:sp>
        <p:nvSpPr>
          <p:cNvPr id="244" name="타원 243">
            <a:extLst>
              <a:ext uri="{FF2B5EF4-FFF2-40B4-BE49-F238E27FC236}">
                <a16:creationId xmlns:a16="http://schemas.microsoft.com/office/drawing/2014/main" id="{110F6991-FA6E-403D-AC6A-CB08976C301D}"/>
              </a:ext>
            </a:extLst>
          </p:cNvPr>
          <p:cNvSpPr/>
          <p:nvPr/>
        </p:nvSpPr>
        <p:spPr>
          <a:xfrm>
            <a:off x="5920176" y="102771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CEB75755-F8FC-49DC-8D52-30ACD927DB2D}"/>
              </a:ext>
            </a:extLst>
          </p:cNvPr>
          <p:cNvSpPr/>
          <p:nvPr/>
        </p:nvSpPr>
        <p:spPr>
          <a:xfrm>
            <a:off x="10144523" y="2687301"/>
            <a:ext cx="70839" cy="70839"/>
          </a:xfrm>
          <a:prstGeom prst="ellipse">
            <a:avLst/>
          </a:prstGeom>
          <a:solidFill>
            <a:schemeClr val="bg1">
              <a:lumMod val="6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384C50AE-833E-4F05-8073-1C501D2C9F25}"/>
              </a:ext>
            </a:extLst>
          </p:cNvPr>
          <p:cNvSpPr/>
          <p:nvPr/>
        </p:nvSpPr>
        <p:spPr>
          <a:xfrm>
            <a:off x="10144523" y="2860750"/>
            <a:ext cx="70839" cy="70839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ABE6CE11-4A7E-47E8-BC8A-E18EEA345A58}"/>
              </a:ext>
            </a:extLst>
          </p:cNvPr>
          <p:cNvSpPr/>
          <p:nvPr/>
        </p:nvSpPr>
        <p:spPr>
          <a:xfrm>
            <a:off x="10144523" y="3043164"/>
            <a:ext cx="70839" cy="70839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138BE6B9-23B2-44AF-8BAA-C2153032CEDA}"/>
              </a:ext>
            </a:extLst>
          </p:cNvPr>
          <p:cNvSpPr txBox="1"/>
          <p:nvPr/>
        </p:nvSpPr>
        <p:spPr>
          <a:xfrm>
            <a:off x="9111641" y="1540635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FEDF191-E121-47A9-B6BF-6751B9CC674F}"/>
              </a:ext>
            </a:extLst>
          </p:cNvPr>
          <p:cNvSpPr txBox="1"/>
          <p:nvPr/>
        </p:nvSpPr>
        <p:spPr>
          <a:xfrm>
            <a:off x="352716" y="3044929"/>
            <a:ext cx="1314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Workflow</a:t>
            </a:r>
            <a:endParaRPr lang="ko-KR" altLang="en-US" sz="1100" b="1" dirty="0"/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EC921028-212C-4E70-A116-584298354543}"/>
              </a:ext>
            </a:extLst>
          </p:cNvPr>
          <p:cNvSpPr/>
          <p:nvPr/>
        </p:nvSpPr>
        <p:spPr>
          <a:xfrm>
            <a:off x="1536546" y="3038216"/>
            <a:ext cx="1609225" cy="286860"/>
          </a:xfrm>
          <a:prstGeom prst="roundRect">
            <a:avLst/>
          </a:prstGeom>
          <a:solidFill>
            <a:srgbClr val="4F7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>
                <a:solidFill>
                  <a:schemeClr val="lt1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100" dirty="0">
                <a:solidFill>
                  <a:schemeClr val="lt1"/>
                </a:solidFill>
              </a:rPr>
              <a:t>Workflow History</a:t>
            </a:r>
            <a:endParaRPr lang="ko-KR" altLang="en-US" sz="1100" dirty="0">
              <a:solidFill>
                <a:schemeClr val="lt1"/>
              </a:solidFill>
            </a:endParaRPr>
          </a:p>
        </p:txBody>
      </p: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D18B69A1-F7F3-416D-B2AF-37C43ED5039D}"/>
              </a:ext>
            </a:extLst>
          </p:cNvPr>
          <p:cNvGrpSpPr/>
          <p:nvPr/>
        </p:nvGrpSpPr>
        <p:grpSpPr>
          <a:xfrm>
            <a:off x="6634613" y="3058039"/>
            <a:ext cx="2303929" cy="279278"/>
            <a:chOff x="8853582" y="3271240"/>
            <a:chExt cx="2303929" cy="279278"/>
          </a:xfrm>
        </p:grpSpPr>
        <p:sp>
          <p:nvSpPr>
            <p:cNvPr id="255" name="사각형: 둥근 모서리 254">
              <a:extLst>
                <a:ext uri="{FF2B5EF4-FFF2-40B4-BE49-F238E27FC236}">
                  <a16:creationId xmlns:a16="http://schemas.microsoft.com/office/drawing/2014/main" id="{5ABD8E37-5C8A-4587-B375-9F01189092F8}"/>
                </a:ext>
              </a:extLst>
            </p:cNvPr>
            <p:cNvSpPr/>
            <p:nvPr/>
          </p:nvSpPr>
          <p:spPr>
            <a:xfrm>
              <a:off x="8853582" y="3271240"/>
              <a:ext cx="2303929" cy="2792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ALL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           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Search keyword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F7EA20A1-F18C-49DF-9FF3-002B0C99E1EB}"/>
                </a:ext>
              </a:extLst>
            </p:cNvPr>
            <p:cNvGrpSpPr/>
            <p:nvPr/>
          </p:nvGrpSpPr>
          <p:grpSpPr>
            <a:xfrm>
              <a:off x="10908063" y="3305001"/>
              <a:ext cx="203001" cy="203001"/>
              <a:chOff x="7328151" y="3759978"/>
              <a:chExt cx="180368" cy="180368"/>
            </a:xfrm>
          </p:grpSpPr>
          <p:sp>
            <p:nvSpPr>
              <p:cNvPr id="259" name="타원 258">
                <a:extLst>
                  <a:ext uri="{FF2B5EF4-FFF2-40B4-BE49-F238E27FC236}">
                    <a16:creationId xmlns:a16="http://schemas.microsoft.com/office/drawing/2014/main" id="{2412A976-D5CF-443A-859C-ABA91B95AA42}"/>
                  </a:ext>
                </a:extLst>
              </p:cNvPr>
              <p:cNvSpPr/>
              <p:nvPr/>
            </p:nvSpPr>
            <p:spPr>
              <a:xfrm>
                <a:off x="7328151" y="3759978"/>
                <a:ext cx="180368" cy="180368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261" name="그래픽 260" descr="돋보기 윤곽선">
                <a:extLst>
                  <a:ext uri="{FF2B5EF4-FFF2-40B4-BE49-F238E27FC236}">
                    <a16:creationId xmlns:a16="http://schemas.microsoft.com/office/drawing/2014/main" id="{E5CCBF6B-9BDA-44F4-988B-E56EBEC32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354554" y="3792007"/>
                <a:ext cx="120539" cy="120539"/>
              </a:xfrm>
              <a:prstGeom prst="rect">
                <a:avLst/>
              </a:prstGeom>
            </p:spPr>
          </p:pic>
        </p:grp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04221345-C1A6-4521-A080-2618AC27742E}"/>
                </a:ext>
              </a:extLst>
            </p:cNvPr>
            <p:cNvCxnSpPr>
              <a:cxnSpLocks/>
            </p:cNvCxnSpPr>
            <p:nvPr/>
          </p:nvCxnSpPr>
          <p:spPr>
            <a:xfrm>
              <a:off x="9490797" y="3322186"/>
              <a:ext cx="0" cy="1717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그래픽 257" descr="아래쪽 캐럿 단색으로 채워진">
              <a:extLst>
                <a:ext uri="{FF2B5EF4-FFF2-40B4-BE49-F238E27FC236}">
                  <a16:creationId xmlns:a16="http://schemas.microsoft.com/office/drawing/2014/main" id="{FDCFAA36-52F5-4459-A4BB-3653FCB51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74012" y="3335677"/>
              <a:ext cx="158222" cy="158222"/>
            </a:xfrm>
            <a:prstGeom prst="rect">
              <a:avLst/>
            </a:prstGeom>
          </p:spPr>
        </p:pic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7E6EE6B0-7EBE-4216-A5C5-07DAF75E3C75}"/>
              </a:ext>
            </a:extLst>
          </p:cNvPr>
          <p:cNvGrpSpPr/>
          <p:nvPr/>
        </p:nvGrpSpPr>
        <p:grpSpPr>
          <a:xfrm>
            <a:off x="8992063" y="3055229"/>
            <a:ext cx="805818" cy="279278"/>
            <a:chOff x="8732799" y="3236204"/>
            <a:chExt cx="805818" cy="279278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8CABE00E-8F0B-4785-9552-854ABA42F6AF}"/>
                </a:ext>
              </a:extLst>
            </p:cNvPr>
            <p:cNvSpPr/>
            <p:nvPr/>
          </p:nvSpPr>
          <p:spPr>
            <a:xfrm>
              <a:off x="8732799" y="3236204"/>
              <a:ext cx="789199" cy="2792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F6DC8EE0-9DAC-4D3D-AE00-59D195015408}"/>
                </a:ext>
              </a:extLst>
            </p:cNvPr>
            <p:cNvSpPr txBox="1"/>
            <p:nvPr/>
          </p:nvSpPr>
          <p:spPr>
            <a:xfrm>
              <a:off x="8975518" y="3251585"/>
              <a:ext cx="5630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Filters</a:t>
              </a:r>
              <a:endParaRPr lang="ko-KR" altLang="en-US" sz="1000" dirty="0"/>
            </a:p>
          </p:txBody>
        </p:sp>
        <p:pic>
          <p:nvPicPr>
            <p:cNvPr id="266" name="그래픽 265" descr="필터 윤곽선">
              <a:extLst>
                <a:ext uri="{FF2B5EF4-FFF2-40B4-BE49-F238E27FC236}">
                  <a16:creationId xmlns:a16="http://schemas.microsoft.com/office/drawing/2014/main" id="{99ACA69F-2350-4172-9FB3-91EC43F74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43632" y="3275665"/>
              <a:ext cx="212803" cy="212803"/>
            </a:xfrm>
            <a:prstGeom prst="rect">
              <a:avLst/>
            </a:prstGeom>
          </p:spPr>
        </p:pic>
      </p:grpSp>
      <p:sp>
        <p:nvSpPr>
          <p:cNvPr id="267" name="사각형: 둥근 모서리 266">
            <a:extLst>
              <a:ext uri="{FF2B5EF4-FFF2-40B4-BE49-F238E27FC236}">
                <a16:creationId xmlns:a16="http://schemas.microsoft.com/office/drawing/2014/main" id="{AF6CFBCB-41DC-4312-AFC9-8EF8A1AA2ACD}"/>
              </a:ext>
            </a:extLst>
          </p:cNvPr>
          <p:cNvSpPr/>
          <p:nvPr/>
        </p:nvSpPr>
        <p:spPr>
          <a:xfrm>
            <a:off x="377790" y="3486665"/>
            <a:ext cx="651657" cy="17227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expand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68" name="사각형: 둥근 모서리 267">
            <a:extLst>
              <a:ext uri="{FF2B5EF4-FFF2-40B4-BE49-F238E27FC236}">
                <a16:creationId xmlns:a16="http://schemas.microsoft.com/office/drawing/2014/main" id="{45A69D5D-A4B7-43E1-A8CE-F4BAC681C082}"/>
              </a:ext>
            </a:extLst>
          </p:cNvPr>
          <p:cNvSpPr/>
          <p:nvPr/>
        </p:nvSpPr>
        <p:spPr>
          <a:xfrm>
            <a:off x="1071228" y="3486665"/>
            <a:ext cx="651657" cy="1722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/>
              <a:t>collapse</a:t>
            </a:r>
            <a:endParaRPr lang="ko-KR" altLang="en-US" sz="900" dirty="0"/>
          </a:p>
        </p:txBody>
      </p:sp>
      <p:sp>
        <p:nvSpPr>
          <p:cNvPr id="269" name="사각형: 둥근 모서리 268">
            <a:extLst>
              <a:ext uri="{FF2B5EF4-FFF2-40B4-BE49-F238E27FC236}">
                <a16:creationId xmlns:a16="http://schemas.microsoft.com/office/drawing/2014/main" id="{1D2173AF-7E0D-450A-BE47-F30BA383027C}"/>
              </a:ext>
            </a:extLst>
          </p:cNvPr>
          <p:cNvSpPr/>
          <p:nvPr/>
        </p:nvSpPr>
        <p:spPr>
          <a:xfrm>
            <a:off x="402889" y="4060008"/>
            <a:ext cx="9257192" cy="3718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270" name="사각형: 둥근 모서리 269">
            <a:extLst>
              <a:ext uri="{FF2B5EF4-FFF2-40B4-BE49-F238E27FC236}">
                <a16:creationId xmlns:a16="http://schemas.microsoft.com/office/drawing/2014/main" id="{93761A37-1DA6-4FDB-99D7-A6BCBEC612C1}"/>
              </a:ext>
            </a:extLst>
          </p:cNvPr>
          <p:cNvSpPr/>
          <p:nvPr/>
        </p:nvSpPr>
        <p:spPr>
          <a:xfrm>
            <a:off x="402889" y="5415768"/>
            <a:ext cx="9257192" cy="37183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71" name="사각형: 둥근 모서리 270">
            <a:extLst>
              <a:ext uri="{FF2B5EF4-FFF2-40B4-BE49-F238E27FC236}">
                <a16:creationId xmlns:a16="http://schemas.microsoft.com/office/drawing/2014/main" id="{BE6C04E7-B1D6-4DA2-A311-8192B8478A70}"/>
              </a:ext>
            </a:extLst>
          </p:cNvPr>
          <p:cNvSpPr/>
          <p:nvPr/>
        </p:nvSpPr>
        <p:spPr>
          <a:xfrm>
            <a:off x="402889" y="5849935"/>
            <a:ext cx="9257192" cy="3718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pic>
        <p:nvPicPr>
          <p:cNvPr id="272" name="그래픽 271">
            <a:extLst>
              <a:ext uri="{FF2B5EF4-FFF2-40B4-BE49-F238E27FC236}">
                <a16:creationId xmlns:a16="http://schemas.microsoft.com/office/drawing/2014/main" id="{23769428-C3BA-4456-B2D0-F3354179D2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6594" y="4169573"/>
            <a:ext cx="176400" cy="176396"/>
          </a:xfrm>
          <a:prstGeom prst="rect">
            <a:avLst/>
          </a:prstGeom>
        </p:spPr>
      </p:pic>
      <p:pic>
        <p:nvPicPr>
          <p:cNvPr id="273" name="그래픽 272">
            <a:extLst>
              <a:ext uri="{FF2B5EF4-FFF2-40B4-BE49-F238E27FC236}">
                <a16:creationId xmlns:a16="http://schemas.microsoft.com/office/drawing/2014/main" id="{F8738182-35A9-4489-9481-9E3DBCAD1B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124" y="5975772"/>
            <a:ext cx="175050" cy="175046"/>
          </a:xfrm>
          <a:prstGeom prst="rect">
            <a:avLst/>
          </a:prstGeom>
        </p:spPr>
      </p:pic>
      <p:pic>
        <p:nvPicPr>
          <p:cNvPr id="274" name="그래픽 273">
            <a:extLst>
              <a:ext uri="{FF2B5EF4-FFF2-40B4-BE49-F238E27FC236}">
                <a16:creationId xmlns:a16="http://schemas.microsoft.com/office/drawing/2014/main" id="{6EBB966B-92AC-49EE-8DE0-A0077AB3868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124" y="5531445"/>
            <a:ext cx="175050" cy="175046"/>
          </a:xfrm>
          <a:prstGeom prst="rect">
            <a:avLst/>
          </a:prstGeom>
        </p:spPr>
      </p:pic>
      <p:graphicFrame>
        <p:nvGraphicFramePr>
          <p:cNvPr id="275" name="표 274">
            <a:extLst>
              <a:ext uri="{FF2B5EF4-FFF2-40B4-BE49-F238E27FC236}">
                <a16:creationId xmlns:a16="http://schemas.microsoft.com/office/drawing/2014/main" id="{4A465987-5E3D-46FF-A149-E4D7FDB56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705315"/>
              </p:ext>
            </p:extLst>
          </p:nvPr>
        </p:nvGraphicFramePr>
        <p:xfrm>
          <a:off x="628790" y="3659221"/>
          <a:ext cx="902436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1503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1331503">
                  <a:extLst>
                    <a:ext uri="{9D8B030D-6E8A-4147-A177-3AD203B41FA5}">
                      <a16:colId xmlns:a16="http://schemas.microsoft.com/office/drawing/2014/main" val="75733273"/>
                    </a:ext>
                  </a:extLst>
                </a:gridCol>
                <a:gridCol w="682943">
                  <a:extLst>
                    <a:ext uri="{9D8B030D-6E8A-4147-A177-3AD203B41FA5}">
                      <a16:colId xmlns:a16="http://schemas.microsoft.com/office/drawing/2014/main" val="300919149"/>
                    </a:ext>
                  </a:extLst>
                </a:gridCol>
                <a:gridCol w="626581">
                  <a:extLst>
                    <a:ext uri="{9D8B030D-6E8A-4147-A177-3AD203B41FA5}">
                      <a16:colId xmlns:a16="http://schemas.microsoft.com/office/drawing/2014/main" val="691357598"/>
                    </a:ext>
                  </a:extLst>
                </a:gridCol>
                <a:gridCol w="970102">
                  <a:extLst>
                    <a:ext uri="{9D8B030D-6E8A-4147-A177-3AD203B41FA5}">
                      <a16:colId xmlns:a16="http://schemas.microsoft.com/office/drawing/2014/main" val="2415734598"/>
                    </a:ext>
                  </a:extLst>
                </a:gridCol>
                <a:gridCol w="456980">
                  <a:extLst>
                    <a:ext uri="{9D8B030D-6E8A-4147-A177-3AD203B41FA5}">
                      <a16:colId xmlns:a16="http://schemas.microsoft.com/office/drawing/2014/main" val="501647521"/>
                    </a:ext>
                  </a:extLst>
                </a:gridCol>
                <a:gridCol w="715848">
                  <a:extLst>
                    <a:ext uri="{9D8B030D-6E8A-4147-A177-3AD203B41FA5}">
                      <a16:colId xmlns:a16="http://schemas.microsoft.com/office/drawing/2014/main" val="1620270790"/>
                    </a:ext>
                  </a:extLst>
                </a:gridCol>
                <a:gridCol w="1023190">
                  <a:extLst>
                    <a:ext uri="{9D8B030D-6E8A-4147-A177-3AD203B41FA5}">
                      <a16:colId xmlns:a16="http://schemas.microsoft.com/office/drawing/2014/main" val="3165578130"/>
                    </a:ext>
                  </a:extLst>
                </a:gridCol>
                <a:gridCol w="942856">
                  <a:extLst>
                    <a:ext uri="{9D8B030D-6E8A-4147-A177-3AD203B41FA5}">
                      <a16:colId xmlns:a16="http://schemas.microsoft.com/office/drawing/2014/main" val="3390779685"/>
                    </a:ext>
                  </a:extLst>
                </a:gridCol>
                <a:gridCol w="942856">
                  <a:extLst>
                    <a:ext uri="{9D8B030D-6E8A-4147-A177-3AD203B41FA5}">
                      <a16:colId xmlns:a16="http://schemas.microsoft.com/office/drawing/2014/main" val="1978561251"/>
                    </a:ext>
                  </a:extLst>
                </a:gridCol>
              </a:tblGrid>
              <a:tr h="259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Workflow Name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Run type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Cycle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Run Seq.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AI Ver.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Component Ver.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Start Time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End Time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Duration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graphicFrame>
        <p:nvGraphicFramePr>
          <p:cNvPr id="276" name="표 275">
            <a:extLst>
              <a:ext uri="{FF2B5EF4-FFF2-40B4-BE49-F238E27FC236}">
                <a16:creationId xmlns:a16="http://schemas.microsoft.com/office/drawing/2014/main" id="{2D76EF6D-1B75-433D-9D2F-5D53E697C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45515"/>
              </p:ext>
            </p:extLst>
          </p:nvPr>
        </p:nvGraphicFramePr>
        <p:xfrm>
          <a:off x="628789" y="4072694"/>
          <a:ext cx="89679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3548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1199089">
                  <a:extLst>
                    <a:ext uri="{9D8B030D-6E8A-4147-A177-3AD203B41FA5}">
                      <a16:colId xmlns:a16="http://schemas.microsoft.com/office/drawing/2014/main" val="75733273"/>
                    </a:ext>
                  </a:extLst>
                </a:gridCol>
                <a:gridCol w="778781">
                  <a:extLst>
                    <a:ext uri="{9D8B030D-6E8A-4147-A177-3AD203B41FA5}">
                      <a16:colId xmlns:a16="http://schemas.microsoft.com/office/drawing/2014/main" val="1975908508"/>
                    </a:ext>
                  </a:extLst>
                </a:gridCol>
                <a:gridCol w="778781">
                  <a:extLst>
                    <a:ext uri="{9D8B030D-6E8A-4147-A177-3AD203B41FA5}">
                      <a16:colId xmlns:a16="http://schemas.microsoft.com/office/drawing/2014/main" val="2418005086"/>
                    </a:ext>
                  </a:extLst>
                </a:gridCol>
                <a:gridCol w="698459">
                  <a:extLst>
                    <a:ext uri="{9D8B030D-6E8A-4147-A177-3AD203B41FA5}">
                      <a16:colId xmlns:a16="http://schemas.microsoft.com/office/drawing/2014/main" val="2415734598"/>
                    </a:ext>
                  </a:extLst>
                </a:gridCol>
                <a:gridCol w="629903">
                  <a:extLst>
                    <a:ext uri="{9D8B030D-6E8A-4147-A177-3AD203B41FA5}">
                      <a16:colId xmlns:a16="http://schemas.microsoft.com/office/drawing/2014/main" val="501647521"/>
                    </a:ext>
                  </a:extLst>
                </a:gridCol>
                <a:gridCol w="629903">
                  <a:extLst>
                    <a:ext uri="{9D8B030D-6E8A-4147-A177-3AD203B41FA5}">
                      <a16:colId xmlns:a16="http://schemas.microsoft.com/office/drawing/2014/main" val="1620270790"/>
                    </a:ext>
                  </a:extLst>
                </a:gridCol>
                <a:gridCol w="1025280">
                  <a:extLst>
                    <a:ext uri="{9D8B030D-6E8A-4147-A177-3AD203B41FA5}">
                      <a16:colId xmlns:a16="http://schemas.microsoft.com/office/drawing/2014/main" val="3165578130"/>
                    </a:ext>
                  </a:extLst>
                </a:gridCol>
                <a:gridCol w="947127">
                  <a:extLst>
                    <a:ext uri="{9D8B030D-6E8A-4147-A177-3AD203B41FA5}">
                      <a16:colId xmlns:a16="http://schemas.microsoft.com/office/drawing/2014/main" val="3390779685"/>
                    </a:ext>
                  </a:extLst>
                </a:gridCol>
                <a:gridCol w="947127">
                  <a:extLst>
                    <a:ext uri="{9D8B030D-6E8A-4147-A177-3AD203B41FA5}">
                      <a16:colId xmlns:a16="http://schemas.microsoft.com/office/drawing/2014/main" val="1400988457"/>
                    </a:ext>
                  </a:extLst>
                </a:gridCol>
              </a:tblGrid>
              <a:tr h="288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BeeAI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Tutorials with SI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2.6.4.[SIM]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TrafficStre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immediate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@once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19.06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19.06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15:20:52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cxnSp>
        <p:nvCxnSpPr>
          <p:cNvPr id="277" name="직선 연결선 276">
            <a:extLst>
              <a:ext uri="{FF2B5EF4-FFF2-40B4-BE49-F238E27FC236}">
                <a16:creationId xmlns:a16="http://schemas.microsoft.com/office/drawing/2014/main" id="{97C7D1EA-6D8E-4880-A509-87A27F87F4EB}"/>
              </a:ext>
            </a:extLst>
          </p:cNvPr>
          <p:cNvCxnSpPr>
            <a:cxnSpLocks/>
          </p:cNvCxnSpPr>
          <p:nvPr/>
        </p:nvCxnSpPr>
        <p:spPr>
          <a:xfrm>
            <a:off x="601265" y="4759166"/>
            <a:ext cx="89037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B0BF3D92-4A1C-452F-9F23-A21CD2F65564}"/>
              </a:ext>
            </a:extLst>
          </p:cNvPr>
          <p:cNvCxnSpPr>
            <a:cxnSpLocks/>
          </p:cNvCxnSpPr>
          <p:nvPr/>
        </p:nvCxnSpPr>
        <p:spPr>
          <a:xfrm>
            <a:off x="601265" y="5023727"/>
            <a:ext cx="89037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9" name="표 278">
            <a:extLst>
              <a:ext uri="{FF2B5EF4-FFF2-40B4-BE49-F238E27FC236}">
                <a16:creationId xmlns:a16="http://schemas.microsoft.com/office/drawing/2014/main" id="{F5193959-2D1A-42BE-BF5B-2B7D00EBD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366817"/>
              </p:ext>
            </p:extLst>
          </p:nvPr>
        </p:nvGraphicFramePr>
        <p:xfrm>
          <a:off x="628788" y="4466736"/>
          <a:ext cx="9054410" cy="288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7972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2177972">
                  <a:extLst>
                    <a:ext uri="{9D8B030D-6E8A-4147-A177-3AD203B41FA5}">
                      <a16:colId xmlns:a16="http://schemas.microsoft.com/office/drawing/2014/main" val="1163252481"/>
                    </a:ext>
                  </a:extLst>
                </a:gridCol>
                <a:gridCol w="1236737">
                  <a:extLst>
                    <a:ext uri="{9D8B030D-6E8A-4147-A177-3AD203B41FA5}">
                      <a16:colId xmlns:a16="http://schemas.microsoft.com/office/drawing/2014/main" val="3165578130"/>
                    </a:ext>
                  </a:extLst>
                </a:gridCol>
                <a:gridCol w="1236737">
                  <a:extLst>
                    <a:ext uri="{9D8B030D-6E8A-4147-A177-3AD203B41FA5}">
                      <a16:colId xmlns:a16="http://schemas.microsoft.com/office/drawing/2014/main" val="3390779685"/>
                    </a:ext>
                  </a:extLst>
                </a:gridCol>
                <a:gridCol w="1236737">
                  <a:extLst>
                    <a:ext uri="{9D8B030D-6E8A-4147-A177-3AD203B41FA5}">
                      <a16:colId xmlns:a16="http://schemas.microsoft.com/office/drawing/2014/main" val="3812594829"/>
                    </a:ext>
                  </a:extLst>
                </a:gridCol>
                <a:gridCol w="988255">
                  <a:extLst>
                    <a:ext uri="{9D8B030D-6E8A-4147-A177-3AD203B41FA5}">
                      <a16:colId xmlns:a16="http://schemas.microsoft.com/office/drawing/2014/main" val="4128968522"/>
                    </a:ext>
                  </a:extLst>
                </a:gridCol>
              </a:tblGrid>
              <a:tr h="288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Engine 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NickName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Engine Type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Start Time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End Time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Duration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graphicFrame>
        <p:nvGraphicFramePr>
          <p:cNvPr id="280" name="표 279">
            <a:extLst>
              <a:ext uri="{FF2B5EF4-FFF2-40B4-BE49-F238E27FC236}">
                <a16:creationId xmlns:a16="http://schemas.microsoft.com/office/drawing/2014/main" id="{B1BCF4E3-717B-4432-BF0D-5C7D8E87B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787171"/>
              </p:ext>
            </p:extLst>
          </p:nvPr>
        </p:nvGraphicFramePr>
        <p:xfrm>
          <a:off x="628788" y="4740622"/>
          <a:ext cx="9054410" cy="288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7972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2177972">
                  <a:extLst>
                    <a:ext uri="{9D8B030D-6E8A-4147-A177-3AD203B41FA5}">
                      <a16:colId xmlns:a16="http://schemas.microsoft.com/office/drawing/2014/main" val="1163252481"/>
                    </a:ext>
                  </a:extLst>
                </a:gridCol>
                <a:gridCol w="1236737">
                  <a:extLst>
                    <a:ext uri="{9D8B030D-6E8A-4147-A177-3AD203B41FA5}">
                      <a16:colId xmlns:a16="http://schemas.microsoft.com/office/drawing/2014/main" val="3165578130"/>
                    </a:ext>
                  </a:extLst>
                </a:gridCol>
                <a:gridCol w="1236737">
                  <a:extLst>
                    <a:ext uri="{9D8B030D-6E8A-4147-A177-3AD203B41FA5}">
                      <a16:colId xmlns:a16="http://schemas.microsoft.com/office/drawing/2014/main" val="3390779685"/>
                    </a:ext>
                  </a:extLst>
                </a:gridCol>
                <a:gridCol w="1236737">
                  <a:extLst>
                    <a:ext uri="{9D8B030D-6E8A-4147-A177-3AD203B41FA5}">
                      <a16:colId xmlns:a16="http://schemas.microsoft.com/office/drawing/2014/main" val="2224194947"/>
                    </a:ext>
                  </a:extLst>
                </a:gridCol>
                <a:gridCol w="988255">
                  <a:extLst>
                    <a:ext uri="{9D8B030D-6E8A-4147-A177-3AD203B41FA5}">
                      <a16:colId xmlns:a16="http://schemas.microsoft.com/office/drawing/2014/main" val="4128968522"/>
                    </a:ext>
                  </a:extLst>
                </a:gridCol>
              </a:tblGrid>
              <a:tr h="288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Mini Batch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15:20:52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finished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graphicFrame>
        <p:nvGraphicFramePr>
          <p:cNvPr id="281" name="표 280">
            <a:extLst>
              <a:ext uri="{FF2B5EF4-FFF2-40B4-BE49-F238E27FC236}">
                <a16:creationId xmlns:a16="http://schemas.microsoft.com/office/drawing/2014/main" id="{BFE580D8-97E6-4CE5-935E-C1A962B1B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747720"/>
              </p:ext>
            </p:extLst>
          </p:nvPr>
        </p:nvGraphicFramePr>
        <p:xfrm>
          <a:off x="628788" y="5038091"/>
          <a:ext cx="9054410" cy="288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7972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2177972">
                  <a:extLst>
                    <a:ext uri="{9D8B030D-6E8A-4147-A177-3AD203B41FA5}">
                      <a16:colId xmlns:a16="http://schemas.microsoft.com/office/drawing/2014/main" val="1163252481"/>
                    </a:ext>
                  </a:extLst>
                </a:gridCol>
                <a:gridCol w="1236737">
                  <a:extLst>
                    <a:ext uri="{9D8B030D-6E8A-4147-A177-3AD203B41FA5}">
                      <a16:colId xmlns:a16="http://schemas.microsoft.com/office/drawing/2014/main" val="3165578130"/>
                    </a:ext>
                  </a:extLst>
                </a:gridCol>
                <a:gridCol w="1236737">
                  <a:extLst>
                    <a:ext uri="{9D8B030D-6E8A-4147-A177-3AD203B41FA5}">
                      <a16:colId xmlns:a16="http://schemas.microsoft.com/office/drawing/2014/main" val="3390779685"/>
                    </a:ext>
                  </a:extLst>
                </a:gridCol>
                <a:gridCol w="1236737">
                  <a:extLst>
                    <a:ext uri="{9D8B030D-6E8A-4147-A177-3AD203B41FA5}">
                      <a16:colId xmlns:a16="http://schemas.microsoft.com/office/drawing/2014/main" val="916589187"/>
                    </a:ext>
                  </a:extLst>
                </a:gridCol>
                <a:gridCol w="988255">
                  <a:extLst>
                    <a:ext uri="{9D8B030D-6E8A-4147-A177-3AD203B41FA5}">
                      <a16:colId xmlns:a16="http://schemas.microsoft.com/office/drawing/2014/main" val="4128968522"/>
                    </a:ext>
                  </a:extLst>
                </a:gridCol>
              </a:tblGrid>
              <a:tr h="288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19002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Mini Batch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15:20:52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inprogress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graphicFrame>
        <p:nvGraphicFramePr>
          <p:cNvPr id="282" name="표 281">
            <a:extLst>
              <a:ext uri="{FF2B5EF4-FFF2-40B4-BE49-F238E27FC236}">
                <a16:creationId xmlns:a16="http://schemas.microsoft.com/office/drawing/2014/main" id="{89E4DAAB-A7F5-4B3D-9602-62F3DBBAF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562828"/>
              </p:ext>
            </p:extLst>
          </p:nvPr>
        </p:nvGraphicFramePr>
        <p:xfrm>
          <a:off x="628789" y="5432056"/>
          <a:ext cx="8949551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5319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1231532">
                  <a:extLst>
                    <a:ext uri="{9D8B030D-6E8A-4147-A177-3AD203B41FA5}">
                      <a16:colId xmlns:a16="http://schemas.microsoft.com/office/drawing/2014/main" val="75733273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9759085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73393808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2415734598"/>
                    </a:ext>
                  </a:extLst>
                </a:gridCol>
                <a:gridCol w="617220">
                  <a:extLst>
                    <a:ext uri="{9D8B030D-6E8A-4147-A177-3AD203B41FA5}">
                      <a16:colId xmlns:a16="http://schemas.microsoft.com/office/drawing/2014/main" val="501647521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1620270790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316557813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390779685"/>
                    </a:ext>
                  </a:extLst>
                </a:gridCol>
                <a:gridCol w="891540">
                  <a:extLst>
                    <a:ext uri="{9D8B030D-6E8A-4147-A177-3AD203B41FA5}">
                      <a16:colId xmlns:a16="http://schemas.microsoft.com/office/drawing/2014/main" val="1362034984"/>
                    </a:ext>
                  </a:extLst>
                </a:gridCol>
              </a:tblGrid>
              <a:tr h="288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융합지능 서비스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융합 서빙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chatbot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scheduled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@once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19.06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19.06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2021-06-14 21:21:48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2021-06-14 21:21:48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12:56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graphicFrame>
        <p:nvGraphicFramePr>
          <p:cNvPr id="283" name="표 282">
            <a:extLst>
              <a:ext uri="{FF2B5EF4-FFF2-40B4-BE49-F238E27FC236}">
                <a16:creationId xmlns:a16="http://schemas.microsoft.com/office/drawing/2014/main" id="{9D47BFB1-D619-4CA6-A04A-5819E3B51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279303"/>
              </p:ext>
            </p:extLst>
          </p:nvPr>
        </p:nvGraphicFramePr>
        <p:xfrm>
          <a:off x="654880" y="5873048"/>
          <a:ext cx="8987943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2671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1195229">
                  <a:extLst>
                    <a:ext uri="{9D8B030D-6E8A-4147-A177-3AD203B41FA5}">
                      <a16:colId xmlns:a16="http://schemas.microsoft.com/office/drawing/2014/main" val="75733273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1975908508"/>
                    </a:ext>
                  </a:extLst>
                </a:gridCol>
                <a:gridCol w="861060">
                  <a:extLst>
                    <a:ext uri="{9D8B030D-6E8A-4147-A177-3AD203B41FA5}">
                      <a16:colId xmlns:a16="http://schemas.microsoft.com/office/drawing/2014/main" val="1016698266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415734598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501647521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1620270790"/>
                    </a:ext>
                  </a:extLst>
                </a:gridCol>
                <a:gridCol w="1045251">
                  <a:extLst>
                    <a:ext uri="{9D8B030D-6E8A-4147-A177-3AD203B41FA5}">
                      <a16:colId xmlns:a16="http://schemas.microsoft.com/office/drawing/2014/main" val="3165578130"/>
                    </a:ext>
                  </a:extLst>
                </a:gridCol>
                <a:gridCol w="953606">
                  <a:extLst>
                    <a:ext uri="{9D8B030D-6E8A-4147-A177-3AD203B41FA5}">
                      <a16:colId xmlns:a16="http://schemas.microsoft.com/office/drawing/2014/main" val="3390779685"/>
                    </a:ext>
                  </a:extLst>
                </a:gridCol>
                <a:gridCol w="953606">
                  <a:extLst>
                    <a:ext uri="{9D8B030D-6E8A-4147-A177-3AD203B41FA5}">
                      <a16:colId xmlns:a16="http://schemas.microsoft.com/office/drawing/2014/main" val="1021257565"/>
                    </a:ext>
                  </a:extLst>
                </a:gridCol>
              </a:tblGrid>
              <a:tr h="288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#SWL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2.6.4.[SIM]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TrafficStre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repeated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@everyminute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19.06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19.06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15:20:52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15:21:10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8:03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pic>
        <p:nvPicPr>
          <p:cNvPr id="284" name="그래픽 283">
            <a:extLst>
              <a:ext uri="{FF2B5EF4-FFF2-40B4-BE49-F238E27FC236}">
                <a16:creationId xmlns:a16="http://schemas.microsoft.com/office/drawing/2014/main" id="{7EC1DB9E-6820-4505-8A96-CB434420888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54648" y="4175521"/>
            <a:ext cx="180895" cy="180895"/>
          </a:xfrm>
          <a:prstGeom prst="rect">
            <a:avLst/>
          </a:prstGeom>
        </p:spPr>
      </p:pic>
      <p:pic>
        <p:nvPicPr>
          <p:cNvPr id="285" name="그래픽 284" descr="쓰레기 윤곽선">
            <a:extLst>
              <a:ext uri="{FF2B5EF4-FFF2-40B4-BE49-F238E27FC236}">
                <a16:creationId xmlns:a16="http://schemas.microsoft.com/office/drawing/2014/main" id="{6F35D5F5-B287-4391-A5B7-53DD6D0B99C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036675" y="4153012"/>
            <a:ext cx="193766" cy="193766"/>
          </a:xfrm>
          <a:prstGeom prst="rect">
            <a:avLst/>
          </a:prstGeom>
        </p:spPr>
      </p:pic>
      <p:pic>
        <p:nvPicPr>
          <p:cNvPr id="286" name="그래픽 285" descr="재생 윤곽선">
            <a:extLst>
              <a:ext uri="{FF2B5EF4-FFF2-40B4-BE49-F238E27FC236}">
                <a16:creationId xmlns:a16="http://schemas.microsoft.com/office/drawing/2014/main" id="{25933881-51FD-49B3-952F-CE6F8219468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598432" y="4174401"/>
            <a:ext cx="183135" cy="183135"/>
          </a:xfrm>
          <a:prstGeom prst="rect">
            <a:avLst/>
          </a:prstGeom>
        </p:spPr>
      </p:pic>
      <p:sp>
        <p:nvSpPr>
          <p:cNvPr id="287" name="타원 286">
            <a:extLst>
              <a:ext uri="{FF2B5EF4-FFF2-40B4-BE49-F238E27FC236}">
                <a16:creationId xmlns:a16="http://schemas.microsoft.com/office/drawing/2014/main" id="{082B3872-419E-4085-821A-45506EA53E59}"/>
              </a:ext>
            </a:extLst>
          </p:cNvPr>
          <p:cNvSpPr/>
          <p:nvPr/>
        </p:nvSpPr>
        <p:spPr>
          <a:xfrm>
            <a:off x="9279953" y="4148909"/>
            <a:ext cx="194958" cy="19495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ym typeface="Wingdings" panose="05000000000000000000" pitchFamily="2" charset="2"/>
              </a:rPr>
              <a:t></a:t>
            </a:r>
            <a:endParaRPr lang="ko-KR" altLang="en-US" sz="900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72D76FCD-5E0B-4E9B-9C8B-6B01D46980E5}"/>
              </a:ext>
            </a:extLst>
          </p:cNvPr>
          <p:cNvSpPr/>
          <p:nvPr/>
        </p:nvSpPr>
        <p:spPr>
          <a:xfrm>
            <a:off x="166219" y="306518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8F782FB4-E1CA-4F01-BCAE-BB2BF0B7BF69}"/>
              </a:ext>
            </a:extLst>
          </p:cNvPr>
          <p:cNvSpPr/>
          <p:nvPr/>
        </p:nvSpPr>
        <p:spPr>
          <a:xfrm>
            <a:off x="1484490" y="306518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4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1F83756C-BCC0-4FEA-9902-50C2273EB554}"/>
              </a:ext>
            </a:extLst>
          </p:cNvPr>
          <p:cNvSpPr/>
          <p:nvPr/>
        </p:nvSpPr>
        <p:spPr>
          <a:xfrm>
            <a:off x="6561009" y="288637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5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9BF1AB9C-2F55-4F4B-B93E-8F4F0148C108}"/>
              </a:ext>
            </a:extLst>
          </p:cNvPr>
          <p:cNvSpPr txBox="1"/>
          <p:nvPr/>
        </p:nvSpPr>
        <p:spPr>
          <a:xfrm>
            <a:off x="1167821" y="3558233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AB555CF3-7CE3-4D06-A035-51452FA324B7}"/>
              </a:ext>
            </a:extLst>
          </p:cNvPr>
          <p:cNvSpPr txBox="1"/>
          <p:nvPr/>
        </p:nvSpPr>
        <p:spPr>
          <a:xfrm>
            <a:off x="2373322" y="3558233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6CC13633-44C8-4587-BD1C-C1B7684DC50D}"/>
              </a:ext>
            </a:extLst>
          </p:cNvPr>
          <p:cNvSpPr txBox="1"/>
          <p:nvPr/>
        </p:nvSpPr>
        <p:spPr>
          <a:xfrm>
            <a:off x="3441258" y="3558233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B2E4DF0C-8844-4191-B4B0-E253F060CA1F}"/>
              </a:ext>
            </a:extLst>
          </p:cNvPr>
          <p:cNvSpPr txBox="1"/>
          <p:nvPr/>
        </p:nvSpPr>
        <p:spPr>
          <a:xfrm>
            <a:off x="4097444" y="3558233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3-4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B62C73D7-19CB-430A-ADA1-9AF1AD10AD21}"/>
              </a:ext>
            </a:extLst>
          </p:cNvPr>
          <p:cNvSpPr txBox="1"/>
          <p:nvPr/>
        </p:nvSpPr>
        <p:spPr>
          <a:xfrm>
            <a:off x="4672346" y="3320061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3-5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1EB5D22-B201-4EF5-ACD2-B59D05DFB8EB}"/>
              </a:ext>
            </a:extLst>
          </p:cNvPr>
          <p:cNvSpPr txBox="1"/>
          <p:nvPr/>
        </p:nvSpPr>
        <p:spPr>
          <a:xfrm>
            <a:off x="5616075" y="3558233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3-6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26EDB6E9-4C9E-4597-A83D-382C898DE9D8}"/>
              </a:ext>
            </a:extLst>
          </p:cNvPr>
          <p:cNvSpPr txBox="1"/>
          <p:nvPr/>
        </p:nvSpPr>
        <p:spPr>
          <a:xfrm>
            <a:off x="6204169" y="3558233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3-7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CA775C03-3E1E-4DFC-BDD2-46C197040EF6}"/>
              </a:ext>
            </a:extLst>
          </p:cNvPr>
          <p:cNvSpPr txBox="1"/>
          <p:nvPr/>
        </p:nvSpPr>
        <p:spPr>
          <a:xfrm>
            <a:off x="7047888" y="3558233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3-8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87FFAA61-80A7-463F-96E2-54EA019ABEA2}"/>
              </a:ext>
            </a:extLst>
          </p:cNvPr>
          <p:cNvSpPr txBox="1"/>
          <p:nvPr/>
        </p:nvSpPr>
        <p:spPr>
          <a:xfrm>
            <a:off x="8062465" y="3558233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3-9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6C7B2E74-5DDE-40BC-8DE3-A0624735DDA8}"/>
              </a:ext>
            </a:extLst>
          </p:cNvPr>
          <p:cNvSpPr txBox="1"/>
          <p:nvPr/>
        </p:nvSpPr>
        <p:spPr>
          <a:xfrm>
            <a:off x="818824" y="447331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898D7FD2-C912-4EB5-A3F2-EDDB18AC28FC}"/>
              </a:ext>
            </a:extLst>
          </p:cNvPr>
          <p:cNvSpPr txBox="1"/>
          <p:nvPr/>
        </p:nvSpPr>
        <p:spPr>
          <a:xfrm>
            <a:off x="3145771" y="4482057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8C6781E3-A64A-4D1C-A279-886A023D1A60}"/>
              </a:ext>
            </a:extLst>
          </p:cNvPr>
          <p:cNvSpPr txBox="1"/>
          <p:nvPr/>
        </p:nvSpPr>
        <p:spPr>
          <a:xfrm>
            <a:off x="4917363" y="4507507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C938E22F-C1EB-4431-B446-07E71E235C3C}"/>
              </a:ext>
            </a:extLst>
          </p:cNvPr>
          <p:cNvSpPr txBox="1"/>
          <p:nvPr/>
        </p:nvSpPr>
        <p:spPr>
          <a:xfrm>
            <a:off x="6162091" y="4491578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8-4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C65EAADD-E4A2-43A7-A61E-F4EC7D58C043}"/>
              </a:ext>
            </a:extLst>
          </p:cNvPr>
          <p:cNvSpPr txBox="1"/>
          <p:nvPr/>
        </p:nvSpPr>
        <p:spPr>
          <a:xfrm>
            <a:off x="7475039" y="4486023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8-5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D5D5D2D4-3D36-4881-9923-B73365BAA595}"/>
              </a:ext>
            </a:extLst>
          </p:cNvPr>
          <p:cNvSpPr txBox="1"/>
          <p:nvPr/>
        </p:nvSpPr>
        <p:spPr>
          <a:xfrm>
            <a:off x="8593670" y="4486023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8-6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B4173A22-9CBD-4FD2-B361-C7A7FF5D54C5}"/>
              </a:ext>
            </a:extLst>
          </p:cNvPr>
          <p:cNvSpPr/>
          <p:nvPr/>
        </p:nvSpPr>
        <p:spPr>
          <a:xfrm>
            <a:off x="8959251" y="286734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6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AB81A560-7109-46DC-B467-1341324CD4AF}"/>
              </a:ext>
            </a:extLst>
          </p:cNvPr>
          <p:cNvSpPr/>
          <p:nvPr/>
        </p:nvSpPr>
        <p:spPr>
          <a:xfrm>
            <a:off x="8236744" y="4126033"/>
            <a:ext cx="1340805" cy="284642"/>
          </a:xfrm>
          <a:prstGeom prst="rect">
            <a:avLst/>
          </a:prstGeom>
          <a:noFill/>
          <a:ln w="952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70C0DD0F-318D-4143-8630-FFBEFADCCB4B}"/>
              </a:ext>
            </a:extLst>
          </p:cNvPr>
          <p:cNvSpPr/>
          <p:nvPr/>
        </p:nvSpPr>
        <p:spPr>
          <a:xfrm>
            <a:off x="8041646" y="415627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7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86DF7F17-C3DF-4FB0-B8A5-32D7F0A9C914}"/>
              </a:ext>
            </a:extLst>
          </p:cNvPr>
          <p:cNvSpPr txBox="1"/>
          <p:nvPr/>
        </p:nvSpPr>
        <p:spPr>
          <a:xfrm>
            <a:off x="325364" y="3904538"/>
            <a:ext cx="550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4F9140CF-2330-4237-AED6-5B944098F046}"/>
              </a:ext>
            </a:extLst>
          </p:cNvPr>
          <p:cNvSpPr/>
          <p:nvPr/>
        </p:nvSpPr>
        <p:spPr>
          <a:xfrm>
            <a:off x="521774" y="4471805"/>
            <a:ext cx="9042382" cy="894919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2C0D0275-DF92-4D50-A180-79CCD93C7BE0}"/>
              </a:ext>
            </a:extLst>
          </p:cNvPr>
          <p:cNvSpPr/>
          <p:nvPr/>
        </p:nvSpPr>
        <p:spPr>
          <a:xfrm>
            <a:off x="360730" y="446218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8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313" name="그래픽 312" descr="단일 톱니바퀴 윤곽선">
            <a:extLst>
              <a:ext uri="{FF2B5EF4-FFF2-40B4-BE49-F238E27FC236}">
                <a16:creationId xmlns:a16="http://schemas.microsoft.com/office/drawing/2014/main" id="{6F0D682B-82D4-438E-9609-31D65B32CE1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794510" y="4158426"/>
            <a:ext cx="210875" cy="210875"/>
          </a:xfrm>
          <a:prstGeom prst="rect">
            <a:avLst/>
          </a:prstGeom>
        </p:spPr>
      </p:pic>
      <p:sp>
        <p:nvSpPr>
          <p:cNvPr id="314" name="TextBox 313">
            <a:extLst>
              <a:ext uri="{FF2B5EF4-FFF2-40B4-BE49-F238E27FC236}">
                <a16:creationId xmlns:a16="http://schemas.microsoft.com/office/drawing/2014/main" id="{C8B87EFB-C441-439A-9D0E-C039AFB544D7}"/>
              </a:ext>
            </a:extLst>
          </p:cNvPr>
          <p:cNvSpPr txBox="1"/>
          <p:nvPr/>
        </p:nvSpPr>
        <p:spPr>
          <a:xfrm>
            <a:off x="8947243" y="3558233"/>
            <a:ext cx="474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3-10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15" name="그래픽 314" descr="정렬 단색으로 채워진">
            <a:extLst>
              <a:ext uri="{FF2B5EF4-FFF2-40B4-BE49-F238E27FC236}">
                <a16:creationId xmlns:a16="http://schemas.microsoft.com/office/drawing/2014/main" id="{F9D26140-AA17-41AF-9F54-B071AF1FE91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699850" y="3810135"/>
            <a:ext cx="120789" cy="120789"/>
          </a:xfrm>
          <a:prstGeom prst="rect">
            <a:avLst/>
          </a:prstGeom>
        </p:spPr>
      </p:pic>
      <p:pic>
        <p:nvPicPr>
          <p:cNvPr id="316" name="그래픽 315" descr="정렬 단색으로 채워진">
            <a:extLst>
              <a:ext uri="{FF2B5EF4-FFF2-40B4-BE49-F238E27FC236}">
                <a16:creationId xmlns:a16="http://schemas.microsoft.com/office/drawing/2014/main" id="{1BC29F03-C34E-4792-B8FD-793D439A5FA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085376" y="3810135"/>
            <a:ext cx="120789" cy="120789"/>
          </a:xfrm>
          <a:prstGeom prst="rect">
            <a:avLst/>
          </a:prstGeom>
        </p:spPr>
      </p:pic>
      <p:pic>
        <p:nvPicPr>
          <p:cNvPr id="317" name="그래픽 316" descr="정렬 단색으로 채워진">
            <a:extLst>
              <a:ext uri="{FF2B5EF4-FFF2-40B4-BE49-F238E27FC236}">
                <a16:creationId xmlns:a16="http://schemas.microsoft.com/office/drawing/2014/main" id="{B0A00C36-0D13-4E69-A6D0-8714BC7DE2C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895425" y="3805140"/>
            <a:ext cx="120789" cy="120789"/>
          </a:xfrm>
          <a:prstGeom prst="rect">
            <a:avLst/>
          </a:prstGeom>
        </p:spPr>
      </p:pic>
      <p:pic>
        <p:nvPicPr>
          <p:cNvPr id="318" name="그래픽 317" descr="정렬 단색으로 채워진">
            <a:extLst>
              <a:ext uri="{FF2B5EF4-FFF2-40B4-BE49-F238E27FC236}">
                <a16:creationId xmlns:a16="http://schemas.microsoft.com/office/drawing/2014/main" id="{661319CC-42F0-411B-ACE5-F1856E1AD61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474527" y="3805140"/>
            <a:ext cx="120789" cy="120789"/>
          </a:xfrm>
          <a:prstGeom prst="rect">
            <a:avLst/>
          </a:prstGeom>
        </p:spPr>
      </p:pic>
      <p:pic>
        <p:nvPicPr>
          <p:cNvPr id="319" name="그래픽 318" descr="정렬 단색으로 채워진">
            <a:extLst>
              <a:ext uri="{FF2B5EF4-FFF2-40B4-BE49-F238E27FC236}">
                <a16:creationId xmlns:a16="http://schemas.microsoft.com/office/drawing/2014/main" id="{F6940F80-0DC2-4262-8895-4485FA6427C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411273" y="3805140"/>
            <a:ext cx="120789" cy="120789"/>
          </a:xfrm>
          <a:prstGeom prst="rect">
            <a:avLst/>
          </a:prstGeom>
        </p:spPr>
      </p:pic>
      <p:pic>
        <p:nvPicPr>
          <p:cNvPr id="320" name="그래픽 319" descr="정렬 단색으로 채워진">
            <a:extLst>
              <a:ext uri="{FF2B5EF4-FFF2-40B4-BE49-F238E27FC236}">
                <a16:creationId xmlns:a16="http://schemas.microsoft.com/office/drawing/2014/main" id="{7CA87866-617F-45A1-B921-C6CBF111BE5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934139" y="3805140"/>
            <a:ext cx="120789" cy="120789"/>
          </a:xfrm>
          <a:prstGeom prst="rect">
            <a:avLst/>
          </a:prstGeom>
        </p:spPr>
      </p:pic>
      <p:pic>
        <p:nvPicPr>
          <p:cNvPr id="321" name="그래픽 320" descr="정렬 단색으로 채워진">
            <a:extLst>
              <a:ext uri="{FF2B5EF4-FFF2-40B4-BE49-F238E27FC236}">
                <a16:creationId xmlns:a16="http://schemas.microsoft.com/office/drawing/2014/main" id="{5860056F-F5A2-491B-9EC7-58772672D2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52162" y="3805140"/>
            <a:ext cx="120789" cy="120789"/>
          </a:xfrm>
          <a:prstGeom prst="rect">
            <a:avLst/>
          </a:prstGeom>
        </p:spPr>
      </p:pic>
      <p:pic>
        <p:nvPicPr>
          <p:cNvPr id="322" name="그래픽 321" descr="정렬 단색으로 채워진">
            <a:extLst>
              <a:ext uri="{FF2B5EF4-FFF2-40B4-BE49-F238E27FC236}">
                <a16:creationId xmlns:a16="http://schemas.microsoft.com/office/drawing/2014/main" id="{EA7933D1-46C2-479D-BFFC-30BCA3BA2E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47888" y="3805140"/>
            <a:ext cx="120789" cy="120789"/>
          </a:xfrm>
          <a:prstGeom prst="rect">
            <a:avLst/>
          </a:prstGeom>
        </p:spPr>
      </p:pic>
      <p:pic>
        <p:nvPicPr>
          <p:cNvPr id="323" name="그래픽 322" descr="정렬 단색으로 채워진">
            <a:extLst>
              <a:ext uri="{FF2B5EF4-FFF2-40B4-BE49-F238E27FC236}">
                <a16:creationId xmlns:a16="http://schemas.microsoft.com/office/drawing/2014/main" id="{D5F0D575-119B-4A7D-9BF1-08C3FD10256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501431" y="3805140"/>
            <a:ext cx="120789" cy="120789"/>
          </a:xfrm>
          <a:prstGeom prst="rect">
            <a:avLst/>
          </a:prstGeom>
        </p:spPr>
      </p:pic>
      <p:sp>
        <p:nvSpPr>
          <p:cNvPr id="324" name="말풍선: 모서리가 둥근 사각형 323">
            <a:extLst>
              <a:ext uri="{FF2B5EF4-FFF2-40B4-BE49-F238E27FC236}">
                <a16:creationId xmlns:a16="http://schemas.microsoft.com/office/drawing/2014/main" id="{8326C1F6-EBDE-46E4-BD78-57CCDB3F89D6}"/>
              </a:ext>
            </a:extLst>
          </p:cNvPr>
          <p:cNvSpPr/>
          <p:nvPr/>
        </p:nvSpPr>
        <p:spPr>
          <a:xfrm>
            <a:off x="7711058" y="3916832"/>
            <a:ext cx="994909" cy="193765"/>
          </a:xfrm>
          <a:prstGeom prst="wedgeRoundRectCallout">
            <a:avLst>
              <a:gd name="adj1" fmla="val 22592"/>
              <a:gd name="adj2" fmla="val 80853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Workflow spec (JSON)</a:t>
            </a:r>
            <a:endParaRPr lang="ko-KR" altLang="en-US" sz="7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25" name="그래픽 324" descr="정렬 단색으로 채워진">
            <a:extLst>
              <a:ext uri="{FF2B5EF4-FFF2-40B4-BE49-F238E27FC236}">
                <a16:creationId xmlns:a16="http://schemas.microsoft.com/office/drawing/2014/main" id="{8D069C09-2314-4A2D-A8E6-A50CBB7FC9A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406538" y="3805140"/>
            <a:ext cx="120789" cy="120789"/>
          </a:xfrm>
          <a:prstGeom prst="rect">
            <a:avLst/>
          </a:prstGeom>
        </p:spPr>
      </p:pic>
      <p:sp>
        <p:nvSpPr>
          <p:cNvPr id="326" name="타원 325">
            <a:extLst>
              <a:ext uri="{FF2B5EF4-FFF2-40B4-BE49-F238E27FC236}">
                <a16:creationId xmlns:a16="http://schemas.microsoft.com/office/drawing/2014/main" id="{F58EA1FD-FE11-4FF9-8F7D-61383A9AD1AD}"/>
              </a:ext>
            </a:extLst>
          </p:cNvPr>
          <p:cNvSpPr/>
          <p:nvPr/>
        </p:nvSpPr>
        <p:spPr>
          <a:xfrm>
            <a:off x="9143102" y="6573901"/>
            <a:ext cx="194958" cy="19495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ym typeface="Wingdings" panose="05000000000000000000" pitchFamily="2" charset="2"/>
              </a:rPr>
              <a:t></a:t>
            </a:r>
            <a:endParaRPr lang="ko-KR" altLang="en-US" sz="900" dirty="0"/>
          </a:p>
        </p:txBody>
      </p:sp>
      <p:cxnSp>
        <p:nvCxnSpPr>
          <p:cNvPr id="327" name="직선 연결선 326">
            <a:extLst>
              <a:ext uri="{FF2B5EF4-FFF2-40B4-BE49-F238E27FC236}">
                <a16:creationId xmlns:a16="http://schemas.microsoft.com/office/drawing/2014/main" id="{EB9023D1-94B6-4F3B-901B-E90D35583DEE}"/>
              </a:ext>
            </a:extLst>
          </p:cNvPr>
          <p:cNvCxnSpPr>
            <a:cxnSpLocks/>
          </p:cNvCxnSpPr>
          <p:nvPr/>
        </p:nvCxnSpPr>
        <p:spPr>
          <a:xfrm>
            <a:off x="561589" y="6526897"/>
            <a:ext cx="89037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>
            <a:extLst>
              <a:ext uri="{FF2B5EF4-FFF2-40B4-BE49-F238E27FC236}">
                <a16:creationId xmlns:a16="http://schemas.microsoft.com/office/drawing/2014/main" id="{FF696901-8D2A-4F11-A563-F1D69BB4867F}"/>
              </a:ext>
            </a:extLst>
          </p:cNvPr>
          <p:cNvCxnSpPr>
            <a:cxnSpLocks/>
          </p:cNvCxnSpPr>
          <p:nvPr/>
        </p:nvCxnSpPr>
        <p:spPr>
          <a:xfrm>
            <a:off x="561589" y="6855825"/>
            <a:ext cx="89037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9" name="표 328">
            <a:extLst>
              <a:ext uri="{FF2B5EF4-FFF2-40B4-BE49-F238E27FC236}">
                <a16:creationId xmlns:a16="http://schemas.microsoft.com/office/drawing/2014/main" id="{E929F05A-D94F-4261-90A8-9FCC40FA4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622069"/>
              </p:ext>
            </p:extLst>
          </p:nvPr>
        </p:nvGraphicFramePr>
        <p:xfrm>
          <a:off x="589112" y="6223526"/>
          <a:ext cx="8797514" cy="288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6177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2116177">
                  <a:extLst>
                    <a:ext uri="{9D8B030D-6E8A-4147-A177-3AD203B41FA5}">
                      <a16:colId xmlns:a16="http://schemas.microsoft.com/office/drawing/2014/main" val="1163252481"/>
                    </a:ext>
                  </a:extLst>
                </a:gridCol>
                <a:gridCol w="1201648">
                  <a:extLst>
                    <a:ext uri="{9D8B030D-6E8A-4147-A177-3AD203B41FA5}">
                      <a16:colId xmlns:a16="http://schemas.microsoft.com/office/drawing/2014/main" val="3165578130"/>
                    </a:ext>
                  </a:extLst>
                </a:gridCol>
                <a:gridCol w="1201648">
                  <a:extLst>
                    <a:ext uri="{9D8B030D-6E8A-4147-A177-3AD203B41FA5}">
                      <a16:colId xmlns:a16="http://schemas.microsoft.com/office/drawing/2014/main" val="3390779685"/>
                    </a:ext>
                  </a:extLst>
                </a:gridCol>
                <a:gridCol w="1201648">
                  <a:extLst>
                    <a:ext uri="{9D8B030D-6E8A-4147-A177-3AD203B41FA5}">
                      <a16:colId xmlns:a16="http://schemas.microsoft.com/office/drawing/2014/main" val="3812594829"/>
                    </a:ext>
                  </a:extLst>
                </a:gridCol>
                <a:gridCol w="960216">
                  <a:extLst>
                    <a:ext uri="{9D8B030D-6E8A-4147-A177-3AD203B41FA5}">
                      <a16:colId xmlns:a16="http://schemas.microsoft.com/office/drawing/2014/main" val="4128968522"/>
                    </a:ext>
                  </a:extLst>
                </a:gridCol>
              </a:tblGrid>
              <a:tr h="288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Engine 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NickName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Engine Type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Start Time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End Time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Duration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graphicFrame>
        <p:nvGraphicFramePr>
          <p:cNvPr id="330" name="표 329">
            <a:extLst>
              <a:ext uri="{FF2B5EF4-FFF2-40B4-BE49-F238E27FC236}">
                <a16:creationId xmlns:a16="http://schemas.microsoft.com/office/drawing/2014/main" id="{EEF841B9-ACEB-4147-A9A3-B26D855D8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446013"/>
              </p:ext>
            </p:extLst>
          </p:nvPr>
        </p:nvGraphicFramePr>
        <p:xfrm>
          <a:off x="589112" y="6526957"/>
          <a:ext cx="8797514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6177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2116177">
                  <a:extLst>
                    <a:ext uri="{9D8B030D-6E8A-4147-A177-3AD203B41FA5}">
                      <a16:colId xmlns:a16="http://schemas.microsoft.com/office/drawing/2014/main" val="1163252481"/>
                    </a:ext>
                  </a:extLst>
                </a:gridCol>
                <a:gridCol w="1201648">
                  <a:extLst>
                    <a:ext uri="{9D8B030D-6E8A-4147-A177-3AD203B41FA5}">
                      <a16:colId xmlns:a16="http://schemas.microsoft.com/office/drawing/2014/main" val="3165578130"/>
                    </a:ext>
                  </a:extLst>
                </a:gridCol>
                <a:gridCol w="1201648">
                  <a:extLst>
                    <a:ext uri="{9D8B030D-6E8A-4147-A177-3AD203B41FA5}">
                      <a16:colId xmlns:a16="http://schemas.microsoft.com/office/drawing/2014/main" val="3390779685"/>
                    </a:ext>
                  </a:extLst>
                </a:gridCol>
                <a:gridCol w="1201648">
                  <a:extLst>
                    <a:ext uri="{9D8B030D-6E8A-4147-A177-3AD203B41FA5}">
                      <a16:colId xmlns:a16="http://schemas.microsoft.com/office/drawing/2014/main" val="2224194947"/>
                    </a:ext>
                  </a:extLst>
                </a:gridCol>
                <a:gridCol w="960216">
                  <a:extLst>
                    <a:ext uri="{9D8B030D-6E8A-4147-A177-3AD203B41FA5}">
                      <a16:colId xmlns:a16="http://schemas.microsoft.com/office/drawing/2014/main" val="4128968522"/>
                    </a:ext>
                  </a:extLst>
                </a:gridCol>
              </a:tblGrid>
              <a:tr h="288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Mini Batch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15:20:52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failed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sp>
        <p:nvSpPr>
          <p:cNvPr id="331" name="TextBox 330">
            <a:extLst>
              <a:ext uri="{FF2B5EF4-FFF2-40B4-BE49-F238E27FC236}">
                <a16:creationId xmlns:a16="http://schemas.microsoft.com/office/drawing/2014/main" id="{89B16D8F-6494-472F-B2F6-940CBEBF0580}"/>
              </a:ext>
            </a:extLst>
          </p:cNvPr>
          <p:cNvSpPr txBox="1"/>
          <p:nvPr/>
        </p:nvSpPr>
        <p:spPr>
          <a:xfrm>
            <a:off x="9272737" y="655528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8-7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82D230B-C010-49F2-B000-2C3E106B2D77}"/>
              </a:ext>
            </a:extLst>
          </p:cNvPr>
          <p:cNvGrpSpPr/>
          <p:nvPr/>
        </p:nvGrpSpPr>
        <p:grpSpPr>
          <a:xfrm>
            <a:off x="8796227" y="3491973"/>
            <a:ext cx="953019" cy="200055"/>
            <a:chOff x="-1182372" y="2229110"/>
            <a:chExt cx="953019" cy="200055"/>
          </a:xfrm>
        </p:grpSpPr>
        <p:sp>
          <p:nvSpPr>
            <p:cNvPr id="332" name="그래픽 4" descr="토글 단색으로 채워진">
              <a:extLst>
                <a:ext uri="{FF2B5EF4-FFF2-40B4-BE49-F238E27FC236}">
                  <a16:creationId xmlns:a16="http://schemas.microsoft.com/office/drawing/2014/main" id="{4287090E-E8E3-4CCD-8EB6-9C08D1A6C879}"/>
                </a:ext>
              </a:extLst>
            </p:cNvPr>
            <p:cNvSpPr/>
            <p:nvPr/>
          </p:nvSpPr>
          <p:spPr>
            <a:xfrm>
              <a:off x="-416236" y="2289325"/>
              <a:ext cx="186883" cy="77868"/>
            </a:xfrm>
            <a:custGeom>
              <a:avLst/>
              <a:gdLst>
                <a:gd name="connsiteX0" fmla="*/ 542925 w 685800"/>
                <a:gd name="connsiteY0" fmla="*/ 0 h 285750"/>
                <a:gd name="connsiteX1" fmla="*/ 142875 w 685800"/>
                <a:gd name="connsiteY1" fmla="*/ 0 h 285750"/>
                <a:gd name="connsiteX2" fmla="*/ 0 w 685800"/>
                <a:gd name="connsiteY2" fmla="*/ 142875 h 285750"/>
                <a:gd name="connsiteX3" fmla="*/ 142875 w 685800"/>
                <a:gd name="connsiteY3" fmla="*/ 285750 h 285750"/>
                <a:gd name="connsiteX4" fmla="*/ 542925 w 685800"/>
                <a:gd name="connsiteY4" fmla="*/ 285750 h 285750"/>
                <a:gd name="connsiteX5" fmla="*/ 685800 w 685800"/>
                <a:gd name="connsiteY5" fmla="*/ 142875 h 285750"/>
                <a:gd name="connsiteX6" fmla="*/ 542925 w 685800"/>
                <a:gd name="connsiteY6" fmla="*/ 0 h 285750"/>
                <a:gd name="connsiteX7" fmla="*/ 542925 w 685800"/>
                <a:gd name="connsiteY7" fmla="*/ 228600 h 285750"/>
                <a:gd name="connsiteX8" fmla="*/ 457200 w 685800"/>
                <a:gd name="connsiteY8" fmla="*/ 142875 h 285750"/>
                <a:gd name="connsiteX9" fmla="*/ 542925 w 685800"/>
                <a:gd name="connsiteY9" fmla="*/ 57150 h 285750"/>
                <a:gd name="connsiteX10" fmla="*/ 628650 w 685800"/>
                <a:gd name="connsiteY10" fmla="*/ 142875 h 285750"/>
                <a:gd name="connsiteX11" fmla="*/ 542925 w 685800"/>
                <a:gd name="connsiteY11" fmla="*/ 22860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800" h="285750">
                  <a:moveTo>
                    <a:pt x="542925" y="0"/>
                  </a:moveTo>
                  <a:lnTo>
                    <a:pt x="142875" y="0"/>
                  </a:lnTo>
                  <a:cubicBezTo>
                    <a:pt x="63967" y="0"/>
                    <a:pt x="0" y="63967"/>
                    <a:pt x="0" y="142875"/>
                  </a:cubicBezTo>
                  <a:cubicBezTo>
                    <a:pt x="0" y="221783"/>
                    <a:pt x="63967" y="285750"/>
                    <a:pt x="142875" y="285750"/>
                  </a:cubicBezTo>
                  <a:lnTo>
                    <a:pt x="542925" y="285750"/>
                  </a:lnTo>
                  <a:cubicBezTo>
                    <a:pt x="621833" y="285750"/>
                    <a:pt x="685800" y="221783"/>
                    <a:pt x="685800" y="142875"/>
                  </a:cubicBezTo>
                  <a:cubicBezTo>
                    <a:pt x="685800" y="63967"/>
                    <a:pt x="621833" y="0"/>
                    <a:pt x="542925" y="0"/>
                  </a:cubicBezTo>
                  <a:close/>
                  <a:moveTo>
                    <a:pt x="542925" y="228600"/>
                  </a:moveTo>
                  <a:cubicBezTo>
                    <a:pt x="495580" y="228600"/>
                    <a:pt x="457200" y="190220"/>
                    <a:pt x="457200" y="142875"/>
                  </a:cubicBezTo>
                  <a:cubicBezTo>
                    <a:pt x="457200" y="95530"/>
                    <a:pt x="495580" y="57150"/>
                    <a:pt x="542925" y="57150"/>
                  </a:cubicBezTo>
                  <a:cubicBezTo>
                    <a:pt x="590270" y="57150"/>
                    <a:pt x="628650" y="95530"/>
                    <a:pt x="628650" y="142875"/>
                  </a:cubicBezTo>
                  <a:cubicBezTo>
                    <a:pt x="628598" y="190198"/>
                    <a:pt x="590248" y="228548"/>
                    <a:pt x="542925" y="228600"/>
                  </a:cubicBezTo>
                  <a:close/>
                </a:path>
              </a:pathLst>
            </a:custGeom>
            <a:solidFill>
              <a:srgbClr val="00B0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B8132F43-0392-4730-9B1B-BBA061451D27}"/>
                </a:ext>
              </a:extLst>
            </p:cNvPr>
            <p:cNvSpPr txBox="1"/>
            <p:nvPr/>
          </p:nvSpPr>
          <p:spPr>
            <a:xfrm>
              <a:off x="-1061745" y="2229110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Auto Reload</a:t>
              </a:r>
              <a:endParaRPr lang="ko-KR" altLang="en-US" sz="700" dirty="0"/>
            </a:p>
          </p:txBody>
        </p:sp>
        <p:pic>
          <p:nvPicPr>
            <p:cNvPr id="334" name="그래픽 333" descr="새로 고침 윤곽선">
              <a:extLst>
                <a:ext uri="{FF2B5EF4-FFF2-40B4-BE49-F238E27FC236}">
                  <a16:creationId xmlns:a16="http://schemas.microsoft.com/office/drawing/2014/main" id="{75767F73-A3CE-4651-9D27-17EFBE5B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-1182372" y="2247487"/>
              <a:ext cx="170718" cy="170718"/>
            </a:xfrm>
            <a:prstGeom prst="rect">
              <a:avLst/>
            </a:prstGeom>
          </p:spPr>
        </p:pic>
      </p:grpSp>
      <p:sp>
        <p:nvSpPr>
          <p:cNvPr id="336" name="TextBox 335">
            <a:extLst>
              <a:ext uri="{FF2B5EF4-FFF2-40B4-BE49-F238E27FC236}">
                <a16:creationId xmlns:a16="http://schemas.microsoft.com/office/drawing/2014/main" id="{0E2D15BF-062A-451C-8D4A-D9F1A418B3C3}"/>
              </a:ext>
            </a:extLst>
          </p:cNvPr>
          <p:cNvSpPr txBox="1"/>
          <p:nvPr/>
        </p:nvSpPr>
        <p:spPr>
          <a:xfrm>
            <a:off x="6117420" y="1014729"/>
            <a:ext cx="13516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Scheduled Project</a:t>
            </a:r>
            <a:endParaRPr lang="ko-KR" altLang="en-US" sz="1100" b="1" dirty="0"/>
          </a:p>
        </p:txBody>
      </p:sp>
      <p:grpSp>
        <p:nvGrpSpPr>
          <p:cNvPr id="337" name="그룹 336">
            <a:extLst>
              <a:ext uri="{FF2B5EF4-FFF2-40B4-BE49-F238E27FC236}">
                <a16:creationId xmlns:a16="http://schemas.microsoft.com/office/drawing/2014/main" id="{B8DABE79-5872-4986-AD52-C6292BE1E537}"/>
              </a:ext>
            </a:extLst>
          </p:cNvPr>
          <p:cNvGrpSpPr/>
          <p:nvPr/>
        </p:nvGrpSpPr>
        <p:grpSpPr>
          <a:xfrm>
            <a:off x="7418031" y="1021859"/>
            <a:ext cx="1351653" cy="215444"/>
            <a:chOff x="7520885" y="3587750"/>
            <a:chExt cx="1351653" cy="215444"/>
          </a:xfrm>
        </p:grpSpPr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A25AB02-7291-458A-ACD5-26E1718EF23E}"/>
                </a:ext>
              </a:extLst>
            </p:cNvPr>
            <p:cNvSpPr/>
            <p:nvPr/>
          </p:nvSpPr>
          <p:spPr>
            <a:xfrm>
              <a:off x="7520885" y="3587750"/>
              <a:ext cx="1351653" cy="215444"/>
            </a:xfrm>
            <a:prstGeom prst="rect">
              <a:avLst/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/>
                <a:t>All</a:t>
              </a:r>
              <a:endParaRPr lang="ko-KR" altLang="en-US" sz="700" dirty="0"/>
            </a:p>
          </p:txBody>
        </p:sp>
        <p:pic>
          <p:nvPicPr>
            <p:cNvPr id="339" name="그래픽 338" descr="아래쪽 캐럿 윤곽선">
              <a:extLst>
                <a:ext uri="{FF2B5EF4-FFF2-40B4-BE49-F238E27FC236}">
                  <a16:creationId xmlns:a16="http://schemas.microsoft.com/office/drawing/2014/main" id="{E89AB353-8370-4E8E-BD08-5F204CA5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8667749" y="3616890"/>
              <a:ext cx="157163" cy="157163"/>
            </a:xfrm>
            <a:prstGeom prst="rect">
              <a:avLst/>
            </a:prstGeom>
          </p:spPr>
        </p:pic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73D54213-E957-4309-B0E9-1843A4431A75}"/>
              </a:ext>
            </a:extLst>
          </p:cNvPr>
          <p:cNvSpPr txBox="1"/>
          <p:nvPr/>
        </p:nvSpPr>
        <p:spPr>
          <a:xfrm>
            <a:off x="8199404" y="1525063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E19A1DD5-A5BF-4F7A-8B7F-07A7047AE5AD}"/>
              </a:ext>
            </a:extLst>
          </p:cNvPr>
          <p:cNvSpPr txBox="1"/>
          <p:nvPr/>
        </p:nvSpPr>
        <p:spPr>
          <a:xfrm>
            <a:off x="8218490" y="1692671"/>
            <a:ext cx="3080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All</a:t>
            </a:r>
            <a:endParaRPr lang="ko-KR" altLang="en-US" sz="800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2A883258-64E2-4C2F-BEB2-ACAB4DC55DAC}"/>
              </a:ext>
            </a:extLst>
          </p:cNvPr>
          <p:cNvSpPr txBox="1"/>
          <p:nvPr/>
        </p:nvSpPr>
        <p:spPr>
          <a:xfrm>
            <a:off x="8218490" y="188049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31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15CAEE-6434-4147-8CB9-D2D8FFE02BE5}"/>
              </a:ext>
            </a:extLst>
          </p:cNvPr>
          <p:cNvSpPr/>
          <p:nvPr/>
        </p:nvSpPr>
        <p:spPr>
          <a:xfrm>
            <a:off x="8166378" y="1351886"/>
            <a:ext cx="1568151" cy="196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2219B4E7-7853-41BC-B3EF-10E75CDEFCB1}"/>
              </a:ext>
            </a:extLst>
          </p:cNvPr>
          <p:cNvSpPr txBox="1"/>
          <p:nvPr/>
        </p:nvSpPr>
        <p:spPr>
          <a:xfrm>
            <a:off x="8279072" y="1338241"/>
            <a:ext cx="1504310" cy="216645"/>
          </a:xfrm>
          <a:prstGeom prst="roundRect">
            <a:avLst/>
          </a:prstGeom>
          <a:noFill/>
        </p:spPr>
        <p:txBody>
          <a:bodyPr wrap="square" tIns="36000" bIns="36000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800" b="1" i="0" u="none" strike="noStrike" kern="1200" cap="none" spc="-4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June</a:t>
            </a:r>
            <a:r>
              <a:rPr kumimoji="0" lang="ko-KR" altLang="en-US" sz="800" b="1" i="0" u="none" strike="noStrike" kern="1200" cap="none" spc="-4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800" b="1" i="0" u="none" strike="noStrike" kern="1200" cap="none" spc="-4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3, 2021 ~ June 8, 2021     </a:t>
            </a:r>
            <a:endParaRPr kumimoji="0" lang="ko-KR" altLang="en-US" sz="800" b="1" i="0" u="none" strike="noStrike" kern="1200" cap="none" spc="-4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343" name="그래픽 342" descr="플립 달력 윤곽선">
            <a:extLst>
              <a:ext uri="{FF2B5EF4-FFF2-40B4-BE49-F238E27FC236}">
                <a16:creationId xmlns:a16="http://schemas.microsoft.com/office/drawing/2014/main" id="{CADA81CB-48FC-4EC7-AEF4-BC291BC52EA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191690" y="1382142"/>
            <a:ext cx="141840" cy="139384"/>
          </a:xfrm>
          <a:prstGeom prst="rect">
            <a:avLst/>
          </a:prstGeom>
        </p:spPr>
      </p:pic>
      <p:sp>
        <p:nvSpPr>
          <p:cNvPr id="345" name="TextBox 344">
            <a:extLst>
              <a:ext uri="{FF2B5EF4-FFF2-40B4-BE49-F238E27FC236}">
                <a16:creationId xmlns:a16="http://schemas.microsoft.com/office/drawing/2014/main" id="{452645CD-C017-4CE1-9393-E21136F3255D}"/>
              </a:ext>
            </a:extLst>
          </p:cNvPr>
          <p:cNvSpPr txBox="1"/>
          <p:nvPr/>
        </p:nvSpPr>
        <p:spPr>
          <a:xfrm>
            <a:off x="8702522" y="983132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71889F-CA61-4343-9D47-0FFCE8AE33F7}"/>
              </a:ext>
            </a:extLst>
          </p:cNvPr>
          <p:cNvGrpSpPr/>
          <p:nvPr/>
        </p:nvGrpSpPr>
        <p:grpSpPr>
          <a:xfrm>
            <a:off x="4683321" y="3520556"/>
            <a:ext cx="878767" cy="249944"/>
            <a:chOff x="4535338" y="3329680"/>
            <a:chExt cx="878767" cy="249944"/>
          </a:xfrm>
        </p:grpSpPr>
        <p:sp>
          <p:nvSpPr>
            <p:cNvPr id="168" name="이등변 삼각형 167">
              <a:extLst>
                <a:ext uri="{FF2B5EF4-FFF2-40B4-BE49-F238E27FC236}">
                  <a16:creationId xmlns:a16="http://schemas.microsoft.com/office/drawing/2014/main" id="{DBB23E8A-7976-4ACF-9B41-1CA2452E1100}"/>
                </a:ext>
              </a:extLst>
            </p:cNvPr>
            <p:cNvSpPr/>
            <p:nvPr/>
          </p:nvSpPr>
          <p:spPr>
            <a:xfrm rot="10800000">
              <a:off x="4892430" y="3437743"/>
              <a:ext cx="164582" cy="141881"/>
            </a:xfrm>
            <a:prstGeom prst="triangle">
              <a:avLst/>
            </a:prstGeom>
            <a:solidFill>
              <a:srgbClr val="40404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D2A86FDD-E5A2-4E04-879B-7A113826B7D2}"/>
                </a:ext>
              </a:extLst>
            </p:cNvPr>
            <p:cNvSpPr txBox="1"/>
            <p:nvPr/>
          </p:nvSpPr>
          <p:spPr>
            <a:xfrm>
              <a:off x="4535338" y="3329680"/>
              <a:ext cx="878767" cy="1804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tIns="36000" bIns="36000" rtlCol="0">
              <a:spAutoFit/>
            </a:bodyPr>
            <a:lstStyle/>
            <a:p>
              <a:pPr algn="l">
                <a:spcAft>
                  <a:spcPts val="100"/>
                </a:spcAft>
                <a:tabLst>
                  <a:tab pos="179388" algn="l"/>
                </a:tabLst>
              </a:pPr>
              <a:r>
                <a:rPr lang="en-US" altLang="ko-KR" sz="7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Run </a:t>
              </a:r>
              <a:r>
                <a:rPr lang="en-US" altLang="ko-KR" sz="7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Sequantially</a:t>
              </a:r>
              <a:endParaRPr lang="en-US" altLang="ko-KR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676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0E2F0109-806A-4E3F-9B23-9BB5DA09078D}"/>
              </a:ext>
            </a:extLst>
          </p:cNvPr>
          <p:cNvSpPr/>
          <p:nvPr/>
        </p:nvSpPr>
        <p:spPr>
          <a:xfrm>
            <a:off x="270189" y="942727"/>
            <a:ext cx="3992936" cy="3430134"/>
          </a:xfrm>
          <a:prstGeom prst="roundRect">
            <a:avLst>
              <a:gd name="adj" fmla="val 1136"/>
            </a:avLst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AA5D0B9-BAAD-4E2A-B427-0B7F3F3E3D70}"/>
              </a:ext>
            </a:extLst>
          </p:cNvPr>
          <p:cNvSpPr/>
          <p:nvPr/>
        </p:nvSpPr>
        <p:spPr>
          <a:xfrm>
            <a:off x="1706858" y="1501782"/>
            <a:ext cx="291956" cy="2319163"/>
          </a:xfrm>
          <a:prstGeom prst="rect">
            <a:avLst/>
          </a:prstGeom>
          <a:solidFill>
            <a:schemeClr val="bg2">
              <a:alpha val="27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16465940-DE8C-49AE-954C-D729CCA635DF}"/>
              </a:ext>
            </a:extLst>
          </p:cNvPr>
          <p:cNvSpPr txBox="1"/>
          <p:nvPr/>
        </p:nvSpPr>
        <p:spPr>
          <a:xfrm>
            <a:off x="329266" y="977541"/>
            <a:ext cx="1724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Run status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3FEDDD41-1BD0-4C2C-92F0-0E6F13F4597D}"/>
              </a:ext>
            </a:extLst>
          </p:cNvPr>
          <p:cNvGrpSpPr/>
          <p:nvPr/>
        </p:nvGrpSpPr>
        <p:grpSpPr>
          <a:xfrm>
            <a:off x="382677" y="1257622"/>
            <a:ext cx="1270229" cy="184666"/>
            <a:chOff x="6201305" y="1117091"/>
            <a:chExt cx="1270229" cy="184666"/>
          </a:xfrm>
        </p:grpSpPr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6894515C-E162-43D1-BE85-8EE9FBE97199}"/>
                </a:ext>
              </a:extLst>
            </p:cNvPr>
            <p:cNvSpPr/>
            <p:nvPr/>
          </p:nvSpPr>
          <p:spPr>
            <a:xfrm>
              <a:off x="6201305" y="1177348"/>
              <a:ext cx="64153" cy="64153"/>
            </a:xfrm>
            <a:custGeom>
              <a:avLst/>
              <a:gdLst>
                <a:gd name="connsiteX0" fmla="*/ 32314 w 64153"/>
                <a:gd name="connsiteY0" fmla="*/ 80 h 64153"/>
                <a:gd name="connsiteX1" fmla="*/ 64390 w 64153"/>
                <a:gd name="connsiteY1" fmla="*/ 80 h 64153"/>
                <a:gd name="connsiteX2" fmla="*/ 64390 w 64153"/>
                <a:gd name="connsiteY2" fmla="*/ 64233 h 64153"/>
                <a:gd name="connsiteX3" fmla="*/ 32314 w 64153"/>
                <a:gd name="connsiteY3" fmla="*/ 64233 h 64153"/>
                <a:gd name="connsiteX4" fmla="*/ 32314 w 64153"/>
                <a:gd name="connsiteY4" fmla="*/ 64233 h 64153"/>
                <a:gd name="connsiteX5" fmla="*/ 237 w 64153"/>
                <a:gd name="connsiteY5" fmla="*/ 64233 h 64153"/>
                <a:gd name="connsiteX6" fmla="*/ 237 w 64153"/>
                <a:gd name="connsiteY6" fmla="*/ 80 h 64153"/>
                <a:gd name="connsiteX7" fmla="*/ 32314 w 64153"/>
                <a:gd name="connsiteY7" fmla="*/ 80 h 6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153" h="64153">
                  <a:moveTo>
                    <a:pt x="32314" y="80"/>
                  </a:moveTo>
                  <a:cubicBezTo>
                    <a:pt x="50029" y="80"/>
                    <a:pt x="64390" y="80"/>
                    <a:pt x="64390" y="80"/>
                  </a:cubicBezTo>
                  <a:lnTo>
                    <a:pt x="64390" y="64233"/>
                  </a:lnTo>
                  <a:cubicBezTo>
                    <a:pt x="64390" y="64233"/>
                    <a:pt x="50029" y="64233"/>
                    <a:pt x="32314" y="64233"/>
                  </a:cubicBezTo>
                  <a:lnTo>
                    <a:pt x="32314" y="64233"/>
                  </a:lnTo>
                  <a:cubicBezTo>
                    <a:pt x="14598" y="64233"/>
                    <a:pt x="237" y="64233"/>
                    <a:pt x="237" y="64233"/>
                  </a:cubicBezTo>
                  <a:lnTo>
                    <a:pt x="237" y="80"/>
                  </a:lnTo>
                  <a:cubicBezTo>
                    <a:pt x="237" y="80"/>
                    <a:pt x="14598" y="80"/>
                    <a:pt x="32314" y="80"/>
                  </a:cubicBezTo>
                  <a:close/>
                </a:path>
              </a:pathLst>
            </a:custGeom>
            <a:solidFill>
              <a:srgbClr val="D5D7E3"/>
            </a:solidFill>
            <a:ln w="6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E4DB615-51A7-477B-B047-A4E5FF96D7E1}"/>
                </a:ext>
              </a:extLst>
            </p:cNvPr>
            <p:cNvSpPr txBox="1"/>
            <p:nvPr/>
          </p:nvSpPr>
          <p:spPr>
            <a:xfrm>
              <a:off x="6225342" y="1117091"/>
              <a:ext cx="58156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600" spc="5" baseline="0" dirty="0">
                  <a:solidFill>
                    <a:srgbClr val="5A607F"/>
                  </a:solidFill>
                  <a:latin typeface="+mn-ea"/>
                  <a:cs typeface="Poppins-Regular"/>
                  <a:sym typeface="Poppins-Regular"/>
                  <a:rtl val="0"/>
                </a:rPr>
                <a:t>Completed</a:t>
              </a:r>
              <a:endParaRPr lang="ko-KR" altLang="en-US" sz="600" spc="5" baseline="0" dirty="0">
                <a:solidFill>
                  <a:srgbClr val="5A607F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F34C78A6-7914-47A7-9CB1-9B2512C66FC8}"/>
                </a:ext>
              </a:extLst>
            </p:cNvPr>
            <p:cNvSpPr/>
            <p:nvPr/>
          </p:nvSpPr>
          <p:spPr>
            <a:xfrm>
              <a:off x="6845410" y="1177348"/>
              <a:ext cx="64153" cy="64153"/>
            </a:xfrm>
            <a:custGeom>
              <a:avLst/>
              <a:gdLst>
                <a:gd name="connsiteX0" fmla="*/ 32113 w 64153"/>
                <a:gd name="connsiteY0" fmla="*/ 80 h 64153"/>
                <a:gd name="connsiteX1" fmla="*/ 64189 w 64153"/>
                <a:gd name="connsiteY1" fmla="*/ 80 h 64153"/>
                <a:gd name="connsiteX2" fmla="*/ 64189 w 64153"/>
                <a:gd name="connsiteY2" fmla="*/ 64233 h 64153"/>
                <a:gd name="connsiteX3" fmla="*/ 32113 w 64153"/>
                <a:gd name="connsiteY3" fmla="*/ 64233 h 64153"/>
                <a:gd name="connsiteX4" fmla="*/ 32113 w 64153"/>
                <a:gd name="connsiteY4" fmla="*/ 64233 h 64153"/>
                <a:gd name="connsiteX5" fmla="*/ 36 w 64153"/>
                <a:gd name="connsiteY5" fmla="*/ 64233 h 64153"/>
                <a:gd name="connsiteX6" fmla="*/ 36 w 64153"/>
                <a:gd name="connsiteY6" fmla="*/ 80 h 64153"/>
                <a:gd name="connsiteX7" fmla="*/ 32113 w 64153"/>
                <a:gd name="connsiteY7" fmla="*/ 80 h 6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153" h="64153">
                  <a:moveTo>
                    <a:pt x="32113" y="80"/>
                  </a:moveTo>
                  <a:cubicBezTo>
                    <a:pt x="49828" y="80"/>
                    <a:pt x="64189" y="80"/>
                    <a:pt x="64189" y="80"/>
                  </a:cubicBezTo>
                  <a:lnTo>
                    <a:pt x="64189" y="64233"/>
                  </a:lnTo>
                  <a:cubicBezTo>
                    <a:pt x="64189" y="64233"/>
                    <a:pt x="49828" y="64233"/>
                    <a:pt x="32113" y="64233"/>
                  </a:cubicBezTo>
                  <a:lnTo>
                    <a:pt x="32113" y="64233"/>
                  </a:lnTo>
                  <a:cubicBezTo>
                    <a:pt x="14397" y="64233"/>
                    <a:pt x="36" y="64233"/>
                    <a:pt x="36" y="64233"/>
                  </a:cubicBezTo>
                  <a:lnTo>
                    <a:pt x="36" y="80"/>
                  </a:lnTo>
                  <a:cubicBezTo>
                    <a:pt x="36" y="80"/>
                    <a:pt x="14397" y="80"/>
                    <a:pt x="32113" y="80"/>
                  </a:cubicBezTo>
                  <a:close/>
                </a:path>
              </a:pathLst>
            </a:custGeom>
            <a:solidFill>
              <a:srgbClr val="0062FF"/>
            </a:solidFill>
            <a:ln w="6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DD0E5D75-E1EE-4277-8277-AA97B162AAC7}"/>
                </a:ext>
              </a:extLst>
            </p:cNvPr>
            <p:cNvSpPr txBox="1"/>
            <p:nvPr/>
          </p:nvSpPr>
          <p:spPr>
            <a:xfrm>
              <a:off x="6869446" y="1117091"/>
              <a:ext cx="6020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600" spc="5" baseline="0" dirty="0">
                  <a:solidFill>
                    <a:srgbClr val="5A607F"/>
                  </a:solidFill>
                  <a:latin typeface="+mn-ea"/>
                  <a:cs typeface="Poppins-Regular"/>
                  <a:sym typeface="Poppins-Regular"/>
                  <a:rtl val="0"/>
                </a:rPr>
                <a:t>Progressing</a:t>
              </a:r>
              <a:endParaRPr lang="ko-KR" altLang="en-US" sz="600" spc="5" baseline="0" dirty="0">
                <a:solidFill>
                  <a:srgbClr val="5A607F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</p:grp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DD9B184B-AAA5-46A5-A494-ECACC619D441}"/>
              </a:ext>
            </a:extLst>
          </p:cNvPr>
          <p:cNvGrpSpPr/>
          <p:nvPr/>
        </p:nvGrpSpPr>
        <p:grpSpPr>
          <a:xfrm>
            <a:off x="3554695" y="1232766"/>
            <a:ext cx="584390" cy="200813"/>
            <a:chOff x="6907255" y="886037"/>
            <a:chExt cx="584390" cy="200813"/>
          </a:xfrm>
        </p:grpSpPr>
        <p:sp>
          <p:nvSpPr>
            <p:cNvPr id="274" name="사각형: 둥근 모서리 273">
              <a:extLst>
                <a:ext uri="{FF2B5EF4-FFF2-40B4-BE49-F238E27FC236}">
                  <a16:creationId xmlns:a16="http://schemas.microsoft.com/office/drawing/2014/main" id="{7F856A70-E483-4435-BE97-E8B4132DB53D}"/>
                </a:ext>
              </a:extLst>
            </p:cNvPr>
            <p:cNvSpPr/>
            <p:nvPr/>
          </p:nvSpPr>
          <p:spPr>
            <a:xfrm>
              <a:off x="6907255" y="886037"/>
              <a:ext cx="584390" cy="200813"/>
            </a:xfrm>
            <a:prstGeom prst="roundRect">
              <a:avLst>
                <a:gd name="adj" fmla="val 9553"/>
              </a:avLst>
            </a:prstGeom>
            <a:noFill/>
            <a:ln w="561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Daily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275" name="그래픽 274" descr="아래쪽 캐럿 단색으로 채워진">
              <a:extLst>
                <a:ext uri="{FF2B5EF4-FFF2-40B4-BE49-F238E27FC236}">
                  <a16:creationId xmlns:a16="http://schemas.microsoft.com/office/drawing/2014/main" id="{53F32846-6F4E-46CA-9C90-0869D2BBF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43267" y="924531"/>
              <a:ext cx="123825" cy="123825"/>
            </a:xfrm>
            <a:prstGeom prst="rect">
              <a:avLst/>
            </a:prstGeom>
          </p:spPr>
        </p:pic>
      </p:grpSp>
      <p:pic>
        <p:nvPicPr>
          <p:cNvPr id="276" name="그래픽 275" descr="플립 달력 윤곽선">
            <a:extLst>
              <a:ext uri="{FF2B5EF4-FFF2-40B4-BE49-F238E27FC236}">
                <a16:creationId xmlns:a16="http://schemas.microsoft.com/office/drawing/2014/main" id="{0EF83CF9-5F4B-47D4-A19F-D99BFCDF1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22327" y="1242129"/>
            <a:ext cx="194824" cy="191450"/>
          </a:xfrm>
          <a:prstGeom prst="rect">
            <a:avLst/>
          </a:prstGeom>
        </p:spPr>
      </p:pic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DF7FAC6B-5D41-4FB6-86F2-F00295984955}"/>
              </a:ext>
            </a:extLst>
          </p:cNvPr>
          <p:cNvGrpSpPr/>
          <p:nvPr/>
        </p:nvGrpSpPr>
        <p:grpSpPr>
          <a:xfrm>
            <a:off x="302086" y="1615682"/>
            <a:ext cx="3895499" cy="2753534"/>
            <a:chOff x="3573319" y="1541143"/>
            <a:chExt cx="3895499" cy="2753534"/>
          </a:xfrm>
        </p:grpSpPr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408959C1-0698-4B70-A277-DB2BBA3EA103}"/>
                </a:ext>
              </a:extLst>
            </p:cNvPr>
            <p:cNvSpPr txBox="1"/>
            <p:nvPr/>
          </p:nvSpPr>
          <p:spPr>
            <a:xfrm>
              <a:off x="3657708" y="1541143"/>
              <a:ext cx="259686" cy="185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606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12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7CE3FE9F-CAE0-490A-B946-E62FA850AE1E}"/>
                </a:ext>
              </a:extLst>
            </p:cNvPr>
            <p:cNvSpPr txBox="1"/>
            <p:nvPr/>
          </p:nvSpPr>
          <p:spPr>
            <a:xfrm>
              <a:off x="3657708" y="1933835"/>
              <a:ext cx="259686" cy="185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606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10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8A6C2BB1-CD5A-4A74-80F7-33DDA43E3C22}"/>
                </a:ext>
              </a:extLst>
            </p:cNvPr>
            <p:cNvSpPr txBox="1"/>
            <p:nvPr/>
          </p:nvSpPr>
          <p:spPr>
            <a:xfrm>
              <a:off x="3677470" y="2326527"/>
              <a:ext cx="222177" cy="185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606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8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99694F91-0428-4EBC-A896-59AD2BBDCBDA}"/>
                </a:ext>
              </a:extLst>
            </p:cNvPr>
            <p:cNvSpPr txBox="1"/>
            <p:nvPr/>
          </p:nvSpPr>
          <p:spPr>
            <a:xfrm>
              <a:off x="3677470" y="2719219"/>
              <a:ext cx="222177" cy="185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606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6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5DDCAC4B-DB65-41BF-B0F4-07135B952CD0}"/>
                </a:ext>
              </a:extLst>
            </p:cNvPr>
            <p:cNvSpPr txBox="1"/>
            <p:nvPr/>
          </p:nvSpPr>
          <p:spPr>
            <a:xfrm>
              <a:off x="3677470" y="3111911"/>
              <a:ext cx="222177" cy="185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606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4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8E0C0973-3A40-4569-AD70-7E097F5BAF6F}"/>
                </a:ext>
              </a:extLst>
            </p:cNvPr>
            <p:cNvSpPr txBox="1"/>
            <p:nvPr/>
          </p:nvSpPr>
          <p:spPr>
            <a:xfrm>
              <a:off x="3677470" y="3504603"/>
              <a:ext cx="222177" cy="185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606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2</a:t>
              </a:r>
            </a:p>
          </p:txBody>
        </p: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F865BD26-05CE-4C4D-97F8-BC2F4885DA01}"/>
                </a:ext>
              </a:extLst>
            </p:cNvPr>
            <p:cNvGrpSpPr/>
            <p:nvPr/>
          </p:nvGrpSpPr>
          <p:grpSpPr>
            <a:xfrm>
              <a:off x="3925513" y="1638508"/>
              <a:ext cx="3466768" cy="2353635"/>
              <a:chOff x="3824933" y="1526347"/>
              <a:chExt cx="2880000" cy="1522643"/>
            </a:xfrm>
          </p:grpSpPr>
          <p:sp>
            <p:nvSpPr>
              <p:cNvPr id="339" name="자유형: 도형 338">
                <a:extLst>
                  <a:ext uri="{FF2B5EF4-FFF2-40B4-BE49-F238E27FC236}">
                    <a16:creationId xmlns:a16="http://schemas.microsoft.com/office/drawing/2014/main" id="{82D859B3-77D3-49D8-83EF-E72A6B96AC63}"/>
                  </a:ext>
                </a:extLst>
              </p:cNvPr>
              <p:cNvSpPr/>
              <p:nvPr/>
            </p:nvSpPr>
            <p:spPr>
              <a:xfrm>
                <a:off x="3824933" y="1526347"/>
                <a:ext cx="2880000" cy="8622"/>
              </a:xfrm>
              <a:custGeom>
                <a:avLst/>
                <a:gdLst>
                  <a:gd name="connsiteX0" fmla="*/ 98 w 4619045"/>
                  <a:gd name="connsiteY0" fmla="*/ 140 h 8622"/>
                  <a:gd name="connsiteX1" fmla="*/ 4619145 w 4619045"/>
                  <a:gd name="connsiteY1" fmla="*/ 140 h 8622"/>
                  <a:gd name="connsiteX2" fmla="*/ 4619145 w 4619045"/>
                  <a:gd name="connsiteY2" fmla="*/ 8762 h 8622"/>
                  <a:gd name="connsiteX3" fmla="*/ 98 w 4619045"/>
                  <a:gd name="connsiteY3" fmla="*/ 8762 h 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9045" h="8622">
                    <a:moveTo>
                      <a:pt x="98" y="140"/>
                    </a:moveTo>
                    <a:lnTo>
                      <a:pt x="4619145" y="140"/>
                    </a:lnTo>
                    <a:lnTo>
                      <a:pt x="4619145" y="8762"/>
                    </a:lnTo>
                    <a:lnTo>
                      <a:pt x="98" y="8762"/>
                    </a:lnTo>
                    <a:close/>
                  </a:path>
                </a:pathLst>
              </a:custGeom>
              <a:solidFill>
                <a:srgbClr val="F1F1F5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40" name="자유형: 도형 339">
                <a:extLst>
                  <a:ext uri="{FF2B5EF4-FFF2-40B4-BE49-F238E27FC236}">
                    <a16:creationId xmlns:a16="http://schemas.microsoft.com/office/drawing/2014/main" id="{6F7A1A56-8229-4F93-AE07-CDE6A41C208C}"/>
                  </a:ext>
                </a:extLst>
              </p:cNvPr>
              <p:cNvSpPr/>
              <p:nvPr/>
            </p:nvSpPr>
            <p:spPr>
              <a:xfrm>
                <a:off x="3824933" y="1778684"/>
                <a:ext cx="2880000" cy="8622"/>
              </a:xfrm>
              <a:custGeom>
                <a:avLst/>
                <a:gdLst>
                  <a:gd name="connsiteX0" fmla="*/ 98 w 4619045"/>
                  <a:gd name="connsiteY0" fmla="*/ 179 h 8622"/>
                  <a:gd name="connsiteX1" fmla="*/ 4619145 w 4619045"/>
                  <a:gd name="connsiteY1" fmla="*/ 179 h 8622"/>
                  <a:gd name="connsiteX2" fmla="*/ 4619145 w 4619045"/>
                  <a:gd name="connsiteY2" fmla="*/ 8801 h 8622"/>
                  <a:gd name="connsiteX3" fmla="*/ 98 w 4619045"/>
                  <a:gd name="connsiteY3" fmla="*/ 8801 h 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9045" h="8622">
                    <a:moveTo>
                      <a:pt x="98" y="179"/>
                    </a:moveTo>
                    <a:lnTo>
                      <a:pt x="4619145" y="179"/>
                    </a:lnTo>
                    <a:lnTo>
                      <a:pt x="4619145" y="8801"/>
                    </a:lnTo>
                    <a:lnTo>
                      <a:pt x="98" y="8801"/>
                    </a:lnTo>
                    <a:close/>
                  </a:path>
                </a:pathLst>
              </a:custGeom>
              <a:solidFill>
                <a:srgbClr val="F1F1F5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41" name="자유형: 도형 340">
                <a:extLst>
                  <a:ext uri="{FF2B5EF4-FFF2-40B4-BE49-F238E27FC236}">
                    <a16:creationId xmlns:a16="http://schemas.microsoft.com/office/drawing/2014/main" id="{113BB69D-6438-44F3-8C32-866A15B6DE11}"/>
                  </a:ext>
                </a:extLst>
              </p:cNvPr>
              <p:cNvSpPr/>
              <p:nvPr/>
            </p:nvSpPr>
            <p:spPr>
              <a:xfrm>
                <a:off x="3824933" y="2031021"/>
                <a:ext cx="2880000" cy="8622"/>
              </a:xfrm>
              <a:custGeom>
                <a:avLst/>
                <a:gdLst>
                  <a:gd name="connsiteX0" fmla="*/ 98 w 4619045"/>
                  <a:gd name="connsiteY0" fmla="*/ 219 h 8622"/>
                  <a:gd name="connsiteX1" fmla="*/ 4619145 w 4619045"/>
                  <a:gd name="connsiteY1" fmla="*/ 219 h 8622"/>
                  <a:gd name="connsiteX2" fmla="*/ 4619145 w 4619045"/>
                  <a:gd name="connsiteY2" fmla="*/ 8841 h 8622"/>
                  <a:gd name="connsiteX3" fmla="*/ 98 w 4619045"/>
                  <a:gd name="connsiteY3" fmla="*/ 8841 h 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9045" h="8622">
                    <a:moveTo>
                      <a:pt x="98" y="219"/>
                    </a:moveTo>
                    <a:lnTo>
                      <a:pt x="4619145" y="219"/>
                    </a:lnTo>
                    <a:lnTo>
                      <a:pt x="4619145" y="8841"/>
                    </a:lnTo>
                    <a:lnTo>
                      <a:pt x="98" y="8841"/>
                    </a:lnTo>
                    <a:close/>
                  </a:path>
                </a:pathLst>
              </a:custGeom>
              <a:solidFill>
                <a:srgbClr val="F1F1F5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42" name="자유형: 도형 341">
                <a:extLst>
                  <a:ext uri="{FF2B5EF4-FFF2-40B4-BE49-F238E27FC236}">
                    <a16:creationId xmlns:a16="http://schemas.microsoft.com/office/drawing/2014/main" id="{FB3A934E-7E5F-4ABE-960D-3CC88BBC2940}"/>
                  </a:ext>
                </a:extLst>
              </p:cNvPr>
              <p:cNvSpPr/>
              <p:nvPr/>
            </p:nvSpPr>
            <p:spPr>
              <a:xfrm>
                <a:off x="3824933" y="2283358"/>
                <a:ext cx="2880000" cy="8622"/>
              </a:xfrm>
              <a:custGeom>
                <a:avLst/>
                <a:gdLst>
                  <a:gd name="connsiteX0" fmla="*/ 98 w 4619045"/>
                  <a:gd name="connsiteY0" fmla="*/ 258 h 8622"/>
                  <a:gd name="connsiteX1" fmla="*/ 4619145 w 4619045"/>
                  <a:gd name="connsiteY1" fmla="*/ 258 h 8622"/>
                  <a:gd name="connsiteX2" fmla="*/ 4619145 w 4619045"/>
                  <a:gd name="connsiteY2" fmla="*/ 8880 h 8622"/>
                  <a:gd name="connsiteX3" fmla="*/ 98 w 4619045"/>
                  <a:gd name="connsiteY3" fmla="*/ 8880 h 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9045" h="8622">
                    <a:moveTo>
                      <a:pt x="98" y="258"/>
                    </a:moveTo>
                    <a:lnTo>
                      <a:pt x="4619145" y="258"/>
                    </a:lnTo>
                    <a:lnTo>
                      <a:pt x="4619145" y="8880"/>
                    </a:lnTo>
                    <a:lnTo>
                      <a:pt x="98" y="8880"/>
                    </a:lnTo>
                    <a:close/>
                  </a:path>
                </a:pathLst>
              </a:custGeom>
              <a:solidFill>
                <a:srgbClr val="F1F1F5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43" name="자유형: 도형 342">
                <a:extLst>
                  <a:ext uri="{FF2B5EF4-FFF2-40B4-BE49-F238E27FC236}">
                    <a16:creationId xmlns:a16="http://schemas.microsoft.com/office/drawing/2014/main" id="{8450F87A-0A58-4A53-B90A-211E453756E2}"/>
                  </a:ext>
                </a:extLst>
              </p:cNvPr>
              <p:cNvSpPr/>
              <p:nvPr/>
            </p:nvSpPr>
            <p:spPr>
              <a:xfrm>
                <a:off x="3824933" y="2535695"/>
                <a:ext cx="2880000" cy="8622"/>
              </a:xfrm>
              <a:custGeom>
                <a:avLst/>
                <a:gdLst>
                  <a:gd name="connsiteX0" fmla="*/ 98 w 4619045"/>
                  <a:gd name="connsiteY0" fmla="*/ 297 h 8622"/>
                  <a:gd name="connsiteX1" fmla="*/ 4619145 w 4619045"/>
                  <a:gd name="connsiteY1" fmla="*/ 297 h 8622"/>
                  <a:gd name="connsiteX2" fmla="*/ 4619145 w 4619045"/>
                  <a:gd name="connsiteY2" fmla="*/ 8919 h 8622"/>
                  <a:gd name="connsiteX3" fmla="*/ 98 w 4619045"/>
                  <a:gd name="connsiteY3" fmla="*/ 8919 h 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9045" h="8622">
                    <a:moveTo>
                      <a:pt x="98" y="297"/>
                    </a:moveTo>
                    <a:lnTo>
                      <a:pt x="4619145" y="297"/>
                    </a:lnTo>
                    <a:lnTo>
                      <a:pt x="4619145" y="8919"/>
                    </a:lnTo>
                    <a:lnTo>
                      <a:pt x="98" y="8919"/>
                    </a:lnTo>
                    <a:close/>
                  </a:path>
                </a:pathLst>
              </a:custGeom>
              <a:solidFill>
                <a:srgbClr val="F1F1F5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44" name="자유형: 도형 343">
                <a:extLst>
                  <a:ext uri="{FF2B5EF4-FFF2-40B4-BE49-F238E27FC236}">
                    <a16:creationId xmlns:a16="http://schemas.microsoft.com/office/drawing/2014/main" id="{0FDEFAA1-1A07-49B0-AD53-06C8B5B954E5}"/>
                  </a:ext>
                </a:extLst>
              </p:cNvPr>
              <p:cNvSpPr/>
              <p:nvPr/>
            </p:nvSpPr>
            <p:spPr>
              <a:xfrm>
                <a:off x="3824933" y="2788032"/>
                <a:ext cx="2880000" cy="8622"/>
              </a:xfrm>
              <a:custGeom>
                <a:avLst/>
                <a:gdLst>
                  <a:gd name="connsiteX0" fmla="*/ 98 w 4619045"/>
                  <a:gd name="connsiteY0" fmla="*/ 337 h 8622"/>
                  <a:gd name="connsiteX1" fmla="*/ 4619145 w 4619045"/>
                  <a:gd name="connsiteY1" fmla="*/ 337 h 8622"/>
                  <a:gd name="connsiteX2" fmla="*/ 4619145 w 4619045"/>
                  <a:gd name="connsiteY2" fmla="*/ 8959 h 8622"/>
                  <a:gd name="connsiteX3" fmla="*/ 98 w 4619045"/>
                  <a:gd name="connsiteY3" fmla="*/ 8959 h 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9045" h="8622">
                    <a:moveTo>
                      <a:pt x="98" y="337"/>
                    </a:moveTo>
                    <a:lnTo>
                      <a:pt x="4619145" y="337"/>
                    </a:lnTo>
                    <a:lnTo>
                      <a:pt x="4619145" y="8959"/>
                    </a:lnTo>
                    <a:lnTo>
                      <a:pt x="98" y="8959"/>
                    </a:lnTo>
                    <a:close/>
                  </a:path>
                </a:pathLst>
              </a:custGeom>
              <a:solidFill>
                <a:srgbClr val="F1F1F5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45" name="자유형: 도형 344">
                <a:extLst>
                  <a:ext uri="{FF2B5EF4-FFF2-40B4-BE49-F238E27FC236}">
                    <a16:creationId xmlns:a16="http://schemas.microsoft.com/office/drawing/2014/main" id="{CEEA75DE-6CB1-4C93-857E-E0B17118789F}"/>
                  </a:ext>
                </a:extLst>
              </p:cNvPr>
              <p:cNvSpPr/>
              <p:nvPr/>
            </p:nvSpPr>
            <p:spPr>
              <a:xfrm>
                <a:off x="3824933" y="3040368"/>
                <a:ext cx="2880000" cy="8622"/>
              </a:xfrm>
              <a:custGeom>
                <a:avLst/>
                <a:gdLst>
                  <a:gd name="connsiteX0" fmla="*/ 98 w 4619045"/>
                  <a:gd name="connsiteY0" fmla="*/ 376 h 8622"/>
                  <a:gd name="connsiteX1" fmla="*/ 4619145 w 4619045"/>
                  <a:gd name="connsiteY1" fmla="*/ 376 h 8622"/>
                  <a:gd name="connsiteX2" fmla="*/ 4619145 w 4619045"/>
                  <a:gd name="connsiteY2" fmla="*/ 8998 h 8622"/>
                  <a:gd name="connsiteX3" fmla="*/ 98 w 4619045"/>
                  <a:gd name="connsiteY3" fmla="*/ 8998 h 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9045" h="8622">
                    <a:moveTo>
                      <a:pt x="98" y="376"/>
                    </a:moveTo>
                    <a:lnTo>
                      <a:pt x="4619145" y="376"/>
                    </a:lnTo>
                    <a:lnTo>
                      <a:pt x="4619145" y="8998"/>
                    </a:lnTo>
                    <a:lnTo>
                      <a:pt x="98" y="8998"/>
                    </a:lnTo>
                    <a:close/>
                  </a:path>
                </a:pathLst>
              </a:custGeom>
              <a:solidFill>
                <a:srgbClr val="F1F1F5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EF1A3AA0-6A17-44A0-B890-FD80C7D96ED7}"/>
                </a:ext>
              </a:extLst>
            </p:cNvPr>
            <p:cNvSpPr txBox="1"/>
            <p:nvPr/>
          </p:nvSpPr>
          <p:spPr>
            <a:xfrm>
              <a:off x="3672805" y="3897292"/>
              <a:ext cx="222177" cy="185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606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0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00E7C994-F986-4EF7-800C-A0D1A5007E5D}"/>
                </a:ext>
              </a:extLst>
            </p:cNvPr>
            <p:cNvSpPr txBox="1"/>
            <p:nvPr/>
          </p:nvSpPr>
          <p:spPr>
            <a:xfrm>
              <a:off x="6347986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22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2F52B586-4703-4A38-939C-0A3256E02DED}"/>
                </a:ext>
              </a:extLst>
            </p:cNvPr>
            <p:cNvGrpSpPr/>
            <p:nvPr/>
          </p:nvGrpSpPr>
          <p:grpSpPr>
            <a:xfrm>
              <a:off x="6529797" y="3046033"/>
              <a:ext cx="50616" cy="930225"/>
              <a:chOff x="6588561" y="2863822"/>
              <a:chExt cx="51322" cy="930225"/>
            </a:xfrm>
          </p:grpSpPr>
          <p:sp>
            <p:nvSpPr>
              <p:cNvPr id="337" name="자유형: 도형 336">
                <a:extLst>
                  <a:ext uri="{FF2B5EF4-FFF2-40B4-BE49-F238E27FC236}">
                    <a16:creationId xmlns:a16="http://schemas.microsoft.com/office/drawing/2014/main" id="{0043ECCA-DBB6-4EAA-B454-AF527C6FCB96}"/>
                  </a:ext>
                </a:extLst>
              </p:cNvPr>
              <p:cNvSpPr/>
              <p:nvPr/>
            </p:nvSpPr>
            <p:spPr>
              <a:xfrm>
                <a:off x="6588561" y="3524603"/>
                <a:ext cx="51322" cy="269444"/>
              </a:xfrm>
              <a:custGeom>
                <a:avLst/>
                <a:gdLst>
                  <a:gd name="connsiteX0" fmla="*/ 88 w 51322"/>
                  <a:gd name="connsiteY0" fmla="*/ 334 h 269444"/>
                  <a:gd name="connsiteX1" fmla="*/ 51411 w 51322"/>
                  <a:gd name="connsiteY1" fmla="*/ 334 h 269444"/>
                  <a:gd name="connsiteX2" fmla="*/ 51411 w 51322"/>
                  <a:gd name="connsiteY2" fmla="*/ 269778 h 269444"/>
                  <a:gd name="connsiteX3" fmla="*/ 88 w 51322"/>
                  <a:gd name="connsiteY3" fmla="*/ 269778 h 26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69444">
                    <a:moveTo>
                      <a:pt x="88" y="334"/>
                    </a:moveTo>
                    <a:lnTo>
                      <a:pt x="51411" y="334"/>
                    </a:lnTo>
                    <a:lnTo>
                      <a:pt x="51411" y="269778"/>
                    </a:lnTo>
                    <a:lnTo>
                      <a:pt x="88" y="269778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38" name="자유형: 도형 337">
                <a:extLst>
                  <a:ext uri="{FF2B5EF4-FFF2-40B4-BE49-F238E27FC236}">
                    <a16:creationId xmlns:a16="http://schemas.microsoft.com/office/drawing/2014/main" id="{8AACD517-6BF5-4EFD-B8AB-6C92A2D2DED8}"/>
                  </a:ext>
                </a:extLst>
              </p:cNvPr>
              <p:cNvSpPr/>
              <p:nvPr/>
            </p:nvSpPr>
            <p:spPr>
              <a:xfrm>
                <a:off x="6588561" y="2863822"/>
                <a:ext cx="50400" cy="628703"/>
              </a:xfrm>
              <a:custGeom>
                <a:avLst/>
                <a:gdLst>
                  <a:gd name="connsiteX0" fmla="*/ 88 w 51322"/>
                  <a:gd name="connsiteY0" fmla="*/ 287 h 269444"/>
                  <a:gd name="connsiteX1" fmla="*/ 51411 w 51322"/>
                  <a:gd name="connsiteY1" fmla="*/ 287 h 269444"/>
                  <a:gd name="connsiteX2" fmla="*/ 51411 w 51322"/>
                  <a:gd name="connsiteY2" fmla="*/ 269731 h 269444"/>
                  <a:gd name="connsiteX3" fmla="*/ 88 w 51322"/>
                  <a:gd name="connsiteY3" fmla="*/ 269731 h 26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69444">
                    <a:moveTo>
                      <a:pt x="88" y="287"/>
                    </a:moveTo>
                    <a:lnTo>
                      <a:pt x="51411" y="287"/>
                    </a:lnTo>
                    <a:lnTo>
                      <a:pt x="51411" y="269731"/>
                    </a:lnTo>
                    <a:lnTo>
                      <a:pt x="88" y="269731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AC1BD2D9-DB5B-4CC0-84A4-BD26CC9CECA0}"/>
                </a:ext>
              </a:extLst>
            </p:cNvPr>
            <p:cNvSpPr txBox="1"/>
            <p:nvPr/>
          </p:nvSpPr>
          <p:spPr>
            <a:xfrm>
              <a:off x="6007862" y="3989178"/>
              <a:ext cx="38985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Jun21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289" name="그룹 288">
              <a:extLst>
                <a:ext uri="{FF2B5EF4-FFF2-40B4-BE49-F238E27FC236}">
                  <a16:creationId xmlns:a16="http://schemas.microsoft.com/office/drawing/2014/main" id="{5A7F944F-66B2-4BAD-9B4C-9CF7C82F72BB}"/>
                </a:ext>
              </a:extLst>
            </p:cNvPr>
            <p:cNvGrpSpPr/>
            <p:nvPr/>
          </p:nvGrpSpPr>
          <p:grpSpPr>
            <a:xfrm>
              <a:off x="6174574" y="3046033"/>
              <a:ext cx="50616" cy="930225"/>
              <a:chOff x="6228386" y="2863822"/>
              <a:chExt cx="51322" cy="930225"/>
            </a:xfrm>
          </p:grpSpPr>
          <p:sp>
            <p:nvSpPr>
              <p:cNvPr id="335" name="자유형: 도형 334">
                <a:extLst>
                  <a:ext uri="{FF2B5EF4-FFF2-40B4-BE49-F238E27FC236}">
                    <a16:creationId xmlns:a16="http://schemas.microsoft.com/office/drawing/2014/main" id="{1DFB6A58-69EA-41CD-A33A-698AFAFA58EC}"/>
                  </a:ext>
                </a:extLst>
              </p:cNvPr>
              <p:cNvSpPr/>
              <p:nvPr/>
            </p:nvSpPr>
            <p:spPr>
              <a:xfrm>
                <a:off x="6228386" y="3300066"/>
                <a:ext cx="51322" cy="493981"/>
              </a:xfrm>
              <a:custGeom>
                <a:avLst/>
                <a:gdLst>
                  <a:gd name="connsiteX0" fmla="*/ 31 w 51322"/>
                  <a:gd name="connsiteY0" fmla="*/ 299 h 493981"/>
                  <a:gd name="connsiteX1" fmla="*/ 51354 w 51322"/>
                  <a:gd name="connsiteY1" fmla="*/ 299 h 493981"/>
                  <a:gd name="connsiteX2" fmla="*/ 51354 w 51322"/>
                  <a:gd name="connsiteY2" fmla="*/ 494280 h 493981"/>
                  <a:gd name="connsiteX3" fmla="*/ 31 w 51322"/>
                  <a:gd name="connsiteY3" fmla="*/ 494280 h 493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493981">
                    <a:moveTo>
                      <a:pt x="31" y="299"/>
                    </a:moveTo>
                    <a:lnTo>
                      <a:pt x="51354" y="299"/>
                    </a:lnTo>
                    <a:lnTo>
                      <a:pt x="51354" y="494280"/>
                    </a:lnTo>
                    <a:lnTo>
                      <a:pt x="31" y="494280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36" name="자유형: 도형 335">
                <a:extLst>
                  <a:ext uri="{FF2B5EF4-FFF2-40B4-BE49-F238E27FC236}">
                    <a16:creationId xmlns:a16="http://schemas.microsoft.com/office/drawing/2014/main" id="{40355882-244E-4649-B373-A76C6366ED56}"/>
                  </a:ext>
                </a:extLst>
              </p:cNvPr>
              <p:cNvSpPr/>
              <p:nvPr/>
            </p:nvSpPr>
            <p:spPr>
              <a:xfrm>
                <a:off x="6228386" y="2863822"/>
                <a:ext cx="51322" cy="404166"/>
              </a:xfrm>
              <a:custGeom>
                <a:avLst/>
                <a:gdLst>
                  <a:gd name="connsiteX0" fmla="*/ 31 w 51322"/>
                  <a:gd name="connsiteY0" fmla="*/ 231 h 404166"/>
                  <a:gd name="connsiteX1" fmla="*/ 51354 w 51322"/>
                  <a:gd name="connsiteY1" fmla="*/ 231 h 404166"/>
                  <a:gd name="connsiteX2" fmla="*/ 51354 w 51322"/>
                  <a:gd name="connsiteY2" fmla="*/ 404398 h 404166"/>
                  <a:gd name="connsiteX3" fmla="*/ 31 w 51322"/>
                  <a:gd name="connsiteY3" fmla="*/ 404398 h 404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404166">
                    <a:moveTo>
                      <a:pt x="31" y="231"/>
                    </a:moveTo>
                    <a:lnTo>
                      <a:pt x="51354" y="231"/>
                    </a:lnTo>
                    <a:lnTo>
                      <a:pt x="51354" y="404398"/>
                    </a:lnTo>
                    <a:lnTo>
                      <a:pt x="31" y="404398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</p:grp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0DF3A4EB-8143-4859-B48D-E903E22E85D1}"/>
                </a:ext>
              </a:extLst>
            </p:cNvPr>
            <p:cNvSpPr txBox="1"/>
            <p:nvPr/>
          </p:nvSpPr>
          <p:spPr>
            <a:xfrm>
              <a:off x="5651065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20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DF3C7E0A-1204-4D53-B056-C6F9624658C9}"/>
                </a:ext>
              </a:extLst>
            </p:cNvPr>
            <p:cNvGrpSpPr/>
            <p:nvPr/>
          </p:nvGrpSpPr>
          <p:grpSpPr>
            <a:xfrm>
              <a:off x="5819350" y="2825984"/>
              <a:ext cx="50617" cy="1150273"/>
              <a:chOff x="5868210" y="2643773"/>
              <a:chExt cx="51323" cy="1150273"/>
            </a:xfrm>
          </p:grpSpPr>
          <p:sp>
            <p:nvSpPr>
              <p:cNvPr id="333" name="자유형: 도형 332">
                <a:extLst>
                  <a:ext uri="{FF2B5EF4-FFF2-40B4-BE49-F238E27FC236}">
                    <a16:creationId xmlns:a16="http://schemas.microsoft.com/office/drawing/2014/main" id="{6E27AA09-7302-45C1-A95D-42C9A98FA1CC}"/>
                  </a:ext>
                </a:extLst>
              </p:cNvPr>
              <p:cNvSpPr/>
              <p:nvPr/>
            </p:nvSpPr>
            <p:spPr>
              <a:xfrm>
                <a:off x="5868211" y="3466864"/>
                <a:ext cx="51322" cy="327182"/>
              </a:xfrm>
              <a:custGeom>
                <a:avLst/>
                <a:gdLst>
                  <a:gd name="connsiteX0" fmla="*/ -25 w 51322"/>
                  <a:gd name="connsiteY0" fmla="*/ 325 h 327182"/>
                  <a:gd name="connsiteX1" fmla="*/ 51298 w 51322"/>
                  <a:gd name="connsiteY1" fmla="*/ 325 h 327182"/>
                  <a:gd name="connsiteX2" fmla="*/ 51298 w 51322"/>
                  <a:gd name="connsiteY2" fmla="*/ 327507 h 327182"/>
                  <a:gd name="connsiteX3" fmla="*/ -25 w 51322"/>
                  <a:gd name="connsiteY3" fmla="*/ 327507 h 32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327182">
                    <a:moveTo>
                      <a:pt x="-25" y="325"/>
                    </a:moveTo>
                    <a:lnTo>
                      <a:pt x="51298" y="325"/>
                    </a:lnTo>
                    <a:lnTo>
                      <a:pt x="51298" y="327507"/>
                    </a:lnTo>
                    <a:lnTo>
                      <a:pt x="-25" y="327507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34" name="자유형: 도형 333">
                <a:extLst>
                  <a:ext uri="{FF2B5EF4-FFF2-40B4-BE49-F238E27FC236}">
                    <a16:creationId xmlns:a16="http://schemas.microsoft.com/office/drawing/2014/main" id="{54D1A52E-26DC-4210-BC42-EBE9FD5F4304}"/>
                  </a:ext>
                </a:extLst>
              </p:cNvPr>
              <p:cNvSpPr/>
              <p:nvPr/>
            </p:nvSpPr>
            <p:spPr>
              <a:xfrm>
                <a:off x="5868210" y="2643773"/>
                <a:ext cx="50400" cy="791014"/>
              </a:xfrm>
              <a:custGeom>
                <a:avLst/>
                <a:gdLst>
                  <a:gd name="connsiteX0" fmla="*/ -25 w 51322"/>
                  <a:gd name="connsiteY0" fmla="*/ 282 h 243782"/>
                  <a:gd name="connsiteX1" fmla="*/ 51298 w 51322"/>
                  <a:gd name="connsiteY1" fmla="*/ 282 h 243782"/>
                  <a:gd name="connsiteX2" fmla="*/ 51298 w 51322"/>
                  <a:gd name="connsiteY2" fmla="*/ 244065 h 243782"/>
                  <a:gd name="connsiteX3" fmla="*/ -25 w 51322"/>
                  <a:gd name="connsiteY3" fmla="*/ 244065 h 243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43782">
                    <a:moveTo>
                      <a:pt x="-25" y="282"/>
                    </a:moveTo>
                    <a:lnTo>
                      <a:pt x="51298" y="282"/>
                    </a:lnTo>
                    <a:lnTo>
                      <a:pt x="51298" y="244065"/>
                    </a:lnTo>
                    <a:lnTo>
                      <a:pt x="-25" y="244065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334638E7-1F3E-41FF-80B8-9CC57B6D424D}"/>
                </a:ext>
              </a:extLst>
            </p:cNvPr>
            <p:cNvSpPr txBox="1"/>
            <p:nvPr/>
          </p:nvSpPr>
          <p:spPr>
            <a:xfrm>
              <a:off x="5293908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19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293" name="그룹 292">
              <a:extLst>
                <a:ext uri="{FF2B5EF4-FFF2-40B4-BE49-F238E27FC236}">
                  <a16:creationId xmlns:a16="http://schemas.microsoft.com/office/drawing/2014/main" id="{B427B3E3-D3DF-4A62-B588-2E54B49CF13B}"/>
                </a:ext>
              </a:extLst>
            </p:cNvPr>
            <p:cNvGrpSpPr/>
            <p:nvPr/>
          </p:nvGrpSpPr>
          <p:grpSpPr>
            <a:xfrm>
              <a:off x="5464128" y="3228717"/>
              <a:ext cx="50617" cy="747540"/>
              <a:chOff x="5508035" y="3046506"/>
              <a:chExt cx="51323" cy="747540"/>
            </a:xfrm>
          </p:grpSpPr>
          <p:sp>
            <p:nvSpPr>
              <p:cNvPr id="331" name="자유형: 도형 330">
                <a:extLst>
                  <a:ext uri="{FF2B5EF4-FFF2-40B4-BE49-F238E27FC236}">
                    <a16:creationId xmlns:a16="http://schemas.microsoft.com/office/drawing/2014/main" id="{4A4AA777-8FE3-4DD6-9EA7-8AF7BD2FFF8B}"/>
                  </a:ext>
                </a:extLst>
              </p:cNvPr>
              <p:cNvSpPr/>
              <p:nvPr/>
            </p:nvSpPr>
            <p:spPr>
              <a:xfrm>
                <a:off x="5508036" y="3325727"/>
                <a:ext cx="51322" cy="468319"/>
              </a:xfrm>
              <a:custGeom>
                <a:avLst/>
                <a:gdLst>
                  <a:gd name="connsiteX0" fmla="*/ -81 w 51322"/>
                  <a:gd name="connsiteY0" fmla="*/ 303 h 468319"/>
                  <a:gd name="connsiteX1" fmla="*/ 51242 w 51322"/>
                  <a:gd name="connsiteY1" fmla="*/ 303 h 468319"/>
                  <a:gd name="connsiteX2" fmla="*/ 51242 w 51322"/>
                  <a:gd name="connsiteY2" fmla="*/ 468623 h 468319"/>
                  <a:gd name="connsiteX3" fmla="*/ -81 w 51322"/>
                  <a:gd name="connsiteY3" fmla="*/ 468623 h 46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468319">
                    <a:moveTo>
                      <a:pt x="-81" y="303"/>
                    </a:moveTo>
                    <a:lnTo>
                      <a:pt x="51242" y="303"/>
                    </a:lnTo>
                    <a:lnTo>
                      <a:pt x="51242" y="468623"/>
                    </a:lnTo>
                    <a:lnTo>
                      <a:pt x="-81" y="468623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32" name="자유형: 도형 331">
                <a:extLst>
                  <a:ext uri="{FF2B5EF4-FFF2-40B4-BE49-F238E27FC236}">
                    <a16:creationId xmlns:a16="http://schemas.microsoft.com/office/drawing/2014/main" id="{E0F68388-61A0-4F89-A34B-1A26D46728B2}"/>
                  </a:ext>
                </a:extLst>
              </p:cNvPr>
              <p:cNvSpPr/>
              <p:nvPr/>
            </p:nvSpPr>
            <p:spPr>
              <a:xfrm>
                <a:off x="5508035" y="3046506"/>
                <a:ext cx="50400" cy="247144"/>
              </a:xfrm>
              <a:custGeom>
                <a:avLst/>
                <a:gdLst>
                  <a:gd name="connsiteX0" fmla="*/ -81 w 51322"/>
                  <a:gd name="connsiteY0" fmla="*/ 254 h 282275"/>
                  <a:gd name="connsiteX1" fmla="*/ 51242 w 51322"/>
                  <a:gd name="connsiteY1" fmla="*/ 254 h 282275"/>
                  <a:gd name="connsiteX2" fmla="*/ 51242 w 51322"/>
                  <a:gd name="connsiteY2" fmla="*/ 282529 h 282275"/>
                  <a:gd name="connsiteX3" fmla="*/ -81 w 51322"/>
                  <a:gd name="connsiteY3" fmla="*/ 282529 h 282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82275">
                    <a:moveTo>
                      <a:pt x="-81" y="254"/>
                    </a:moveTo>
                    <a:lnTo>
                      <a:pt x="51242" y="254"/>
                    </a:lnTo>
                    <a:lnTo>
                      <a:pt x="51242" y="282529"/>
                    </a:lnTo>
                    <a:lnTo>
                      <a:pt x="-81" y="282529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 dirty="0">
                  <a:latin typeface="+mn-ea"/>
                </a:endParaRPr>
              </a:p>
            </p:txBody>
          </p:sp>
        </p:grp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0C11EA35-2FB6-447D-BFA6-6889FEA16C8B}"/>
                </a:ext>
              </a:extLst>
            </p:cNvPr>
            <p:cNvSpPr txBox="1"/>
            <p:nvPr/>
          </p:nvSpPr>
          <p:spPr>
            <a:xfrm>
              <a:off x="4936753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18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0231B712-C77E-46B7-AD00-7857BCAD9C8C}"/>
                </a:ext>
              </a:extLst>
            </p:cNvPr>
            <p:cNvGrpSpPr/>
            <p:nvPr/>
          </p:nvGrpSpPr>
          <p:grpSpPr>
            <a:xfrm>
              <a:off x="5108905" y="2431939"/>
              <a:ext cx="50617" cy="1544319"/>
              <a:chOff x="5147860" y="2249728"/>
              <a:chExt cx="51323" cy="1544319"/>
            </a:xfrm>
          </p:grpSpPr>
          <p:sp>
            <p:nvSpPr>
              <p:cNvPr id="329" name="자유형: 도형 328">
                <a:extLst>
                  <a:ext uri="{FF2B5EF4-FFF2-40B4-BE49-F238E27FC236}">
                    <a16:creationId xmlns:a16="http://schemas.microsoft.com/office/drawing/2014/main" id="{B5CC61F5-BB69-4CC7-A54C-F798FE54929E}"/>
                  </a:ext>
                </a:extLst>
              </p:cNvPr>
              <p:cNvSpPr/>
              <p:nvPr/>
            </p:nvSpPr>
            <p:spPr>
              <a:xfrm>
                <a:off x="5147861" y="3524603"/>
                <a:ext cx="51322" cy="269444"/>
              </a:xfrm>
              <a:custGeom>
                <a:avLst/>
                <a:gdLst>
                  <a:gd name="connsiteX0" fmla="*/ -138 w 51322"/>
                  <a:gd name="connsiteY0" fmla="*/ 334 h 269444"/>
                  <a:gd name="connsiteX1" fmla="*/ 51185 w 51322"/>
                  <a:gd name="connsiteY1" fmla="*/ 334 h 269444"/>
                  <a:gd name="connsiteX2" fmla="*/ 51185 w 51322"/>
                  <a:gd name="connsiteY2" fmla="*/ 269778 h 269444"/>
                  <a:gd name="connsiteX3" fmla="*/ -138 w 51322"/>
                  <a:gd name="connsiteY3" fmla="*/ 269778 h 26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69444">
                    <a:moveTo>
                      <a:pt x="-138" y="334"/>
                    </a:moveTo>
                    <a:lnTo>
                      <a:pt x="51185" y="334"/>
                    </a:lnTo>
                    <a:lnTo>
                      <a:pt x="51185" y="269778"/>
                    </a:lnTo>
                    <a:lnTo>
                      <a:pt x="-138" y="269778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30" name="자유형: 도형 329">
                <a:extLst>
                  <a:ext uri="{FF2B5EF4-FFF2-40B4-BE49-F238E27FC236}">
                    <a16:creationId xmlns:a16="http://schemas.microsoft.com/office/drawing/2014/main" id="{BFF87ED7-2C51-4AB6-94A7-16D7DE0FFDB1}"/>
                  </a:ext>
                </a:extLst>
              </p:cNvPr>
              <p:cNvSpPr/>
              <p:nvPr/>
            </p:nvSpPr>
            <p:spPr>
              <a:xfrm>
                <a:off x="5147860" y="2249728"/>
                <a:ext cx="50400" cy="1242797"/>
              </a:xfrm>
              <a:custGeom>
                <a:avLst/>
                <a:gdLst>
                  <a:gd name="connsiteX0" fmla="*/ -138 w 51322"/>
                  <a:gd name="connsiteY0" fmla="*/ 283 h 295105"/>
                  <a:gd name="connsiteX1" fmla="*/ 51185 w 51322"/>
                  <a:gd name="connsiteY1" fmla="*/ 283 h 295105"/>
                  <a:gd name="connsiteX2" fmla="*/ 51185 w 51322"/>
                  <a:gd name="connsiteY2" fmla="*/ 295389 h 295105"/>
                  <a:gd name="connsiteX3" fmla="*/ -138 w 51322"/>
                  <a:gd name="connsiteY3" fmla="*/ 295389 h 295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95105">
                    <a:moveTo>
                      <a:pt x="-138" y="283"/>
                    </a:moveTo>
                    <a:lnTo>
                      <a:pt x="51185" y="283"/>
                    </a:lnTo>
                    <a:lnTo>
                      <a:pt x="51185" y="295389"/>
                    </a:lnTo>
                    <a:lnTo>
                      <a:pt x="-138" y="295389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 dirty="0">
                  <a:latin typeface="+mn-ea"/>
                </a:endParaRPr>
              </a:p>
            </p:txBody>
          </p:sp>
        </p:grp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263C58F7-BA3A-4001-8E00-8FF3CE13DE09}"/>
                </a:ext>
              </a:extLst>
            </p:cNvPr>
            <p:cNvSpPr txBox="1"/>
            <p:nvPr/>
          </p:nvSpPr>
          <p:spPr>
            <a:xfrm>
              <a:off x="4579597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17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297" name="그룹 296">
              <a:extLst>
                <a:ext uri="{FF2B5EF4-FFF2-40B4-BE49-F238E27FC236}">
                  <a16:creationId xmlns:a16="http://schemas.microsoft.com/office/drawing/2014/main" id="{97863964-D16E-438D-A580-3EA29E573322}"/>
                </a:ext>
              </a:extLst>
            </p:cNvPr>
            <p:cNvGrpSpPr/>
            <p:nvPr/>
          </p:nvGrpSpPr>
          <p:grpSpPr>
            <a:xfrm>
              <a:off x="4753682" y="2832354"/>
              <a:ext cx="50617" cy="1143903"/>
              <a:chOff x="4787685" y="2650143"/>
              <a:chExt cx="51323" cy="1143903"/>
            </a:xfrm>
          </p:grpSpPr>
          <p:sp>
            <p:nvSpPr>
              <p:cNvPr id="327" name="자유형: 도형 326">
                <a:extLst>
                  <a:ext uri="{FF2B5EF4-FFF2-40B4-BE49-F238E27FC236}">
                    <a16:creationId xmlns:a16="http://schemas.microsoft.com/office/drawing/2014/main" id="{83554293-49E3-46E1-A385-1D2D7CB1A02A}"/>
                  </a:ext>
                </a:extLst>
              </p:cNvPr>
              <p:cNvSpPr/>
              <p:nvPr/>
            </p:nvSpPr>
            <p:spPr>
              <a:xfrm>
                <a:off x="4787686" y="3389880"/>
                <a:ext cx="51322" cy="404166"/>
              </a:xfrm>
              <a:custGeom>
                <a:avLst/>
                <a:gdLst>
                  <a:gd name="connsiteX0" fmla="*/ -192 w 51322"/>
                  <a:gd name="connsiteY0" fmla="*/ 313 h 404166"/>
                  <a:gd name="connsiteX1" fmla="*/ 51131 w 51322"/>
                  <a:gd name="connsiteY1" fmla="*/ 313 h 404166"/>
                  <a:gd name="connsiteX2" fmla="*/ 51131 w 51322"/>
                  <a:gd name="connsiteY2" fmla="*/ 404480 h 404166"/>
                  <a:gd name="connsiteX3" fmla="*/ -192 w 51322"/>
                  <a:gd name="connsiteY3" fmla="*/ 404480 h 404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404166">
                    <a:moveTo>
                      <a:pt x="-192" y="313"/>
                    </a:moveTo>
                    <a:lnTo>
                      <a:pt x="51131" y="313"/>
                    </a:lnTo>
                    <a:lnTo>
                      <a:pt x="51131" y="404480"/>
                    </a:lnTo>
                    <a:lnTo>
                      <a:pt x="-192" y="404480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28" name="자유형: 도형 327">
                <a:extLst>
                  <a:ext uri="{FF2B5EF4-FFF2-40B4-BE49-F238E27FC236}">
                    <a16:creationId xmlns:a16="http://schemas.microsoft.com/office/drawing/2014/main" id="{4DEDEE63-AF89-4C60-82A4-C3DEF7E589BF}"/>
                  </a:ext>
                </a:extLst>
              </p:cNvPr>
              <p:cNvSpPr/>
              <p:nvPr/>
            </p:nvSpPr>
            <p:spPr>
              <a:xfrm>
                <a:off x="4787685" y="2650143"/>
                <a:ext cx="50400" cy="707661"/>
              </a:xfrm>
              <a:custGeom>
                <a:avLst/>
                <a:gdLst>
                  <a:gd name="connsiteX0" fmla="*/ -192 w 51322"/>
                  <a:gd name="connsiteY0" fmla="*/ 261 h 301521"/>
                  <a:gd name="connsiteX1" fmla="*/ 51131 w 51322"/>
                  <a:gd name="connsiteY1" fmla="*/ 261 h 301521"/>
                  <a:gd name="connsiteX2" fmla="*/ 51131 w 51322"/>
                  <a:gd name="connsiteY2" fmla="*/ 301782 h 301521"/>
                  <a:gd name="connsiteX3" fmla="*/ -192 w 51322"/>
                  <a:gd name="connsiteY3" fmla="*/ 301782 h 301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301521">
                    <a:moveTo>
                      <a:pt x="-192" y="261"/>
                    </a:moveTo>
                    <a:lnTo>
                      <a:pt x="51131" y="261"/>
                    </a:lnTo>
                    <a:lnTo>
                      <a:pt x="51131" y="301782"/>
                    </a:lnTo>
                    <a:lnTo>
                      <a:pt x="-192" y="301782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</p:grp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39FFB628-8E64-40E1-98C7-B2C3590285FF}"/>
                </a:ext>
              </a:extLst>
            </p:cNvPr>
            <p:cNvSpPr txBox="1"/>
            <p:nvPr/>
          </p:nvSpPr>
          <p:spPr>
            <a:xfrm>
              <a:off x="4222441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16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299" name="그룹 298">
              <a:extLst>
                <a:ext uri="{FF2B5EF4-FFF2-40B4-BE49-F238E27FC236}">
                  <a16:creationId xmlns:a16="http://schemas.microsoft.com/office/drawing/2014/main" id="{C748F1D8-E5AB-4942-B6FF-599AB76B1E54}"/>
                </a:ext>
              </a:extLst>
            </p:cNvPr>
            <p:cNvGrpSpPr/>
            <p:nvPr/>
          </p:nvGrpSpPr>
          <p:grpSpPr>
            <a:xfrm>
              <a:off x="4398459" y="2819023"/>
              <a:ext cx="50617" cy="1157234"/>
              <a:chOff x="4427510" y="2636812"/>
              <a:chExt cx="51323" cy="1157234"/>
            </a:xfrm>
          </p:grpSpPr>
          <p:sp>
            <p:nvSpPr>
              <p:cNvPr id="325" name="자유형: 도형 324">
                <a:extLst>
                  <a:ext uri="{FF2B5EF4-FFF2-40B4-BE49-F238E27FC236}">
                    <a16:creationId xmlns:a16="http://schemas.microsoft.com/office/drawing/2014/main" id="{2F54A5DB-331D-461F-AE35-32EDE4DD605F}"/>
                  </a:ext>
                </a:extLst>
              </p:cNvPr>
              <p:cNvSpPr/>
              <p:nvPr/>
            </p:nvSpPr>
            <p:spPr>
              <a:xfrm>
                <a:off x="4427511" y="3383465"/>
                <a:ext cx="51322" cy="410581"/>
              </a:xfrm>
              <a:custGeom>
                <a:avLst/>
                <a:gdLst>
                  <a:gd name="connsiteX0" fmla="*/ -245 w 51322"/>
                  <a:gd name="connsiteY0" fmla="*/ 312 h 410581"/>
                  <a:gd name="connsiteX1" fmla="*/ 51078 w 51322"/>
                  <a:gd name="connsiteY1" fmla="*/ 312 h 410581"/>
                  <a:gd name="connsiteX2" fmla="*/ 51078 w 51322"/>
                  <a:gd name="connsiteY2" fmla="*/ 410894 h 410581"/>
                  <a:gd name="connsiteX3" fmla="*/ -245 w 51322"/>
                  <a:gd name="connsiteY3" fmla="*/ 410894 h 410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410581">
                    <a:moveTo>
                      <a:pt x="-245" y="312"/>
                    </a:moveTo>
                    <a:lnTo>
                      <a:pt x="51078" y="312"/>
                    </a:lnTo>
                    <a:lnTo>
                      <a:pt x="51078" y="410894"/>
                    </a:lnTo>
                    <a:lnTo>
                      <a:pt x="-245" y="410894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26" name="자유형: 도형 325">
                <a:extLst>
                  <a:ext uri="{FF2B5EF4-FFF2-40B4-BE49-F238E27FC236}">
                    <a16:creationId xmlns:a16="http://schemas.microsoft.com/office/drawing/2014/main" id="{94E8B438-A70B-4740-B06C-7E4F001F66B7}"/>
                  </a:ext>
                </a:extLst>
              </p:cNvPr>
              <p:cNvSpPr/>
              <p:nvPr/>
            </p:nvSpPr>
            <p:spPr>
              <a:xfrm>
                <a:off x="4427510" y="2636812"/>
                <a:ext cx="50400" cy="714576"/>
              </a:xfrm>
              <a:custGeom>
                <a:avLst/>
                <a:gdLst>
                  <a:gd name="connsiteX0" fmla="*/ -245 w 51322"/>
                  <a:gd name="connsiteY0" fmla="*/ 259 h 307936"/>
                  <a:gd name="connsiteX1" fmla="*/ 51078 w 51322"/>
                  <a:gd name="connsiteY1" fmla="*/ 259 h 307936"/>
                  <a:gd name="connsiteX2" fmla="*/ 51078 w 51322"/>
                  <a:gd name="connsiteY2" fmla="*/ 308195 h 307936"/>
                  <a:gd name="connsiteX3" fmla="*/ -245 w 51322"/>
                  <a:gd name="connsiteY3" fmla="*/ 308195 h 30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307936">
                    <a:moveTo>
                      <a:pt x="-245" y="259"/>
                    </a:moveTo>
                    <a:lnTo>
                      <a:pt x="51078" y="259"/>
                    </a:lnTo>
                    <a:lnTo>
                      <a:pt x="51078" y="308195"/>
                    </a:lnTo>
                    <a:lnTo>
                      <a:pt x="-245" y="308195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 dirty="0">
                  <a:latin typeface="+mn-ea"/>
                </a:endParaRPr>
              </a:p>
            </p:txBody>
          </p: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2F4775A1-EB6E-4DF0-ABEA-BCB42CE0BF55}"/>
                </a:ext>
              </a:extLst>
            </p:cNvPr>
            <p:cNvSpPr txBox="1"/>
            <p:nvPr/>
          </p:nvSpPr>
          <p:spPr>
            <a:xfrm>
              <a:off x="3865285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15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301" name="그룹 300">
              <a:extLst>
                <a:ext uri="{FF2B5EF4-FFF2-40B4-BE49-F238E27FC236}">
                  <a16:creationId xmlns:a16="http://schemas.microsoft.com/office/drawing/2014/main" id="{F831268F-97E0-40A2-B297-73EAC87E3237}"/>
                </a:ext>
              </a:extLst>
            </p:cNvPr>
            <p:cNvGrpSpPr/>
            <p:nvPr/>
          </p:nvGrpSpPr>
          <p:grpSpPr>
            <a:xfrm>
              <a:off x="4043237" y="2819023"/>
              <a:ext cx="50616" cy="1157234"/>
              <a:chOff x="4067336" y="2636812"/>
              <a:chExt cx="51322" cy="1157234"/>
            </a:xfrm>
          </p:grpSpPr>
          <p:sp>
            <p:nvSpPr>
              <p:cNvPr id="323" name="자유형: 도형 322">
                <a:extLst>
                  <a:ext uri="{FF2B5EF4-FFF2-40B4-BE49-F238E27FC236}">
                    <a16:creationId xmlns:a16="http://schemas.microsoft.com/office/drawing/2014/main" id="{F7F463F8-64B3-4AF0-ACC3-92CA6E5BBD5F}"/>
                  </a:ext>
                </a:extLst>
              </p:cNvPr>
              <p:cNvSpPr/>
              <p:nvPr/>
            </p:nvSpPr>
            <p:spPr>
              <a:xfrm>
                <a:off x="4067336" y="3293650"/>
                <a:ext cx="51322" cy="500396"/>
              </a:xfrm>
              <a:custGeom>
                <a:avLst/>
                <a:gdLst>
                  <a:gd name="connsiteX0" fmla="*/ -303 w 51322"/>
                  <a:gd name="connsiteY0" fmla="*/ 298 h 500396"/>
                  <a:gd name="connsiteX1" fmla="*/ 51020 w 51322"/>
                  <a:gd name="connsiteY1" fmla="*/ 298 h 500396"/>
                  <a:gd name="connsiteX2" fmla="*/ 51020 w 51322"/>
                  <a:gd name="connsiteY2" fmla="*/ 500695 h 500396"/>
                  <a:gd name="connsiteX3" fmla="*/ -303 w 51322"/>
                  <a:gd name="connsiteY3" fmla="*/ 500695 h 500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500396">
                    <a:moveTo>
                      <a:pt x="-303" y="298"/>
                    </a:moveTo>
                    <a:lnTo>
                      <a:pt x="51020" y="298"/>
                    </a:lnTo>
                    <a:lnTo>
                      <a:pt x="51020" y="500695"/>
                    </a:lnTo>
                    <a:lnTo>
                      <a:pt x="-303" y="500695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24" name="자유형: 도형 323">
                <a:extLst>
                  <a:ext uri="{FF2B5EF4-FFF2-40B4-BE49-F238E27FC236}">
                    <a16:creationId xmlns:a16="http://schemas.microsoft.com/office/drawing/2014/main" id="{B432755E-4996-45AB-8F51-E94E8BA720B4}"/>
                  </a:ext>
                </a:extLst>
              </p:cNvPr>
              <p:cNvSpPr/>
              <p:nvPr/>
            </p:nvSpPr>
            <p:spPr>
              <a:xfrm>
                <a:off x="4067336" y="2636812"/>
                <a:ext cx="50400" cy="624761"/>
              </a:xfrm>
              <a:custGeom>
                <a:avLst/>
                <a:gdLst>
                  <a:gd name="connsiteX0" fmla="*/ -303 w 51322"/>
                  <a:gd name="connsiteY0" fmla="*/ 241 h 333597"/>
                  <a:gd name="connsiteX1" fmla="*/ 51020 w 51322"/>
                  <a:gd name="connsiteY1" fmla="*/ 241 h 333597"/>
                  <a:gd name="connsiteX2" fmla="*/ 51020 w 51322"/>
                  <a:gd name="connsiteY2" fmla="*/ 333839 h 333597"/>
                  <a:gd name="connsiteX3" fmla="*/ -303 w 51322"/>
                  <a:gd name="connsiteY3" fmla="*/ 333839 h 333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333597">
                    <a:moveTo>
                      <a:pt x="-303" y="241"/>
                    </a:moveTo>
                    <a:lnTo>
                      <a:pt x="51020" y="241"/>
                    </a:lnTo>
                    <a:lnTo>
                      <a:pt x="51020" y="333839"/>
                    </a:lnTo>
                    <a:lnTo>
                      <a:pt x="-303" y="333839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 dirty="0">
                  <a:latin typeface="+mn-ea"/>
                </a:endParaRPr>
              </a:p>
            </p:txBody>
          </p:sp>
        </p:grpSp>
        <p:grpSp>
          <p:nvGrpSpPr>
            <p:cNvPr id="302" name="그룹 301">
              <a:extLst>
                <a:ext uri="{FF2B5EF4-FFF2-40B4-BE49-F238E27FC236}">
                  <a16:creationId xmlns:a16="http://schemas.microsoft.com/office/drawing/2014/main" id="{5EA5A443-BE20-426E-8A5D-99E672BB9940}"/>
                </a:ext>
              </a:extLst>
            </p:cNvPr>
            <p:cNvGrpSpPr/>
            <p:nvPr/>
          </p:nvGrpSpPr>
          <p:grpSpPr>
            <a:xfrm>
              <a:off x="7240247" y="2854875"/>
              <a:ext cx="50616" cy="1121383"/>
              <a:chOff x="7308915" y="2672664"/>
              <a:chExt cx="51322" cy="1121383"/>
            </a:xfrm>
          </p:grpSpPr>
          <p:sp>
            <p:nvSpPr>
              <p:cNvPr id="321" name="자유형: 도형 320">
                <a:extLst>
                  <a:ext uri="{FF2B5EF4-FFF2-40B4-BE49-F238E27FC236}">
                    <a16:creationId xmlns:a16="http://schemas.microsoft.com/office/drawing/2014/main" id="{0AF87917-DF73-45FF-800B-16728CE029AC}"/>
                  </a:ext>
                </a:extLst>
              </p:cNvPr>
              <p:cNvSpPr/>
              <p:nvPr/>
            </p:nvSpPr>
            <p:spPr>
              <a:xfrm>
                <a:off x="7308915" y="3524603"/>
                <a:ext cx="51322" cy="269444"/>
              </a:xfrm>
              <a:custGeom>
                <a:avLst/>
                <a:gdLst>
                  <a:gd name="connsiteX0" fmla="*/ 88 w 51322"/>
                  <a:gd name="connsiteY0" fmla="*/ 334 h 269444"/>
                  <a:gd name="connsiteX1" fmla="*/ 51411 w 51322"/>
                  <a:gd name="connsiteY1" fmla="*/ 334 h 269444"/>
                  <a:gd name="connsiteX2" fmla="*/ 51411 w 51322"/>
                  <a:gd name="connsiteY2" fmla="*/ 269778 h 269444"/>
                  <a:gd name="connsiteX3" fmla="*/ 88 w 51322"/>
                  <a:gd name="connsiteY3" fmla="*/ 269778 h 26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69444">
                    <a:moveTo>
                      <a:pt x="88" y="334"/>
                    </a:moveTo>
                    <a:lnTo>
                      <a:pt x="51411" y="334"/>
                    </a:lnTo>
                    <a:lnTo>
                      <a:pt x="51411" y="269778"/>
                    </a:lnTo>
                    <a:lnTo>
                      <a:pt x="88" y="269778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22" name="자유형: 도형 321">
                <a:extLst>
                  <a:ext uri="{FF2B5EF4-FFF2-40B4-BE49-F238E27FC236}">
                    <a16:creationId xmlns:a16="http://schemas.microsoft.com/office/drawing/2014/main" id="{88B57B8A-6F29-4471-95BD-3436CC8686AD}"/>
                  </a:ext>
                </a:extLst>
              </p:cNvPr>
              <p:cNvSpPr/>
              <p:nvPr/>
            </p:nvSpPr>
            <p:spPr>
              <a:xfrm>
                <a:off x="7308915" y="2672664"/>
                <a:ext cx="50400" cy="819861"/>
              </a:xfrm>
              <a:custGeom>
                <a:avLst/>
                <a:gdLst>
                  <a:gd name="connsiteX0" fmla="*/ 88 w 51322"/>
                  <a:gd name="connsiteY0" fmla="*/ 287 h 269444"/>
                  <a:gd name="connsiteX1" fmla="*/ 51411 w 51322"/>
                  <a:gd name="connsiteY1" fmla="*/ 287 h 269444"/>
                  <a:gd name="connsiteX2" fmla="*/ 51411 w 51322"/>
                  <a:gd name="connsiteY2" fmla="*/ 269731 h 269444"/>
                  <a:gd name="connsiteX3" fmla="*/ 88 w 51322"/>
                  <a:gd name="connsiteY3" fmla="*/ 269731 h 26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69444">
                    <a:moveTo>
                      <a:pt x="88" y="287"/>
                    </a:moveTo>
                    <a:lnTo>
                      <a:pt x="51411" y="287"/>
                    </a:lnTo>
                    <a:lnTo>
                      <a:pt x="51411" y="269731"/>
                    </a:lnTo>
                    <a:lnTo>
                      <a:pt x="88" y="269731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</p:grp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8C519B98-520D-46A4-A028-6692F4C776CD}"/>
                </a:ext>
              </a:extLst>
            </p:cNvPr>
            <p:cNvGrpSpPr/>
            <p:nvPr/>
          </p:nvGrpSpPr>
          <p:grpSpPr>
            <a:xfrm>
              <a:off x="6885020" y="3046033"/>
              <a:ext cx="50616" cy="930225"/>
              <a:chOff x="6948736" y="2863822"/>
              <a:chExt cx="51322" cy="930225"/>
            </a:xfrm>
          </p:grpSpPr>
          <p:sp>
            <p:nvSpPr>
              <p:cNvPr id="319" name="자유형: 도형 318">
                <a:extLst>
                  <a:ext uri="{FF2B5EF4-FFF2-40B4-BE49-F238E27FC236}">
                    <a16:creationId xmlns:a16="http://schemas.microsoft.com/office/drawing/2014/main" id="{01D70B3B-7C6A-472A-93BD-6494C81AD81B}"/>
                  </a:ext>
                </a:extLst>
              </p:cNvPr>
              <p:cNvSpPr/>
              <p:nvPr/>
            </p:nvSpPr>
            <p:spPr>
              <a:xfrm>
                <a:off x="6948736" y="3300066"/>
                <a:ext cx="51322" cy="493981"/>
              </a:xfrm>
              <a:custGeom>
                <a:avLst/>
                <a:gdLst>
                  <a:gd name="connsiteX0" fmla="*/ 31 w 51322"/>
                  <a:gd name="connsiteY0" fmla="*/ 299 h 493981"/>
                  <a:gd name="connsiteX1" fmla="*/ 51354 w 51322"/>
                  <a:gd name="connsiteY1" fmla="*/ 299 h 493981"/>
                  <a:gd name="connsiteX2" fmla="*/ 51354 w 51322"/>
                  <a:gd name="connsiteY2" fmla="*/ 494280 h 493981"/>
                  <a:gd name="connsiteX3" fmla="*/ 31 w 51322"/>
                  <a:gd name="connsiteY3" fmla="*/ 494280 h 493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493981">
                    <a:moveTo>
                      <a:pt x="31" y="299"/>
                    </a:moveTo>
                    <a:lnTo>
                      <a:pt x="51354" y="299"/>
                    </a:lnTo>
                    <a:lnTo>
                      <a:pt x="51354" y="494280"/>
                    </a:lnTo>
                    <a:lnTo>
                      <a:pt x="31" y="494280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20" name="자유형: 도형 319">
                <a:extLst>
                  <a:ext uri="{FF2B5EF4-FFF2-40B4-BE49-F238E27FC236}">
                    <a16:creationId xmlns:a16="http://schemas.microsoft.com/office/drawing/2014/main" id="{77BED3C1-51C8-419D-86E1-55A679679B27}"/>
                  </a:ext>
                </a:extLst>
              </p:cNvPr>
              <p:cNvSpPr/>
              <p:nvPr/>
            </p:nvSpPr>
            <p:spPr>
              <a:xfrm>
                <a:off x="6948736" y="2863822"/>
                <a:ext cx="51322" cy="404166"/>
              </a:xfrm>
              <a:custGeom>
                <a:avLst/>
                <a:gdLst>
                  <a:gd name="connsiteX0" fmla="*/ 31 w 51322"/>
                  <a:gd name="connsiteY0" fmla="*/ 231 h 404166"/>
                  <a:gd name="connsiteX1" fmla="*/ 51354 w 51322"/>
                  <a:gd name="connsiteY1" fmla="*/ 231 h 404166"/>
                  <a:gd name="connsiteX2" fmla="*/ 51354 w 51322"/>
                  <a:gd name="connsiteY2" fmla="*/ 404398 h 404166"/>
                  <a:gd name="connsiteX3" fmla="*/ 31 w 51322"/>
                  <a:gd name="connsiteY3" fmla="*/ 404398 h 404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404166">
                    <a:moveTo>
                      <a:pt x="31" y="231"/>
                    </a:moveTo>
                    <a:lnTo>
                      <a:pt x="51354" y="231"/>
                    </a:lnTo>
                    <a:lnTo>
                      <a:pt x="51354" y="404398"/>
                    </a:lnTo>
                    <a:lnTo>
                      <a:pt x="31" y="404398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</p:grp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04CEB1D-A75C-4733-8C13-DDC52DE11BCA}"/>
                </a:ext>
              </a:extLst>
            </p:cNvPr>
            <p:cNvSpPr txBox="1"/>
            <p:nvPr/>
          </p:nvSpPr>
          <p:spPr>
            <a:xfrm>
              <a:off x="6705141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23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5CFC9BD4-648E-4A7F-914A-9E30CA1296C3}"/>
                </a:ext>
              </a:extLst>
            </p:cNvPr>
            <p:cNvSpPr txBox="1"/>
            <p:nvPr/>
          </p:nvSpPr>
          <p:spPr>
            <a:xfrm>
              <a:off x="7062295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24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306" name="그래픽 4">
              <a:extLst>
                <a:ext uri="{FF2B5EF4-FFF2-40B4-BE49-F238E27FC236}">
                  <a16:creationId xmlns:a16="http://schemas.microsoft.com/office/drawing/2014/main" id="{7515F89E-9486-442E-A44E-FC7B5B5540BD}"/>
                </a:ext>
              </a:extLst>
            </p:cNvPr>
            <p:cNvGrpSpPr/>
            <p:nvPr/>
          </p:nvGrpSpPr>
          <p:grpSpPr>
            <a:xfrm>
              <a:off x="5145517" y="2491008"/>
              <a:ext cx="1031322" cy="527175"/>
              <a:chOff x="4851423" y="1238135"/>
              <a:chExt cx="1045700" cy="527175"/>
            </a:xfrm>
          </p:grpSpPr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FB945A33-B5F8-42F4-8C46-F8625CF378FB}"/>
                  </a:ext>
                </a:extLst>
              </p:cNvPr>
              <p:cNvSpPr/>
              <p:nvPr/>
            </p:nvSpPr>
            <p:spPr>
              <a:xfrm>
                <a:off x="4851423" y="1238135"/>
                <a:ext cx="1045700" cy="527175"/>
              </a:xfrm>
              <a:custGeom>
                <a:avLst/>
                <a:gdLst>
                  <a:gd name="connsiteX0" fmla="*/ 68860 w 1045700"/>
                  <a:gd name="connsiteY0" fmla="*/ 680219 h 680026"/>
                  <a:gd name="connsiteX1" fmla="*/ 35731 w 1045700"/>
                  <a:gd name="connsiteY1" fmla="*/ 631649 h 680026"/>
                  <a:gd name="connsiteX2" fmla="*/ 35731 w 1045700"/>
                  <a:gd name="connsiteY2" fmla="*/ 292091 h 680026"/>
                  <a:gd name="connsiteX3" fmla="*/ 447 w 1045700"/>
                  <a:gd name="connsiteY3" fmla="*/ 256807 h 680026"/>
                  <a:gd name="connsiteX4" fmla="*/ 35731 w 1045700"/>
                  <a:gd name="connsiteY4" fmla="*/ 221522 h 680026"/>
                  <a:gd name="connsiteX5" fmla="*/ 35731 w 1045700"/>
                  <a:gd name="connsiteY5" fmla="*/ 48770 h 680026"/>
                  <a:gd name="connsiteX6" fmla="*/ 68860 w 1045700"/>
                  <a:gd name="connsiteY6" fmla="*/ 193 h 680026"/>
                  <a:gd name="connsiteX7" fmla="*/ 1013019 w 1045700"/>
                  <a:gd name="connsiteY7" fmla="*/ 193 h 680026"/>
                  <a:gd name="connsiteX8" fmla="*/ 1046148 w 1045700"/>
                  <a:gd name="connsiteY8" fmla="*/ 48770 h 680026"/>
                  <a:gd name="connsiteX9" fmla="*/ 1046148 w 1045700"/>
                  <a:gd name="connsiteY9" fmla="*/ 631649 h 680026"/>
                  <a:gd name="connsiteX10" fmla="*/ 1013019 w 1045700"/>
                  <a:gd name="connsiteY10" fmla="*/ 680219 h 680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5700" h="680026">
                    <a:moveTo>
                      <a:pt x="68860" y="680219"/>
                    </a:moveTo>
                    <a:cubicBezTo>
                      <a:pt x="50564" y="680219"/>
                      <a:pt x="35731" y="658471"/>
                      <a:pt x="35731" y="631649"/>
                    </a:cubicBezTo>
                    <a:lnTo>
                      <a:pt x="35731" y="292091"/>
                    </a:lnTo>
                    <a:lnTo>
                      <a:pt x="447" y="256807"/>
                    </a:lnTo>
                    <a:lnTo>
                      <a:pt x="35731" y="221522"/>
                    </a:lnTo>
                    <a:lnTo>
                      <a:pt x="35731" y="48770"/>
                    </a:lnTo>
                    <a:cubicBezTo>
                      <a:pt x="35731" y="21941"/>
                      <a:pt x="50564" y="193"/>
                      <a:pt x="68860" y="193"/>
                    </a:cubicBezTo>
                    <a:lnTo>
                      <a:pt x="1013019" y="193"/>
                    </a:lnTo>
                    <a:cubicBezTo>
                      <a:pt x="1031315" y="193"/>
                      <a:pt x="1046148" y="21941"/>
                      <a:pt x="1046148" y="48770"/>
                    </a:cubicBezTo>
                    <a:lnTo>
                      <a:pt x="1046148" y="631649"/>
                    </a:lnTo>
                    <a:cubicBezTo>
                      <a:pt x="1046148" y="658471"/>
                      <a:pt x="1031315" y="680219"/>
                      <a:pt x="1013019" y="680219"/>
                    </a:cubicBezTo>
                    <a:close/>
                  </a:path>
                </a:pathLst>
              </a:custGeom>
              <a:solidFill>
                <a:schemeClr val="tx1">
                  <a:alpha val="65000"/>
                </a:schemeClr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grpSp>
            <p:nvGrpSpPr>
              <p:cNvPr id="310" name="그래픽 4">
                <a:extLst>
                  <a:ext uri="{FF2B5EF4-FFF2-40B4-BE49-F238E27FC236}">
                    <a16:creationId xmlns:a16="http://schemas.microsoft.com/office/drawing/2014/main" id="{4D87C087-C379-4815-BF21-8920DAD5FCCA}"/>
                  </a:ext>
                </a:extLst>
              </p:cNvPr>
              <p:cNvGrpSpPr/>
              <p:nvPr/>
            </p:nvGrpSpPr>
            <p:grpSpPr>
              <a:xfrm>
                <a:off x="4933197" y="1545284"/>
                <a:ext cx="708586" cy="185564"/>
                <a:chOff x="4933197" y="1545284"/>
                <a:chExt cx="708586" cy="185564"/>
              </a:xfrm>
            </p:grpSpPr>
            <p:sp>
              <p:nvSpPr>
                <p:cNvPr id="316" name="TextBox 315">
                  <a:extLst>
                    <a:ext uri="{FF2B5EF4-FFF2-40B4-BE49-F238E27FC236}">
                      <a16:creationId xmlns:a16="http://schemas.microsoft.com/office/drawing/2014/main" id="{4BAD4B68-6BAB-4CB2-9C06-C1C56D048196}"/>
                    </a:ext>
                  </a:extLst>
                </p:cNvPr>
                <p:cNvSpPr txBox="1"/>
                <p:nvPr/>
              </p:nvSpPr>
              <p:spPr>
                <a:xfrm>
                  <a:off x="5132073" y="1545284"/>
                  <a:ext cx="509710" cy="1855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altLang="ko-KR" sz="606" spc="-70" dirty="0">
                      <a:solidFill>
                        <a:schemeClr val="bg1"/>
                      </a:solidFill>
                      <a:latin typeface="+mn-ea"/>
                      <a:cs typeface="Poppins-Regular"/>
                      <a:sym typeface="Poppins-Regular"/>
                      <a:rtl val="0"/>
                    </a:rPr>
                    <a:t>Progressing</a:t>
                  </a:r>
                  <a:endParaRPr lang="ko-KR" altLang="en-US" sz="606" spc="-70" dirty="0">
                    <a:solidFill>
                      <a:schemeClr val="bg1"/>
                    </a:solidFill>
                    <a:latin typeface="+mn-ea"/>
                    <a:cs typeface="Poppins-Regular"/>
                    <a:sym typeface="Poppins-Regular"/>
                    <a:rtl val="0"/>
                  </a:endParaRPr>
                </a:p>
              </p:txBody>
            </p:sp>
            <p:sp>
              <p:nvSpPr>
                <p:cNvPr id="317" name="TextBox 316">
                  <a:extLst>
                    <a:ext uri="{FF2B5EF4-FFF2-40B4-BE49-F238E27FC236}">
                      <a16:creationId xmlns:a16="http://schemas.microsoft.com/office/drawing/2014/main" id="{7AAE1303-8EB2-4F1A-9631-DFB6E2253C82}"/>
                    </a:ext>
                  </a:extLst>
                </p:cNvPr>
                <p:cNvSpPr txBox="1"/>
                <p:nvPr/>
              </p:nvSpPr>
              <p:spPr>
                <a:xfrm>
                  <a:off x="4933197" y="1545284"/>
                  <a:ext cx="225275" cy="1855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altLang="ko-KR" sz="606" spc="-70" dirty="0">
                      <a:solidFill>
                        <a:schemeClr val="bg1"/>
                      </a:solidFill>
                      <a:latin typeface="+mn-ea"/>
                      <a:cs typeface="Poppins-Regular"/>
                      <a:sym typeface="Poppins-Regular"/>
                      <a:rtl val="0"/>
                    </a:rPr>
                    <a:t>1</a:t>
                  </a:r>
                  <a:endParaRPr lang="ko-KR" altLang="en-US" sz="606" spc="-70" dirty="0">
                    <a:solidFill>
                      <a:schemeClr val="bg1"/>
                    </a:solidFill>
                    <a:latin typeface="+mn-ea"/>
                    <a:cs typeface="Poppins-Regular"/>
                    <a:sym typeface="Poppins-Regular"/>
                    <a:rtl val="0"/>
                  </a:endParaRPr>
                </a:p>
              </p:txBody>
            </p:sp>
            <p:sp>
              <p:nvSpPr>
                <p:cNvPr id="318" name="자유형: 도형 317">
                  <a:extLst>
                    <a:ext uri="{FF2B5EF4-FFF2-40B4-BE49-F238E27FC236}">
                      <a16:creationId xmlns:a16="http://schemas.microsoft.com/office/drawing/2014/main" id="{2B570399-482F-47A3-8E4C-F24C1B9E6930}"/>
                    </a:ext>
                  </a:extLst>
                </p:cNvPr>
                <p:cNvSpPr/>
                <p:nvPr/>
              </p:nvSpPr>
              <p:spPr>
                <a:xfrm>
                  <a:off x="4947653" y="1629496"/>
                  <a:ext cx="51322" cy="51322"/>
                </a:xfrm>
                <a:custGeom>
                  <a:avLst/>
                  <a:gdLst>
                    <a:gd name="connsiteX0" fmla="*/ 26123 w 51322"/>
                    <a:gd name="connsiteY0" fmla="*/ 254 h 51322"/>
                    <a:gd name="connsiteX1" fmla="*/ 51785 w 51322"/>
                    <a:gd name="connsiteY1" fmla="*/ 254 h 51322"/>
                    <a:gd name="connsiteX2" fmla="*/ 51785 w 51322"/>
                    <a:gd name="connsiteY2" fmla="*/ 51577 h 51322"/>
                    <a:gd name="connsiteX3" fmla="*/ 26123 w 51322"/>
                    <a:gd name="connsiteY3" fmla="*/ 51577 h 51322"/>
                    <a:gd name="connsiteX4" fmla="*/ 26123 w 51322"/>
                    <a:gd name="connsiteY4" fmla="*/ 51577 h 51322"/>
                    <a:gd name="connsiteX5" fmla="*/ 462 w 51322"/>
                    <a:gd name="connsiteY5" fmla="*/ 51577 h 51322"/>
                    <a:gd name="connsiteX6" fmla="*/ 462 w 51322"/>
                    <a:gd name="connsiteY6" fmla="*/ 254 h 51322"/>
                    <a:gd name="connsiteX7" fmla="*/ 26123 w 51322"/>
                    <a:gd name="connsiteY7" fmla="*/ 254 h 51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322" h="51322">
                      <a:moveTo>
                        <a:pt x="26123" y="254"/>
                      </a:moveTo>
                      <a:cubicBezTo>
                        <a:pt x="40296" y="254"/>
                        <a:pt x="51785" y="254"/>
                        <a:pt x="51785" y="254"/>
                      </a:cubicBezTo>
                      <a:lnTo>
                        <a:pt x="51785" y="51577"/>
                      </a:lnTo>
                      <a:cubicBezTo>
                        <a:pt x="51785" y="51577"/>
                        <a:pt x="40296" y="51577"/>
                        <a:pt x="26123" y="51577"/>
                      </a:cubicBezTo>
                      <a:lnTo>
                        <a:pt x="26123" y="51577"/>
                      </a:lnTo>
                      <a:cubicBezTo>
                        <a:pt x="11951" y="51577"/>
                        <a:pt x="462" y="51577"/>
                        <a:pt x="462" y="51577"/>
                      </a:cubicBezTo>
                      <a:lnTo>
                        <a:pt x="462" y="254"/>
                      </a:lnTo>
                      <a:cubicBezTo>
                        <a:pt x="462" y="254"/>
                        <a:pt x="11951" y="254"/>
                        <a:pt x="26123" y="254"/>
                      </a:cubicBezTo>
                      <a:close/>
                    </a:path>
                  </a:pathLst>
                </a:custGeom>
                <a:solidFill>
                  <a:srgbClr val="0062FF"/>
                </a:solidFill>
                <a:ln w="6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pc="-70">
                    <a:latin typeface="+mn-ea"/>
                  </a:endParaRPr>
                </a:p>
              </p:txBody>
            </p:sp>
          </p:grpSp>
          <p:grpSp>
            <p:nvGrpSpPr>
              <p:cNvPr id="311" name="그래픽 4">
                <a:extLst>
                  <a:ext uri="{FF2B5EF4-FFF2-40B4-BE49-F238E27FC236}">
                    <a16:creationId xmlns:a16="http://schemas.microsoft.com/office/drawing/2014/main" id="{53630BD8-71DE-49DC-BE90-FCD6967F6FA9}"/>
                  </a:ext>
                </a:extLst>
              </p:cNvPr>
              <p:cNvGrpSpPr/>
              <p:nvPr/>
            </p:nvGrpSpPr>
            <p:grpSpPr>
              <a:xfrm>
                <a:off x="4933197" y="1397731"/>
                <a:ext cx="704035" cy="185564"/>
                <a:chOff x="4933197" y="1397731"/>
                <a:chExt cx="704035" cy="185564"/>
              </a:xfrm>
            </p:grpSpPr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42847E17-E86E-4A26-BFFA-2086DDD11500}"/>
                    </a:ext>
                  </a:extLst>
                </p:cNvPr>
                <p:cNvSpPr txBox="1"/>
                <p:nvPr/>
              </p:nvSpPr>
              <p:spPr>
                <a:xfrm>
                  <a:off x="5132073" y="1397731"/>
                  <a:ext cx="505159" cy="1855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altLang="ko-KR" sz="606" spc="-70" dirty="0">
                      <a:solidFill>
                        <a:schemeClr val="bg1"/>
                      </a:solidFill>
                      <a:latin typeface="+mn-ea"/>
                      <a:cs typeface="Poppins-Regular"/>
                      <a:sym typeface="Poppins-Regular"/>
                      <a:rtl val="0"/>
                    </a:rPr>
                    <a:t>Completed</a:t>
                  </a:r>
                  <a:endParaRPr lang="ko-KR" altLang="en-US" sz="606" spc="-70" dirty="0">
                    <a:solidFill>
                      <a:schemeClr val="bg1"/>
                    </a:solidFill>
                    <a:latin typeface="+mn-ea"/>
                    <a:cs typeface="Poppins-Regular"/>
                    <a:sym typeface="Poppins-Regular"/>
                    <a:rtl val="0"/>
                  </a:endParaRPr>
                </a:p>
              </p:txBody>
            </p:sp>
            <p:sp>
              <p:nvSpPr>
                <p:cNvPr id="314" name="TextBox 313">
                  <a:extLst>
                    <a:ext uri="{FF2B5EF4-FFF2-40B4-BE49-F238E27FC236}">
                      <a16:creationId xmlns:a16="http://schemas.microsoft.com/office/drawing/2014/main" id="{B008971D-3484-4900-A69A-9D5C2DC3CC59}"/>
                    </a:ext>
                  </a:extLst>
                </p:cNvPr>
                <p:cNvSpPr txBox="1"/>
                <p:nvPr/>
              </p:nvSpPr>
              <p:spPr>
                <a:xfrm>
                  <a:off x="4933197" y="1397731"/>
                  <a:ext cx="225274" cy="1855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altLang="ko-KR" sz="606" spc="-70" dirty="0">
                      <a:solidFill>
                        <a:schemeClr val="bg1"/>
                      </a:solidFill>
                      <a:latin typeface="+mn-ea"/>
                      <a:cs typeface="Poppins-Regular"/>
                      <a:sym typeface="Poppins-Regular"/>
                      <a:rtl val="0"/>
                    </a:rPr>
                    <a:t>8</a:t>
                  </a:r>
                  <a:endParaRPr lang="ko-KR" altLang="en-US" sz="606" spc="-70" dirty="0">
                    <a:solidFill>
                      <a:schemeClr val="bg1"/>
                    </a:solidFill>
                    <a:latin typeface="+mn-ea"/>
                    <a:cs typeface="Poppins-Regular"/>
                    <a:sym typeface="Poppins-Regular"/>
                    <a:rtl val="0"/>
                  </a:endParaRPr>
                </a:p>
              </p:txBody>
            </p:sp>
            <p:sp>
              <p:nvSpPr>
                <p:cNvPr id="315" name="자유형: 도형 314">
                  <a:extLst>
                    <a:ext uri="{FF2B5EF4-FFF2-40B4-BE49-F238E27FC236}">
                      <a16:creationId xmlns:a16="http://schemas.microsoft.com/office/drawing/2014/main" id="{F6F3BE0D-D600-4509-A1B6-0CBFF2E344DE}"/>
                    </a:ext>
                  </a:extLst>
                </p:cNvPr>
                <p:cNvSpPr/>
                <p:nvPr/>
              </p:nvSpPr>
              <p:spPr>
                <a:xfrm>
                  <a:off x="4947653" y="1481943"/>
                  <a:ext cx="51322" cy="51322"/>
                </a:xfrm>
                <a:custGeom>
                  <a:avLst/>
                  <a:gdLst>
                    <a:gd name="connsiteX0" fmla="*/ 26123 w 51322"/>
                    <a:gd name="connsiteY0" fmla="*/ 231 h 51322"/>
                    <a:gd name="connsiteX1" fmla="*/ 51785 w 51322"/>
                    <a:gd name="connsiteY1" fmla="*/ 231 h 51322"/>
                    <a:gd name="connsiteX2" fmla="*/ 51785 w 51322"/>
                    <a:gd name="connsiteY2" fmla="*/ 51554 h 51322"/>
                    <a:gd name="connsiteX3" fmla="*/ 26123 w 51322"/>
                    <a:gd name="connsiteY3" fmla="*/ 51554 h 51322"/>
                    <a:gd name="connsiteX4" fmla="*/ 26123 w 51322"/>
                    <a:gd name="connsiteY4" fmla="*/ 51554 h 51322"/>
                    <a:gd name="connsiteX5" fmla="*/ 462 w 51322"/>
                    <a:gd name="connsiteY5" fmla="*/ 51554 h 51322"/>
                    <a:gd name="connsiteX6" fmla="*/ 462 w 51322"/>
                    <a:gd name="connsiteY6" fmla="*/ 231 h 51322"/>
                    <a:gd name="connsiteX7" fmla="*/ 26123 w 51322"/>
                    <a:gd name="connsiteY7" fmla="*/ 231 h 51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322" h="51322">
                      <a:moveTo>
                        <a:pt x="26123" y="231"/>
                      </a:moveTo>
                      <a:cubicBezTo>
                        <a:pt x="40296" y="231"/>
                        <a:pt x="51785" y="231"/>
                        <a:pt x="51785" y="231"/>
                      </a:cubicBezTo>
                      <a:lnTo>
                        <a:pt x="51785" y="51554"/>
                      </a:lnTo>
                      <a:cubicBezTo>
                        <a:pt x="51785" y="51554"/>
                        <a:pt x="40296" y="51554"/>
                        <a:pt x="26123" y="51554"/>
                      </a:cubicBezTo>
                      <a:lnTo>
                        <a:pt x="26123" y="51554"/>
                      </a:lnTo>
                      <a:cubicBezTo>
                        <a:pt x="11951" y="51554"/>
                        <a:pt x="462" y="51554"/>
                        <a:pt x="462" y="51554"/>
                      </a:cubicBezTo>
                      <a:lnTo>
                        <a:pt x="462" y="231"/>
                      </a:lnTo>
                      <a:cubicBezTo>
                        <a:pt x="462" y="231"/>
                        <a:pt x="11951" y="231"/>
                        <a:pt x="26123" y="231"/>
                      </a:cubicBezTo>
                      <a:close/>
                    </a:path>
                  </a:pathLst>
                </a:custGeom>
                <a:solidFill>
                  <a:srgbClr val="D5D7E3"/>
                </a:solidFill>
                <a:ln w="6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pc="-70">
                    <a:latin typeface="+mn-ea"/>
                  </a:endParaRPr>
                </a:p>
              </p:txBody>
            </p:sp>
          </p:grp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55608480-7E98-42B1-8BBE-990546248054}"/>
                  </a:ext>
                </a:extLst>
              </p:cNvPr>
              <p:cNvSpPr txBox="1"/>
              <p:nvPr/>
            </p:nvSpPr>
            <p:spPr>
              <a:xfrm>
                <a:off x="4856213" y="1250178"/>
                <a:ext cx="406338" cy="185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606" b="1" spc="-70" dirty="0" err="1">
                    <a:solidFill>
                      <a:schemeClr val="bg1"/>
                    </a:solidFill>
                    <a:latin typeface="+mn-ea"/>
                    <a:cs typeface="Poppins-SemiBold"/>
                    <a:sym typeface="Poppins-SemiBold"/>
                    <a:rtl val="0"/>
                  </a:rPr>
                  <a:t>June</a:t>
                </a:r>
                <a:r>
                  <a:rPr lang="ko-KR" altLang="en-US" sz="606" b="1" spc="-70" dirty="0">
                    <a:solidFill>
                      <a:schemeClr val="bg1"/>
                    </a:solidFill>
                    <a:latin typeface="+mn-ea"/>
                    <a:cs typeface="Poppins-SemiBold"/>
                    <a:sym typeface="Poppins-SemiBold"/>
                    <a:rtl val="0"/>
                  </a:rPr>
                  <a:t> </a:t>
                </a:r>
                <a:r>
                  <a:rPr lang="en-US" altLang="ko-KR" sz="606" b="1" spc="-70" dirty="0">
                    <a:solidFill>
                      <a:schemeClr val="bg1"/>
                    </a:solidFill>
                    <a:latin typeface="+mn-ea"/>
                    <a:cs typeface="Poppins-SemiBold"/>
                    <a:sym typeface="Poppins-SemiBold"/>
                    <a:rtl val="0"/>
                  </a:rPr>
                  <a:t>18</a:t>
                </a:r>
                <a:endParaRPr lang="ko-KR" altLang="en-US" sz="606" b="1" spc="-70" dirty="0">
                  <a:solidFill>
                    <a:schemeClr val="bg1"/>
                  </a:solidFill>
                  <a:latin typeface="+mn-ea"/>
                  <a:cs typeface="Poppins-SemiBold"/>
                  <a:sym typeface="Poppins-SemiBold"/>
                  <a:rtl val="0"/>
                </a:endParaRPr>
              </a:p>
            </p:txBody>
          </p:sp>
        </p:grp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871AAD4D-44D5-42BF-A517-7E05F9084EBA}"/>
                </a:ext>
              </a:extLst>
            </p:cNvPr>
            <p:cNvSpPr txBox="1"/>
            <p:nvPr/>
          </p:nvSpPr>
          <p:spPr>
            <a:xfrm>
              <a:off x="5362202" y="4110011"/>
              <a:ext cx="35137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Poppins-Regular"/>
                  <a:sym typeface="Poppins-Regular"/>
                  <a:rtl val="0"/>
                </a:rPr>
                <a:t>Date</a:t>
              </a:r>
              <a:endParaRPr lang="ko-KR" altLang="en-US" sz="6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889102E-B4FE-4607-9655-169B69D3CB78}"/>
                </a:ext>
              </a:extLst>
            </p:cNvPr>
            <p:cNvSpPr txBox="1"/>
            <p:nvPr/>
          </p:nvSpPr>
          <p:spPr>
            <a:xfrm rot="16200000">
              <a:off x="3278366" y="2471870"/>
              <a:ext cx="77457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Poppins-Regular"/>
                  <a:sym typeface="Poppins-Regular"/>
                  <a:rtl val="0"/>
                </a:rPr>
                <a:t>Workflow Count</a:t>
              </a:r>
              <a:endParaRPr lang="ko-KR" altLang="en-US" sz="6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</p:grpSp>
      <p:sp>
        <p:nvSpPr>
          <p:cNvPr id="346" name="TextBox 345">
            <a:extLst>
              <a:ext uri="{FF2B5EF4-FFF2-40B4-BE49-F238E27FC236}">
                <a16:creationId xmlns:a16="http://schemas.microsoft.com/office/drawing/2014/main" id="{BEAC189D-4286-48F0-8376-FFA07DE7C478}"/>
              </a:ext>
            </a:extLst>
          </p:cNvPr>
          <p:cNvSpPr txBox="1"/>
          <p:nvPr/>
        </p:nvSpPr>
        <p:spPr>
          <a:xfrm>
            <a:off x="2192895" y="1008319"/>
            <a:ext cx="17022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High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Build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Counts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2D5E968F-041A-47F7-8E6A-276E2451F0C6}"/>
              </a:ext>
            </a:extLst>
          </p:cNvPr>
          <p:cNvSpPr/>
          <p:nvPr/>
        </p:nvSpPr>
        <p:spPr>
          <a:xfrm>
            <a:off x="4668177" y="942933"/>
            <a:ext cx="3992936" cy="3430134"/>
          </a:xfrm>
          <a:prstGeom prst="roundRect">
            <a:avLst>
              <a:gd name="adj" fmla="val 1136"/>
            </a:avLst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45F02D-B7D1-4064-A3F0-DE76207CD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</a:t>
            </a:r>
            <a:r>
              <a:rPr lang="ko-KR" altLang="en-US" dirty="0"/>
              <a:t> 전환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782864-00A4-437A-B1BF-A4A9C91D02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# 15</a:t>
            </a:r>
            <a:r>
              <a:rPr lang="ko-KR" altLang="en-US" dirty="0"/>
              <a:t>초 간격으로 </a:t>
            </a:r>
            <a:r>
              <a:rPr lang="en-US" altLang="ko-KR" dirty="0"/>
              <a:t>Auto Slide</a:t>
            </a:r>
          </a:p>
          <a:p>
            <a:pPr indent="0">
              <a:buNone/>
            </a:pPr>
            <a:endParaRPr lang="en-US" altLang="ko-KR" dirty="0"/>
          </a:p>
          <a:p>
            <a:r>
              <a:rPr lang="ko-KR" altLang="en-US" dirty="0"/>
              <a:t>차트</a:t>
            </a:r>
            <a:r>
              <a:rPr lang="en-US" altLang="ko-KR" dirty="0"/>
              <a:t> </a:t>
            </a:r>
            <a:r>
              <a:rPr lang="ko-KR" altLang="en-US" dirty="0"/>
              <a:t>전환 </a:t>
            </a:r>
            <a:r>
              <a:rPr lang="ko-KR" altLang="en-US" dirty="0" err="1"/>
              <a:t>인디게이터</a:t>
            </a:r>
            <a:endParaRPr lang="en-US" altLang="ko-KR" dirty="0"/>
          </a:p>
          <a:p>
            <a:r>
              <a:rPr lang="ko-KR" altLang="en-US" dirty="0"/>
              <a:t>기간 조회 필터 팝업 표시</a:t>
            </a:r>
            <a:endParaRPr lang="en-US" altLang="ko-KR" dirty="0"/>
          </a:p>
          <a:p>
            <a:r>
              <a:rPr lang="ko-KR" altLang="en-US" dirty="0"/>
              <a:t>단위 설정 </a:t>
            </a:r>
            <a:r>
              <a:rPr lang="en-US" altLang="ko-KR" dirty="0"/>
              <a:t>: Daily, weekly, monthly</a:t>
            </a:r>
          </a:p>
          <a:p>
            <a:r>
              <a:rPr lang="en-US" altLang="ko-KR" dirty="0"/>
              <a:t>Legend</a:t>
            </a:r>
          </a:p>
          <a:p>
            <a:r>
              <a:rPr lang="ko-KR" altLang="en-US" dirty="0" err="1"/>
              <a:t>호버</a:t>
            </a:r>
            <a:r>
              <a:rPr lang="en-US" altLang="ko-KR" dirty="0"/>
              <a:t> </a:t>
            </a:r>
            <a:r>
              <a:rPr lang="ko-KR" altLang="en-US" dirty="0"/>
              <a:t>시 </a:t>
            </a:r>
            <a:r>
              <a:rPr lang="en-US" altLang="ko-KR" dirty="0"/>
              <a:t>tooltip </a:t>
            </a:r>
            <a:r>
              <a:rPr lang="ko-KR" altLang="en-US" dirty="0"/>
              <a:t>표시 </a:t>
            </a:r>
            <a:endParaRPr lang="en-US" altLang="ko-KR" dirty="0"/>
          </a:p>
          <a:p>
            <a:pPr indent="0">
              <a:spcBef>
                <a:spcPts val="0"/>
              </a:spcBef>
              <a:buNone/>
            </a:pPr>
            <a:r>
              <a:rPr lang="en-US" altLang="ko-KR" dirty="0"/>
              <a:t>6. </a:t>
            </a:r>
            <a:r>
              <a:rPr lang="ko-KR" altLang="en-US" dirty="0"/>
              <a:t>빌드 횟수가 많은 워크플로우 </a:t>
            </a:r>
            <a:r>
              <a:rPr lang="en-US" altLang="ko-KR" dirty="0"/>
              <a:t>3</a:t>
            </a:r>
            <a:r>
              <a:rPr lang="ko-KR" altLang="en-US" dirty="0"/>
              <a:t>위까지 표시</a:t>
            </a:r>
            <a:endParaRPr lang="en-US" altLang="ko-KR" dirty="0"/>
          </a:p>
          <a:p>
            <a:pPr marL="92075" indent="0">
              <a:spcBef>
                <a:spcPts val="0"/>
              </a:spcBef>
              <a:buNone/>
            </a:pPr>
            <a:r>
              <a:rPr lang="en-US" altLang="ko-KR" dirty="0"/>
              <a:t>8-1. </a:t>
            </a:r>
            <a:r>
              <a:rPr lang="ko-KR" altLang="en-US" dirty="0" err="1"/>
              <a:t>워크플로우명</a:t>
            </a:r>
            <a:r>
              <a:rPr lang="en-US" altLang="ko-KR" dirty="0"/>
              <a:t>,  </a:t>
            </a:r>
            <a:r>
              <a:rPr lang="ko-KR" altLang="en-US" dirty="0"/>
              <a:t>프로젝트명</a:t>
            </a:r>
            <a:r>
              <a:rPr lang="en-US" altLang="ko-KR" dirty="0"/>
              <a:t>, </a:t>
            </a:r>
            <a:r>
              <a:rPr lang="ko-KR" altLang="en-US" dirty="0"/>
              <a:t>각 워크플로우당 빌드 수</a:t>
            </a:r>
            <a:r>
              <a:rPr lang="en-US" altLang="ko-KR" dirty="0"/>
              <a:t>(</a:t>
            </a:r>
            <a:r>
              <a:rPr lang="ko-KR" altLang="en-US" dirty="0" err="1"/>
              <a:t>순위순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1FC213-1672-42F2-B40F-751A3C7C2F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00_03_Graph</a:t>
            </a:r>
            <a:r>
              <a:rPr lang="ko-KR" altLang="en-US" dirty="0"/>
              <a:t> 전환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225FEA-B60E-473D-9C2F-A9DDE4BFEF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Graph</a:t>
            </a:r>
            <a:r>
              <a:rPr lang="ko-KR" altLang="en-US" dirty="0"/>
              <a:t> 전환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7B43412-26F9-4BC5-9E7F-AC9F81F721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F96AC98-CB83-417C-85B9-4097B70CF7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78CA26B-CC9B-4761-BD69-0737A0E5CBEA}"/>
              </a:ext>
            </a:extLst>
          </p:cNvPr>
          <p:cNvCxnSpPr>
            <a:cxnSpLocks/>
          </p:cNvCxnSpPr>
          <p:nvPr/>
        </p:nvCxnSpPr>
        <p:spPr>
          <a:xfrm>
            <a:off x="3449250" y="1204565"/>
            <a:ext cx="0" cy="35344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EECA8C3-2FAC-4BA1-A52E-D679E7DB163A}"/>
              </a:ext>
            </a:extLst>
          </p:cNvPr>
          <p:cNvSpPr/>
          <p:nvPr/>
        </p:nvSpPr>
        <p:spPr>
          <a:xfrm>
            <a:off x="915619" y="4755534"/>
            <a:ext cx="3094452" cy="1994400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8EFDE62-F3D1-42B4-A9FB-C9B43385D2EA}"/>
              </a:ext>
            </a:extLst>
          </p:cNvPr>
          <p:cNvSpPr txBox="1"/>
          <p:nvPr/>
        </p:nvSpPr>
        <p:spPr>
          <a:xfrm>
            <a:off x="924548" y="6488439"/>
            <a:ext cx="846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Clear all filters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B389855-355C-45B3-AD7A-922017B745BA}"/>
              </a:ext>
            </a:extLst>
          </p:cNvPr>
          <p:cNvSpPr txBox="1"/>
          <p:nvPr/>
        </p:nvSpPr>
        <p:spPr>
          <a:xfrm>
            <a:off x="3134147" y="6488439"/>
            <a:ext cx="889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Cancel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 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880F8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Apply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880F8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4E767901-1576-4B8E-8E3D-474F0BE6D727}"/>
              </a:ext>
            </a:extLst>
          </p:cNvPr>
          <p:cNvCxnSpPr>
            <a:cxnSpLocks/>
          </p:cNvCxnSpPr>
          <p:nvPr/>
        </p:nvCxnSpPr>
        <p:spPr>
          <a:xfrm>
            <a:off x="989317" y="6459921"/>
            <a:ext cx="297683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8C2EA02F-D3C4-4FDE-B545-04E4E5596B25}"/>
              </a:ext>
            </a:extLst>
          </p:cNvPr>
          <p:cNvSpPr txBox="1"/>
          <p:nvPr/>
        </p:nvSpPr>
        <p:spPr>
          <a:xfrm>
            <a:off x="941889" y="4841203"/>
            <a:ext cx="486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Period</a:t>
            </a:r>
            <a:endParaRPr kumimoji="0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ED7D54EC-C2D6-4DBF-8F83-9EE725C75D06}"/>
              </a:ext>
            </a:extLst>
          </p:cNvPr>
          <p:cNvGrpSpPr/>
          <p:nvPr/>
        </p:nvGrpSpPr>
        <p:grpSpPr>
          <a:xfrm>
            <a:off x="990635" y="5134970"/>
            <a:ext cx="2965024" cy="1261241"/>
            <a:chOff x="1079340" y="4810434"/>
            <a:chExt cx="3064703" cy="1178366"/>
          </a:xfrm>
        </p:grpSpPr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89DC6D6C-22AF-4033-8C62-BFDBFCB0B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9340" y="4810434"/>
              <a:ext cx="3064703" cy="1178366"/>
            </a:xfrm>
            <a:prstGeom prst="rect">
              <a:avLst/>
            </a:prstGeom>
          </p:spPr>
        </p:pic>
        <p:pic>
          <p:nvPicPr>
            <p:cNvPr id="141" name="그래픽 140" descr="왼쪽 캐럿 단색으로 채워진">
              <a:extLst>
                <a:ext uri="{FF2B5EF4-FFF2-40B4-BE49-F238E27FC236}">
                  <a16:creationId xmlns:a16="http://schemas.microsoft.com/office/drawing/2014/main" id="{1F6FD184-B95A-49C6-86C1-9C1248E6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34249" y="4975862"/>
              <a:ext cx="114567" cy="114567"/>
            </a:xfrm>
            <a:prstGeom prst="rect">
              <a:avLst/>
            </a:prstGeom>
          </p:spPr>
        </p:pic>
        <p:pic>
          <p:nvPicPr>
            <p:cNvPr id="142" name="그래픽 141" descr="오른쪽 캐럿 단색으로 채워진">
              <a:extLst>
                <a:ext uri="{FF2B5EF4-FFF2-40B4-BE49-F238E27FC236}">
                  <a16:creationId xmlns:a16="http://schemas.microsoft.com/office/drawing/2014/main" id="{E085297A-9538-4960-8B54-AA3EE01FF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05163" y="4975862"/>
              <a:ext cx="114567" cy="114567"/>
            </a:xfrm>
            <a:prstGeom prst="rect">
              <a:avLst/>
            </a:prstGeom>
          </p:spPr>
        </p:pic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DE745D29-A40E-442C-BCF1-4D9D619DA7F6}"/>
              </a:ext>
            </a:extLst>
          </p:cNvPr>
          <p:cNvGrpSpPr/>
          <p:nvPr/>
        </p:nvGrpSpPr>
        <p:grpSpPr>
          <a:xfrm>
            <a:off x="4745881" y="1522256"/>
            <a:ext cx="3775984" cy="323165"/>
            <a:chOff x="4689616" y="2893562"/>
            <a:chExt cx="3775984" cy="323165"/>
          </a:xfrm>
        </p:grpSpPr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57514DB-35BE-47D4-B9B7-9028EC29A896}"/>
                </a:ext>
              </a:extLst>
            </p:cNvPr>
            <p:cNvSpPr/>
            <p:nvPr/>
          </p:nvSpPr>
          <p:spPr>
            <a:xfrm rot="5400000">
              <a:off x="6925347" y="1910038"/>
              <a:ext cx="123031" cy="2290212"/>
            </a:xfrm>
            <a:custGeom>
              <a:avLst/>
              <a:gdLst>
                <a:gd name="connsiteX0" fmla="*/ 37945 w 76140"/>
                <a:gd name="connsiteY0" fmla="*/ 231 h 1893995"/>
                <a:gd name="connsiteX1" fmla="*/ 37945 w 76140"/>
                <a:gd name="connsiteY1" fmla="*/ 231 h 1893995"/>
                <a:gd name="connsiteX2" fmla="*/ 76016 w 76140"/>
                <a:gd name="connsiteY2" fmla="*/ 38301 h 1893995"/>
                <a:gd name="connsiteX3" fmla="*/ 76016 w 76140"/>
                <a:gd name="connsiteY3" fmla="*/ 1894227 h 1893995"/>
                <a:gd name="connsiteX4" fmla="*/ 76016 w 76140"/>
                <a:gd name="connsiteY4" fmla="*/ 1894227 h 1893995"/>
                <a:gd name="connsiteX5" fmla="*/ -125 w 76140"/>
                <a:gd name="connsiteY5" fmla="*/ 1894227 h 1893995"/>
                <a:gd name="connsiteX6" fmla="*/ -125 w 76140"/>
                <a:gd name="connsiteY6" fmla="*/ 1894227 h 1893995"/>
                <a:gd name="connsiteX7" fmla="*/ -125 w 76140"/>
                <a:gd name="connsiteY7" fmla="*/ 38301 h 1893995"/>
                <a:gd name="connsiteX8" fmla="*/ 37945 w 76140"/>
                <a:gd name="connsiteY8" fmla="*/ 231 h 189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40" h="1893995">
                  <a:moveTo>
                    <a:pt x="37945" y="231"/>
                  </a:moveTo>
                  <a:lnTo>
                    <a:pt x="37945" y="231"/>
                  </a:lnTo>
                  <a:cubicBezTo>
                    <a:pt x="58971" y="231"/>
                    <a:pt x="76016" y="17276"/>
                    <a:pt x="76016" y="38301"/>
                  </a:cubicBezTo>
                  <a:lnTo>
                    <a:pt x="76016" y="1894227"/>
                  </a:lnTo>
                  <a:lnTo>
                    <a:pt x="76016" y="1894227"/>
                  </a:lnTo>
                  <a:lnTo>
                    <a:pt x="-125" y="1894227"/>
                  </a:lnTo>
                  <a:lnTo>
                    <a:pt x="-125" y="1894227"/>
                  </a:lnTo>
                  <a:lnTo>
                    <a:pt x="-125" y="38301"/>
                  </a:lnTo>
                  <a:cubicBezTo>
                    <a:pt x="-125" y="17276"/>
                    <a:pt x="16920" y="231"/>
                    <a:pt x="37945" y="231"/>
                  </a:cubicBezTo>
                  <a:close/>
                </a:path>
              </a:pathLst>
            </a:custGeom>
            <a:solidFill>
              <a:srgbClr val="29CB9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15B1AB1E-BC93-4132-9879-8ADA3C8CD4D1}"/>
                </a:ext>
              </a:extLst>
            </p:cNvPr>
            <p:cNvSpPr txBox="1"/>
            <p:nvPr/>
          </p:nvSpPr>
          <p:spPr>
            <a:xfrm>
              <a:off x="4852178" y="2893562"/>
              <a:ext cx="9983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Project</a:t>
              </a: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</a:t>
              </a: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Name</a:t>
              </a:r>
              <a:endPara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Workflow Name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233A727-C898-4706-86C4-2A0E5BF06691}"/>
                </a:ext>
              </a:extLst>
            </p:cNvPr>
            <p:cNvSpPr txBox="1"/>
            <p:nvPr/>
          </p:nvSpPr>
          <p:spPr>
            <a:xfrm>
              <a:off x="4689616" y="2932034"/>
              <a:ext cx="27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1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5F6BCE9-CA44-4129-AAFE-B7BAA813469E}"/>
                </a:ext>
              </a:extLst>
            </p:cNvPr>
            <p:cNvSpPr txBox="1"/>
            <p:nvPr/>
          </p:nvSpPr>
          <p:spPr>
            <a:xfrm>
              <a:off x="8113811" y="2947422"/>
              <a:ext cx="3517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21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A55DEF89-AC0C-4A96-89ED-8668040EEE04}"/>
              </a:ext>
            </a:extLst>
          </p:cNvPr>
          <p:cNvGrpSpPr/>
          <p:nvPr/>
        </p:nvGrpSpPr>
        <p:grpSpPr>
          <a:xfrm>
            <a:off x="4857697" y="1257622"/>
            <a:ext cx="632536" cy="184666"/>
            <a:chOff x="5766849" y="1287557"/>
            <a:chExt cx="632536" cy="184666"/>
          </a:xfrm>
        </p:grpSpPr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9E9AEFC7-1151-49C7-8CC4-49E2629E806C}"/>
                </a:ext>
              </a:extLst>
            </p:cNvPr>
            <p:cNvSpPr/>
            <p:nvPr/>
          </p:nvSpPr>
          <p:spPr>
            <a:xfrm>
              <a:off x="5766849" y="1347814"/>
              <a:ext cx="64153" cy="64153"/>
            </a:xfrm>
            <a:custGeom>
              <a:avLst/>
              <a:gdLst>
                <a:gd name="connsiteX0" fmla="*/ 32113 w 64153"/>
                <a:gd name="connsiteY0" fmla="*/ 80 h 64153"/>
                <a:gd name="connsiteX1" fmla="*/ 64189 w 64153"/>
                <a:gd name="connsiteY1" fmla="*/ 80 h 64153"/>
                <a:gd name="connsiteX2" fmla="*/ 64189 w 64153"/>
                <a:gd name="connsiteY2" fmla="*/ 64233 h 64153"/>
                <a:gd name="connsiteX3" fmla="*/ 32113 w 64153"/>
                <a:gd name="connsiteY3" fmla="*/ 64233 h 64153"/>
                <a:gd name="connsiteX4" fmla="*/ 32113 w 64153"/>
                <a:gd name="connsiteY4" fmla="*/ 64233 h 64153"/>
                <a:gd name="connsiteX5" fmla="*/ 36 w 64153"/>
                <a:gd name="connsiteY5" fmla="*/ 64233 h 64153"/>
                <a:gd name="connsiteX6" fmla="*/ 36 w 64153"/>
                <a:gd name="connsiteY6" fmla="*/ 80 h 64153"/>
                <a:gd name="connsiteX7" fmla="*/ 32113 w 64153"/>
                <a:gd name="connsiteY7" fmla="*/ 80 h 6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153" h="64153">
                  <a:moveTo>
                    <a:pt x="32113" y="80"/>
                  </a:moveTo>
                  <a:cubicBezTo>
                    <a:pt x="49828" y="80"/>
                    <a:pt x="64189" y="80"/>
                    <a:pt x="64189" y="80"/>
                  </a:cubicBezTo>
                  <a:lnTo>
                    <a:pt x="64189" y="64233"/>
                  </a:lnTo>
                  <a:cubicBezTo>
                    <a:pt x="64189" y="64233"/>
                    <a:pt x="49828" y="64233"/>
                    <a:pt x="32113" y="64233"/>
                  </a:cubicBezTo>
                  <a:lnTo>
                    <a:pt x="32113" y="64233"/>
                  </a:lnTo>
                  <a:cubicBezTo>
                    <a:pt x="14397" y="64233"/>
                    <a:pt x="36" y="64233"/>
                    <a:pt x="36" y="64233"/>
                  </a:cubicBezTo>
                  <a:lnTo>
                    <a:pt x="36" y="80"/>
                  </a:lnTo>
                  <a:cubicBezTo>
                    <a:pt x="36" y="80"/>
                    <a:pt x="14397" y="80"/>
                    <a:pt x="32113" y="80"/>
                  </a:cubicBezTo>
                  <a:close/>
                </a:path>
              </a:pathLst>
            </a:custGeom>
            <a:solidFill>
              <a:srgbClr val="29CB97"/>
            </a:solidFill>
            <a:ln w="6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5AC4C98-B8CD-4C2F-B84E-BA9BAFA9413E}"/>
                </a:ext>
              </a:extLst>
            </p:cNvPr>
            <p:cNvSpPr txBox="1"/>
            <p:nvPr/>
          </p:nvSpPr>
          <p:spPr>
            <a:xfrm>
              <a:off x="5790885" y="1287557"/>
              <a:ext cx="60850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600" spc="5" dirty="0">
                  <a:solidFill>
                    <a:srgbClr val="5A607F"/>
                  </a:solidFill>
                  <a:latin typeface="+mn-ea"/>
                  <a:cs typeface="Poppins-Regular"/>
                  <a:sym typeface="Poppins-Regular"/>
                  <a:rtl val="0"/>
                </a:rPr>
                <a:t>Build</a:t>
              </a:r>
              <a:r>
                <a:rPr lang="ko-KR" altLang="en-US" sz="600" spc="5" dirty="0">
                  <a:solidFill>
                    <a:srgbClr val="5A607F"/>
                  </a:solidFill>
                  <a:latin typeface="+mn-ea"/>
                  <a:cs typeface="Poppins-Regular"/>
                  <a:sym typeface="Poppins-Regular"/>
                  <a:rtl val="0"/>
                </a:rPr>
                <a:t> </a:t>
              </a:r>
              <a:r>
                <a:rPr lang="en-US" altLang="ko-KR" sz="600" spc="5" dirty="0">
                  <a:solidFill>
                    <a:srgbClr val="5A607F"/>
                  </a:solidFill>
                  <a:latin typeface="+mn-ea"/>
                  <a:cs typeface="Poppins-Regular"/>
                  <a:sym typeface="Poppins-Regular"/>
                  <a:rtl val="0"/>
                </a:rPr>
                <a:t>Count</a:t>
              </a:r>
              <a:endParaRPr lang="ko-KR" altLang="en-US" sz="600" spc="5" baseline="0" dirty="0">
                <a:solidFill>
                  <a:srgbClr val="5A607F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AA695F36-3B75-4BD7-A58C-96E1524F11BC}"/>
              </a:ext>
            </a:extLst>
          </p:cNvPr>
          <p:cNvGrpSpPr/>
          <p:nvPr/>
        </p:nvGrpSpPr>
        <p:grpSpPr>
          <a:xfrm>
            <a:off x="4745881" y="2090025"/>
            <a:ext cx="3069178" cy="323165"/>
            <a:chOff x="4689616" y="2893562"/>
            <a:chExt cx="3069178" cy="323165"/>
          </a:xfrm>
        </p:grpSpPr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EBCA12A8-BC1E-4B6C-B6C2-2A530EAA2076}"/>
                </a:ext>
              </a:extLst>
            </p:cNvPr>
            <p:cNvSpPr/>
            <p:nvPr/>
          </p:nvSpPr>
          <p:spPr>
            <a:xfrm rot="5400000">
              <a:off x="6558680" y="2276706"/>
              <a:ext cx="123031" cy="1556878"/>
            </a:xfrm>
            <a:custGeom>
              <a:avLst/>
              <a:gdLst>
                <a:gd name="connsiteX0" fmla="*/ 37945 w 76140"/>
                <a:gd name="connsiteY0" fmla="*/ 231 h 1893995"/>
                <a:gd name="connsiteX1" fmla="*/ 37945 w 76140"/>
                <a:gd name="connsiteY1" fmla="*/ 231 h 1893995"/>
                <a:gd name="connsiteX2" fmla="*/ 76016 w 76140"/>
                <a:gd name="connsiteY2" fmla="*/ 38301 h 1893995"/>
                <a:gd name="connsiteX3" fmla="*/ 76016 w 76140"/>
                <a:gd name="connsiteY3" fmla="*/ 1894227 h 1893995"/>
                <a:gd name="connsiteX4" fmla="*/ 76016 w 76140"/>
                <a:gd name="connsiteY4" fmla="*/ 1894227 h 1893995"/>
                <a:gd name="connsiteX5" fmla="*/ -125 w 76140"/>
                <a:gd name="connsiteY5" fmla="*/ 1894227 h 1893995"/>
                <a:gd name="connsiteX6" fmla="*/ -125 w 76140"/>
                <a:gd name="connsiteY6" fmla="*/ 1894227 h 1893995"/>
                <a:gd name="connsiteX7" fmla="*/ -125 w 76140"/>
                <a:gd name="connsiteY7" fmla="*/ 38301 h 1893995"/>
                <a:gd name="connsiteX8" fmla="*/ 37945 w 76140"/>
                <a:gd name="connsiteY8" fmla="*/ 231 h 189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40" h="1893995">
                  <a:moveTo>
                    <a:pt x="37945" y="231"/>
                  </a:moveTo>
                  <a:lnTo>
                    <a:pt x="37945" y="231"/>
                  </a:lnTo>
                  <a:cubicBezTo>
                    <a:pt x="58971" y="231"/>
                    <a:pt x="76016" y="17276"/>
                    <a:pt x="76016" y="38301"/>
                  </a:cubicBezTo>
                  <a:lnTo>
                    <a:pt x="76016" y="1894227"/>
                  </a:lnTo>
                  <a:lnTo>
                    <a:pt x="76016" y="1894227"/>
                  </a:lnTo>
                  <a:lnTo>
                    <a:pt x="-125" y="1894227"/>
                  </a:lnTo>
                  <a:lnTo>
                    <a:pt x="-125" y="1894227"/>
                  </a:lnTo>
                  <a:lnTo>
                    <a:pt x="-125" y="38301"/>
                  </a:lnTo>
                  <a:cubicBezTo>
                    <a:pt x="-125" y="17276"/>
                    <a:pt x="16920" y="231"/>
                    <a:pt x="37945" y="231"/>
                  </a:cubicBezTo>
                  <a:close/>
                </a:path>
              </a:pathLst>
            </a:custGeom>
            <a:solidFill>
              <a:srgbClr val="29CB9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FF631B5-86FA-4256-BD3B-FFF275F7CD70}"/>
                </a:ext>
              </a:extLst>
            </p:cNvPr>
            <p:cNvSpPr txBox="1"/>
            <p:nvPr/>
          </p:nvSpPr>
          <p:spPr>
            <a:xfrm>
              <a:off x="4852178" y="2893562"/>
              <a:ext cx="9983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Project</a:t>
              </a: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</a:t>
              </a: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Name</a:t>
              </a:r>
              <a:endPara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Workflow Name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794ED40B-E7BB-4729-A581-92F3ED65A76F}"/>
                </a:ext>
              </a:extLst>
            </p:cNvPr>
            <p:cNvSpPr txBox="1"/>
            <p:nvPr/>
          </p:nvSpPr>
          <p:spPr>
            <a:xfrm>
              <a:off x="4689616" y="2932034"/>
              <a:ext cx="27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2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572C3ADB-77FE-4CE4-AFE0-2EB7ED918E38}"/>
                </a:ext>
              </a:extLst>
            </p:cNvPr>
            <p:cNvSpPr txBox="1"/>
            <p:nvPr/>
          </p:nvSpPr>
          <p:spPr>
            <a:xfrm>
              <a:off x="7407005" y="2947422"/>
              <a:ext cx="3517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15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1500DB8A-2595-4115-9D1B-D5B63B327444}"/>
              </a:ext>
            </a:extLst>
          </p:cNvPr>
          <p:cNvGrpSpPr/>
          <p:nvPr/>
        </p:nvGrpSpPr>
        <p:grpSpPr>
          <a:xfrm>
            <a:off x="4745881" y="2657794"/>
            <a:ext cx="2621503" cy="323165"/>
            <a:chOff x="4689616" y="2893562"/>
            <a:chExt cx="2621503" cy="323165"/>
          </a:xfrm>
        </p:grpSpPr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C809BD1C-BE61-4B8C-99B8-8BFC03DE2DC6}"/>
                </a:ext>
              </a:extLst>
            </p:cNvPr>
            <p:cNvSpPr/>
            <p:nvPr/>
          </p:nvSpPr>
          <p:spPr>
            <a:xfrm rot="5400000">
              <a:off x="6350718" y="2484668"/>
              <a:ext cx="123031" cy="1140953"/>
            </a:xfrm>
            <a:custGeom>
              <a:avLst/>
              <a:gdLst>
                <a:gd name="connsiteX0" fmla="*/ 37945 w 76140"/>
                <a:gd name="connsiteY0" fmla="*/ 231 h 1893995"/>
                <a:gd name="connsiteX1" fmla="*/ 37945 w 76140"/>
                <a:gd name="connsiteY1" fmla="*/ 231 h 1893995"/>
                <a:gd name="connsiteX2" fmla="*/ 76016 w 76140"/>
                <a:gd name="connsiteY2" fmla="*/ 38301 h 1893995"/>
                <a:gd name="connsiteX3" fmla="*/ 76016 w 76140"/>
                <a:gd name="connsiteY3" fmla="*/ 1894227 h 1893995"/>
                <a:gd name="connsiteX4" fmla="*/ 76016 w 76140"/>
                <a:gd name="connsiteY4" fmla="*/ 1894227 h 1893995"/>
                <a:gd name="connsiteX5" fmla="*/ -125 w 76140"/>
                <a:gd name="connsiteY5" fmla="*/ 1894227 h 1893995"/>
                <a:gd name="connsiteX6" fmla="*/ -125 w 76140"/>
                <a:gd name="connsiteY6" fmla="*/ 1894227 h 1893995"/>
                <a:gd name="connsiteX7" fmla="*/ -125 w 76140"/>
                <a:gd name="connsiteY7" fmla="*/ 38301 h 1893995"/>
                <a:gd name="connsiteX8" fmla="*/ 37945 w 76140"/>
                <a:gd name="connsiteY8" fmla="*/ 231 h 189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40" h="1893995">
                  <a:moveTo>
                    <a:pt x="37945" y="231"/>
                  </a:moveTo>
                  <a:lnTo>
                    <a:pt x="37945" y="231"/>
                  </a:lnTo>
                  <a:cubicBezTo>
                    <a:pt x="58971" y="231"/>
                    <a:pt x="76016" y="17276"/>
                    <a:pt x="76016" y="38301"/>
                  </a:cubicBezTo>
                  <a:lnTo>
                    <a:pt x="76016" y="1894227"/>
                  </a:lnTo>
                  <a:lnTo>
                    <a:pt x="76016" y="1894227"/>
                  </a:lnTo>
                  <a:lnTo>
                    <a:pt x="-125" y="1894227"/>
                  </a:lnTo>
                  <a:lnTo>
                    <a:pt x="-125" y="1894227"/>
                  </a:lnTo>
                  <a:lnTo>
                    <a:pt x="-125" y="38301"/>
                  </a:lnTo>
                  <a:cubicBezTo>
                    <a:pt x="-125" y="17276"/>
                    <a:pt x="16920" y="231"/>
                    <a:pt x="37945" y="231"/>
                  </a:cubicBezTo>
                  <a:close/>
                </a:path>
              </a:pathLst>
            </a:custGeom>
            <a:solidFill>
              <a:srgbClr val="29CB9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1DAA54C6-3DB9-4BF6-84ED-AF6F22C9F0D8}"/>
                </a:ext>
              </a:extLst>
            </p:cNvPr>
            <p:cNvSpPr txBox="1"/>
            <p:nvPr/>
          </p:nvSpPr>
          <p:spPr>
            <a:xfrm>
              <a:off x="4852178" y="2893562"/>
              <a:ext cx="9983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Project</a:t>
              </a: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</a:t>
              </a: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Name</a:t>
              </a:r>
              <a:endPara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Workflow Name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C662B55-FCAD-4D14-BE17-31D9965E1510}"/>
                </a:ext>
              </a:extLst>
            </p:cNvPr>
            <p:cNvSpPr txBox="1"/>
            <p:nvPr/>
          </p:nvSpPr>
          <p:spPr>
            <a:xfrm>
              <a:off x="4689616" y="2932034"/>
              <a:ext cx="27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3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67A771A0-179A-4922-8D63-999009C90FAA}"/>
                </a:ext>
              </a:extLst>
            </p:cNvPr>
            <p:cNvSpPr txBox="1"/>
            <p:nvPr/>
          </p:nvSpPr>
          <p:spPr>
            <a:xfrm>
              <a:off x="6959330" y="2947422"/>
              <a:ext cx="3517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13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B80BCC57-E805-456B-847F-32F7FDBAA1FF}"/>
              </a:ext>
            </a:extLst>
          </p:cNvPr>
          <p:cNvGrpSpPr/>
          <p:nvPr/>
        </p:nvGrpSpPr>
        <p:grpSpPr>
          <a:xfrm>
            <a:off x="4745881" y="3225563"/>
            <a:ext cx="2205578" cy="323165"/>
            <a:chOff x="4689616" y="2893562"/>
            <a:chExt cx="2205578" cy="323165"/>
          </a:xfrm>
        </p:grpSpPr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D2D8BEE7-AB0F-4E03-8F2F-B526BC7944F6}"/>
                </a:ext>
              </a:extLst>
            </p:cNvPr>
            <p:cNvSpPr/>
            <p:nvPr/>
          </p:nvSpPr>
          <p:spPr>
            <a:xfrm rot="5400000">
              <a:off x="6150693" y="2684693"/>
              <a:ext cx="123031" cy="740903"/>
            </a:xfrm>
            <a:custGeom>
              <a:avLst/>
              <a:gdLst>
                <a:gd name="connsiteX0" fmla="*/ 37945 w 76140"/>
                <a:gd name="connsiteY0" fmla="*/ 231 h 1893995"/>
                <a:gd name="connsiteX1" fmla="*/ 37945 w 76140"/>
                <a:gd name="connsiteY1" fmla="*/ 231 h 1893995"/>
                <a:gd name="connsiteX2" fmla="*/ 76016 w 76140"/>
                <a:gd name="connsiteY2" fmla="*/ 38301 h 1893995"/>
                <a:gd name="connsiteX3" fmla="*/ 76016 w 76140"/>
                <a:gd name="connsiteY3" fmla="*/ 1894227 h 1893995"/>
                <a:gd name="connsiteX4" fmla="*/ 76016 w 76140"/>
                <a:gd name="connsiteY4" fmla="*/ 1894227 h 1893995"/>
                <a:gd name="connsiteX5" fmla="*/ -125 w 76140"/>
                <a:gd name="connsiteY5" fmla="*/ 1894227 h 1893995"/>
                <a:gd name="connsiteX6" fmla="*/ -125 w 76140"/>
                <a:gd name="connsiteY6" fmla="*/ 1894227 h 1893995"/>
                <a:gd name="connsiteX7" fmla="*/ -125 w 76140"/>
                <a:gd name="connsiteY7" fmla="*/ 38301 h 1893995"/>
                <a:gd name="connsiteX8" fmla="*/ 37945 w 76140"/>
                <a:gd name="connsiteY8" fmla="*/ 231 h 189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40" h="1893995">
                  <a:moveTo>
                    <a:pt x="37945" y="231"/>
                  </a:moveTo>
                  <a:lnTo>
                    <a:pt x="37945" y="231"/>
                  </a:lnTo>
                  <a:cubicBezTo>
                    <a:pt x="58971" y="231"/>
                    <a:pt x="76016" y="17276"/>
                    <a:pt x="76016" y="38301"/>
                  </a:cubicBezTo>
                  <a:lnTo>
                    <a:pt x="76016" y="1894227"/>
                  </a:lnTo>
                  <a:lnTo>
                    <a:pt x="76016" y="1894227"/>
                  </a:lnTo>
                  <a:lnTo>
                    <a:pt x="-125" y="1894227"/>
                  </a:lnTo>
                  <a:lnTo>
                    <a:pt x="-125" y="1894227"/>
                  </a:lnTo>
                  <a:lnTo>
                    <a:pt x="-125" y="38301"/>
                  </a:lnTo>
                  <a:cubicBezTo>
                    <a:pt x="-125" y="17276"/>
                    <a:pt x="16920" y="231"/>
                    <a:pt x="37945" y="231"/>
                  </a:cubicBezTo>
                  <a:close/>
                </a:path>
              </a:pathLst>
            </a:custGeom>
            <a:solidFill>
              <a:srgbClr val="29CB9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EEE1CA1-3490-43A2-9465-147ACEE0DD8B}"/>
                </a:ext>
              </a:extLst>
            </p:cNvPr>
            <p:cNvSpPr txBox="1"/>
            <p:nvPr/>
          </p:nvSpPr>
          <p:spPr>
            <a:xfrm>
              <a:off x="4852178" y="2893562"/>
              <a:ext cx="9983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Project</a:t>
              </a: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</a:t>
              </a: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Name</a:t>
              </a:r>
              <a:endPara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Workflow Name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770C9D1-1EF8-478B-95F9-71B132550C8D}"/>
                </a:ext>
              </a:extLst>
            </p:cNvPr>
            <p:cNvSpPr txBox="1"/>
            <p:nvPr/>
          </p:nvSpPr>
          <p:spPr>
            <a:xfrm>
              <a:off x="4689616" y="2932034"/>
              <a:ext cx="27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4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942F2E5-987B-442C-A055-65C4D5CCF251}"/>
                </a:ext>
              </a:extLst>
            </p:cNvPr>
            <p:cNvSpPr txBox="1"/>
            <p:nvPr/>
          </p:nvSpPr>
          <p:spPr>
            <a:xfrm>
              <a:off x="6543405" y="2947422"/>
              <a:ext cx="3517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8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0763D6AF-389E-4FA2-98E9-6AFF23882B6C}"/>
              </a:ext>
            </a:extLst>
          </p:cNvPr>
          <p:cNvGrpSpPr/>
          <p:nvPr/>
        </p:nvGrpSpPr>
        <p:grpSpPr>
          <a:xfrm>
            <a:off x="4745881" y="3793331"/>
            <a:ext cx="2218278" cy="323165"/>
            <a:chOff x="4689616" y="2893562"/>
            <a:chExt cx="2218278" cy="323165"/>
          </a:xfrm>
        </p:grpSpPr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63A5566D-03CE-4309-A0C3-C2D821CAD040}"/>
                </a:ext>
              </a:extLst>
            </p:cNvPr>
            <p:cNvSpPr/>
            <p:nvPr/>
          </p:nvSpPr>
          <p:spPr>
            <a:xfrm rot="5400000">
              <a:off x="6150692" y="2684694"/>
              <a:ext cx="123031" cy="740902"/>
            </a:xfrm>
            <a:custGeom>
              <a:avLst/>
              <a:gdLst>
                <a:gd name="connsiteX0" fmla="*/ 37945 w 76140"/>
                <a:gd name="connsiteY0" fmla="*/ 231 h 1893995"/>
                <a:gd name="connsiteX1" fmla="*/ 37945 w 76140"/>
                <a:gd name="connsiteY1" fmla="*/ 231 h 1893995"/>
                <a:gd name="connsiteX2" fmla="*/ 76016 w 76140"/>
                <a:gd name="connsiteY2" fmla="*/ 38301 h 1893995"/>
                <a:gd name="connsiteX3" fmla="*/ 76016 w 76140"/>
                <a:gd name="connsiteY3" fmla="*/ 1894227 h 1893995"/>
                <a:gd name="connsiteX4" fmla="*/ 76016 w 76140"/>
                <a:gd name="connsiteY4" fmla="*/ 1894227 h 1893995"/>
                <a:gd name="connsiteX5" fmla="*/ -125 w 76140"/>
                <a:gd name="connsiteY5" fmla="*/ 1894227 h 1893995"/>
                <a:gd name="connsiteX6" fmla="*/ -125 w 76140"/>
                <a:gd name="connsiteY6" fmla="*/ 1894227 h 1893995"/>
                <a:gd name="connsiteX7" fmla="*/ -125 w 76140"/>
                <a:gd name="connsiteY7" fmla="*/ 38301 h 1893995"/>
                <a:gd name="connsiteX8" fmla="*/ 37945 w 76140"/>
                <a:gd name="connsiteY8" fmla="*/ 231 h 189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40" h="1893995">
                  <a:moveTo>
                    <a:pt x="37945" y="231"/>
                  </a:moveTo>
                  <a:lnTo>
                    <a:pt x="37945" y="231"/>
                  </a:lnTo>
                  <a:cubicBezTo>
                    <a:pt x="58971" y="231"/>
                    <a:pt x="76016" y="17276"/>
                    <a:pt x="76016" y="38301"/>
                  </a:cubicBezTo>
                  <a:lnTo>
                    <a:pt x="76016" y="1894227"/>
                  </a:lnTo>
                  <a:lnTo>
                    <a:pt x="76016" y="1894227"/>
                  </a:lnTo>
                  <a:lnTo>
                    <a:pt x="-125" y="1894227"/>
                  </a:lnTo>
                  <a:lnTo>
                    <a:pt x="-125" y="1894227"/>
                  </a:lnTo>
                  <a:lnTo>
                    <a:pt x="-125" y="38301"/>
                  </a:lnTo>
                  <a:cubicBezTo>
                    <a:pt x="-125" y="17276"/>
                    <a:pt x="16920" y="231"/>
                    <a:pt x="37945" y="231"/>
                  </a:cubicBezTo>
                  <a:close/>
                </a:path>
              </a:pathLst>
            </a:custGeom>
            <a:solidFill>
              <a:srgbClr val="29CB97"/>
            </a:solidFill>
            <a:ln w="9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DF56ADCF-94D6-418A-8962-3BAC67796D4A}"/>
                </a:ext>
              </a:extLst>
            </p:cNvPr>
            <p:cNvSpPr txBox="1"/>
            <p:nvPr/>
          </p:nvSpPr>
          <p:spPr>
            <a:xfrm>
              <a:off x="4852178" y="2893562"/>
              <a:ext cx="9983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Project</a:t>
              </a: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</a:t>
              </a: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Name</a:t>
              </a:r>
              <a:endPara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Workflow Name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2AD8908-6BF5-4A54-ADF1-51052238D5E7}"/>
                </a:ext>
              </a:extLst>
            </p:cNvPr>
            <p:cNvSpPr txBox="1"/>
            <p:nvPr/>
          </p:nvSpPr>
          <p:spPr>
            <a:xfrm>
              <a:off x="4689616" y="2932034"/>
              <a:ext cx="2703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5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DF218E2-1C4B-419A-864F-00340FBB30E8}"/>
                </a:ext>
              </a:extLst>
            </p:cNvPr>
            <p:cNvSpPr txBox="1"/>
            <p:nvPr/>
          </p:nvSpPr>
          <p:spPr>
            <a:xfrm>
              <a:off x="6556105" y="2947422"/>
              <a:ext cx="3517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8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pic>
        <p:nvPicPr>
          <p:cNvPr id="183" name="그래픽 182" descr="플립 달력 윤곽선">
            <a:extLst>
              <a:ext uri="{FF2B5EF4-FFF2-40B4-BE49-F238E27FC236}">
                <a16:creationId xmlns:a16="http://schemas.microsoft.com/office/drawing/2014/main" id="{AA52377A-4B79-4959-9D09-367704CBC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3722" y="1242129"/>
            <a:ext cx="194824" cy="191450"/>
          </a:xfrm>
          <a:prstGeom prst="rect">
            <a:avLst/>
          </a:prstGeom>
        </p:spPr>
      </p:pic>
      <p:sp>
        <p:nvSpPr>
          <p:cNvPr id="203" name="타원 202">
            <a:extLst>
              <a:ext uri="{FF2B5EF4-FFF2-40B4-BE49-F238E27FC236}">
                <a16:creationId xmlns:a16="http://schemas.microsoft.com/office/drawing/2014/main" id="{81ED4D6F-4BF0-4C3E-B940-CA20F126560A}"/>
              </a:ext>
            </a:extLst>
          </p:cNvPr>
          <p:cNvSpPr/>
          <p:nvPr/>
        </p:nvSpPr>
        <p:spPr>
          <a:xfrm>
            <a:off x="188662" y="101756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B3792445-FF94-401E-855F-D2A6229EB34E}"/>
              </a:ext>
            </a:extLst>
          </p:cNvPr>
          <p:cNvSpPr/>
          <p:nvPr/>
        </p:nvSpPr>
        <p:spPr>
          <a:xfrm>
            <a:off x="3323512" y="100570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FF188C07-26A9-4ADF-ABFE-DA5576356882}"/>
              </a:ext>
            </a:extLst>
          </p:cNvPr>
          <p:cNvSpPr/>
          <p:nvPr/>
        </p:nvSpPr>
        <p:spPr>
          <a:xfrm>
            <a:off x="3754580" y="100570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>
                <a:solidFill>
                  <a:prstClr val="white"/>
                </a:solidFill>
                <a:latin typeface="나눔고딕"/>
                <a:ea typeface="나눔고딕"/>
              </a:rPr>
              <a:t>3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2E64FAF4-3832-4F63-BA55-4371B4DFC89A}"/>
              </a:ext>
            </a:extLst>
          </p:cNvPr>
          <p:cNvSpPr/>
          <p:nvPr/>
        </p:nvSpPr>
        <p:spPr>
          <a:xfrm>
            <a:off x="1614196" y="123845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>
                <a:solidFill>
                  <a:prstClr val="white"/>
                </a:solidFill>
                <a:latin typeface="나눔고딕"/>
                <a:ea typeface="나눔고딕"/>
              </a:rPr>
              <a:t>4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FD46BC10-4414-4C14-8612-CF2566AA8373}"/>
              </a:ext>
            </a:extLst>
          </p:cNvPr>
          <p:cNvSpPr/>
          <p:nvPr/>
        </p:nvSpPr>
        <p:spPr>
          <a:xfrm>
            <a:off x="2460787" y="226062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5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DB0945F2-0B83-49CE-BB98-9B5B88BBEC2C}"/>
              </a:ext>
            </a:extLst>
          </p:cNvPr>
          <p:cNvSpPr txBox="1"/>
          <p:nvPr/>
        </p:nvSpPr>
        <p:spPr>
          <a:xfrm>
            <a:off x="4740428" y="1014057"/>
            <a:ext cx="1724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Run status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8BD9DFEA-5ED8-4109-9CD7-B6668E27A074}"/>
              </a:ext>
            </a:extLst>
          </p:cNvPr>
          <p:cNvSpPr txBox="1"/>
          <p:nvPr/>
        </p:nvSpPr>
        <p:spPr>
          <a:xfrm>
            <a:off x="6604057" y="983279"/>
            <a:ext cx="17022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latin typeface="+mn-ea"/>
              </a:rPr>
              <a:t>High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Build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Counts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086BB75D-46FD-407D-B578-8291743C5783}"/>
              </a:ext>
            </a:extLst>
          </p:cNvPr>
          <p:cNvSpPr/>
          <p:nvPr/>
        </p:nvSpPr>
        <p:spPr>
          <a:xfrm>
            <a:off x="6464725" y="104103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6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280EBB0-DBE2-47B1-8BC7-C7BC5D044A27}"/>
              </a:ext>
            </a:extLst>
          </p:cNvPr>
          <p:cNvSpPr txBox="1"/>
          <p:nvPr/>
        </p:nvSpPr>
        <p:spPr>
          <a:xfrm>
            <a:off x="4722889" y="1388087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8612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D026F7B-948F-40B8-A875-35F1F9F078C3}"/>
              </a:ext>
            </a:extLst>
          </p:cNvPr>
          <p:cNvSpPr/>
          <p:nvPr/>
        </p:nvSpPr>
        <p:spPr>
          <a:xfrm>
            <a:off x="390568" y="4095140"/>
            <a:ext cx="9436184" cy="1924303"/>
          </a:xfrm>
          <a:prstGeom prst="roundRect">
            <a:avLst>
              <a:gd name="adj" fmla="val 2960"/>
            </a:avLst>
          </a:prstGeom>
          <a:solidFill>
            <a:schemeClr val="bg1"/>
          </a:solidFill>
          <a:ln w="5615" cap="flat">
            <a:solidFill>
              <a:srgbClr val="5F84FF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A3DF3A1F-33D1-4880-8B8D-F1384699F6DB}"/>
              </a:ext>
            </a:extLst>
          </p:cNvPr>
          <p:cNvSpPr/>
          <p:nvPr/>
        </p:nvSpPr>
        <p:spPr>
          <a:xfrm>
            <a:off x="3304628" y="4488088"/>
            <a:ext cx="817945" cy="1440928"/>
          </a:xfrm>
          <a:prstGeom prst="roundRect">
            <a:avLst>
              <a:gd name="adj" fmla="val 3279"/>
            </a:avLst>
          </a:prstGeom>
          <a:solidFill>
            <a:schemeClr val="bg1"/>
          </a:solidFill>
          <a:ln w="5615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E3709751-598B-4DF9-8B9D-DB856668EC60}"/>
              </a:ext>
            </a:extLst>
          </p:cNvPr>
          <p:cNvSpPr/>
          <p:nvPr/>
        </p:nvSpPr>
        <p:spPr>
          <a:xfrm>
            <a:off x="4170672" y="4488088"/>
            <a:ext cx="817945" cy="1440928"/>
          </a:xfrm>
          <a:prstGeom prst="roundRect">
            <a:avLst>
              <a:gd name="adj" fmla="val 3279"/>
            </a:avLst>
          </a:prstGeom>
          <a:solidFill>
            <a:schemeClr val="bg1"/>
          </a:solidFill>
          <a:ln w="5615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C2142C40-32B0-4A5E-88F7-03DBC0125182}"/>
              </a:ext>
            </a:extLst>
          </p:cNvPr>
          <p:cNvSpPr/>
          <p:nvPr/>
        </p:nvSpPr>
        <p:spPr>
          <a:xfrm>
            <a:off x="5036715" y="4488088"/>
            <a:ext cx="817945" cy="1440928"/>
          </a:xfrm>
          <a:prstGeom prst="roundRect">
            <a:avLst>
              <a:gd name="adj" fmla="val 3279"/>
            </a:avLst>
          </a:prstGeom>
          <a:solidFill>
            <a:schemeClr val="bg1"/>
          </a:solidFill>
          <a:ln w="5615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8C2ACFFA-A6FA-4869-9857-46D5B31E5954}"/>
              </a:ext>
            </a:extLst>
          </p:cNvPr>
          <p:cNvSpPr/>
          <p:nvPr/>
        </p:nvSpPr>
        <p:spPr>
          <a:xfrm>
            <a:off x="2438584" y="4488088"/>
            <a:ext cx="817945" cy="1440928"/>
          </a:xfrm>
          <a:prstGeom prst="roundRect">
            <a:avLst>
              <a:gd name="adj" fmla="val 3279"/>
            </a:avLst>
          </a:prstGeom>
          <a:solidFill>
            <a:schemeClr val="bg1"/>
          </a:solidFill>
          <a:ln w="5615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229223-53DC-471B-B36F-A66801BB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Monitoring</a:t>
            </a:r>
            <a:r>
              <a:rPr lang="ko-KR" altLang="en-US" dirty="0"/>
              <a:t> 상단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CDC56C-57FC-4E94-8F56-F43727F8BC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캘린더에서 선택한 날짜의 예약 리스트 표시</a:t>
            </a:r>
            <a:endParaRPr lang="en-US" altLang="ko-KR" dirty="0"/>
          </a:p>
          <a:p>
            <a:pPr marL="93663" indent="0">
              <a:buNone/>
            </a:pPr>
            <a:r>
              <a:rPr lang="en-US" altLang="ko-KR" dirty="0"/>
              <a:t>1-1.  </a:t>
            </a:r>
            <a:r>
              <a:rPr lang="ko-KR" altLang="en-US" dirty="0"/>
              <a:t>예약이 되어있는 날짜 표시</a:t>
            </a:r>
            <a:endParaRPr lang="en-US" altLang="ko-KR" dirty="0"/>
          </a:p>
          <a:p>
            <a:pPr marL="93663" indent="0">
              <a:buNone/>
            </a:pPr>
            <a:r>
              <a:rPr lang="en-US" altLang="ko-KR" dirty="0"/>
              <a:t>1-2. </a:t>
            </a:r>
            <a:r>
              <a:rPr lang="ko-KR" altLang="en-US" dirty="0"/>
              <a:t>월단위로 반복이 </a:t>
            </a:r>
            <a:r>
              <a:rPr lang="ko-KR" altLang="en-US" dirty="0" err="1"/>
              <a:t>설정되어있는</a:t>
            </a:r>
            <a:r>
              <a:rPr lang="ko-KR" altLang="en-US" dirty="0"/>
              <a:t> </a:t>
            </a:r>
            <a:r>
              <a:rPr lang="en-US" altLang="ko-KR" dirty="0"/>
              <a:t>workflow </a:t>
            </a:r>
            <a:r>
              <a:rPr lang="ko-KR" altLang="en-US" dirty="0"/>
              <a:t>개수 표시</a:t>
            </a:r>
            <a:endParaRPr lang="en-US" altLang="ko-KR" dirty="0"/>
          </a:p>
          <a:p>
            <a:pPr marL="93663" indent="0">
              <a:buNone/>
            </a:pPr>
            <a:r>
              <a:rPr lang="en-US" altLang="ko-KR" dirty="0"/>
              <a:t>1-3. </a:t>
            </a:r>
            <a:r>
              <a:rPr lang="ko-KR" altLang="en-US" dirty="0"/>
              <a:t>실행 상태 </a:t>
            </a:r>
            <a:r>
              <a:rPr lang="en-US" altLang="ko-KR" dirty="0"/>
              <a:t> (progressing, completed, failed)</a:t>
            </a:r>
          </a:p>
          <a:p>
            <a:pPr marL="93663" indent="0">
              <a:buNone/>
            </a:pPr>
            <a:r>
              <a:rPr lang="en-US" altLang="ko-KR" dirty="0"/>
              <a:t>1-4.  workflow</a:t>
            </a:r>
            <a:r>
              <a:rPr lang="ko-KR" altLang="en-US" dirty="0"/>
              <a:t>명</a:t>
            </a:r>
            <a:endParaRPr lang="en-US" altLang="ko-KR" dirty="0"/>
          </a:p>
          <a:p>
            <a:pPr marL="93663" indent="0">
              <a:buNone/>
            </a:pPr>
            <a:r>
              <a:rPr lang="en-US" altLang="ko-KR" dirty="0"/>
              <a:t>1-5.  </a:t>
            </a:r>
            <a:r>
              <a:rPr lang="ko-KR" altLang="en-US" dirty="0"/>
              <a:t>반복 주기</a:t>
            </a:r>
            <a:r>
              <a:rPr lang="en-US" altLang="ko-KR" dirty="0"/>
              <a:t>, </a:t>
            </a:r>
            <a:r>
              <a:rPr lang="ko-KR" altLang="en-US" dirty="0"/>
              <a:t>예약 시간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D9D946-511F-43C1-A59D-1D512623FE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05_01_workflow </a:t>
            </a:r>
            <a:r>
              <a:rPr lang="ko-KR" altLang="en-US" dirty="0"/>
              <a:t>목록</a:t>
            </a:r>
            <a:r>
              <a:rPr lang="en-US" altLang="ko-KR" dirty="0"/>
              <a:t>(2)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A2739C-1118-455B-B12B-5A5E54DCDC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Monitoring </a:t>
            </a:r>
            <a:r>
              <a:rPr lang="ko-KR" altLang="en-US" dirty="0"/>
              <a:t>상단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4F22D31-E265-49C8-A045-38F13575C8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Monitoring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AC1D69C-9CF4-4B5E-BBE7-C1682C47A6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CA99164-66EE-40C4-90A6-A84F6787591A}"/>
              </a:ext>
            </a:extLst>
          </p:cNvPr>
          <p:cNvSpPr/>
          <p:nvPr/>
        </p:nvSpPr>
        <p:spPr>
          <a:xfrm>
            <a:off x="390568" y="933808"/>
            <a:ext cx="9436184" cy="1924303"/>
          </a:xfrm>
          <a:prstGeom prst="roundRect">
            <a:avLst>
              <a:gd name="adj" fmla="val 2960"/>
            </a:avLst>
          </a:prstGeom>
          <a:noFill/>
          <a:ln w="5615" cap="flat">
            <a:solidFill>
              <a:srgbClr val="5F84FF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4A89060-EDC3-470C-ACD1-ED81336DE71C}"/>
              </a:ext>
            </a:extLst>
          </p:cNvPr>
          <p:cNvSpPr/>
          <p:nvPr/>
        </p:nvSpPr>
        <p:spPr>
          <a:xfrm>
            <a:off x="389418" y="933809"/>
            <a:ext cx="1774800" cy="1924302"/>
          </a:xfrm>
          <a:prstGeom prst="roundRect">
            <a:avLst>
              <a:gd name="adj" fmla="val 2960"/>
            </a:avLst>
          </a:prstGeom>
          <a:solidFill>
            <a:srgbClr val="5F84FF"/>
          </a:solidFill>
          <a:ln w="5615" cap="flat">
            <a:solidFill>
              <a:schemeClr val="bg1">
                <a:lumMod val="6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97EC4-90B5-4CD7-AA56-5EB657A0F7A1}"/>
              </a:ext>
            </a:extLst>
          </p:cNvPr>
          <p:cNvSpPr txBox="1"/>
          <p:nvPr/>
        </p:nvSpPr>
        <p:spPr>
          <a:xfrm>
            <a:off x="496594" y="1074745"/>
            <a:ext cx="177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Monitoring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9C334F-12E3-47CF-B4AB-3388A0641968}"/>
              </a:ext>
            </a:extLst>
          </p:cNvPr>
          <p:cNvSpPr txBox="1"/>
          <p:nvPr/>
        </p:nvSpPr>
        <p:spPr>
          <a:xfrm>
            <a:off x="2420644" y="1015348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Status</a:t>
            </a:r>
            <a:endParaRPr lang="ko-KR" altLang="en-US" sz="1100" b="1" dirty="0"/>
          </a:p>
        </p:txBody>
      </p:sp>
      <p:pic>
        <p:nvPicPr>
          <p:cNvPr id="32" name="그래픽 31" descr="정보 단색으로 채워진">
            <a:extLst>
              <a:ext uri="{FF2B5EF4-FFF2-40B4-BE49-F238E27FC236}">
                <a16:creationId xmlns:a16="http://schemas.microsoft.com/office/drawing/2014/main" id="{7E4ED4AA-22E9-4124-9B93-28A0C9F14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2302" y="1047756"/>
            <a:ext cx="175729" cy="175729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1890E42-B45D-4FF9-948C-ED6C448EF5F8}"/>
              </a:ext>
            </a:extLst>
          </p:cNvPr>
          <p:cNvSpPr/>
          <p:nvPr/>
        </p:nvSpPr>
        <p:spPr>
          <a:xfrm>
            <a:off x="389418" y="4095141"/>
            <a:ext cx="1774800" cy="1924302"/>
          </a:xfrm>
          <a:prstGeom prst="roundRect">
            <a:avLst>
              <a:gd name="adj" fmla="val 2960"/>
            </a:avLst>
          </a:prstGeom>
          <a:solidFill>
            <a:srgbClr val="5F84FF"/>
          </a:solidFill>
          <a:ln w="5615" cap="flat">
            <a:solidFill>
              <a:schemeClr val="bg1">
                <a:lumMod val="6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88C39D-CC56-40BA-AC56-B6B137B0B5CC}"/>
              </a:ext>
            </a:extLst>
          </p:cNvPr>
          <p:cNvSpPr txBox="1"/>
          <p:nvPr/>
        </p:nvSpPr>
        <p:spPr>
          <a:xfrm>
            <a:off x="496594" y="4236077"/>
            <a:ext cx="177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Monitoring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7193875-3BFD-4FBA-AF25-7E2BE3102A30}"/>
              </a:ext>
            </a:extLst>
          </p:cNvPr>
          <p:cNvSpPr/>
          <p:nvPr/>
        </p:nvSpPr>
        <p:spPr>
          <a:xfrm>
            <a:off x="6768246" y="4471888"/>
            <a:ext cx="266751" cy="266753"/>
          </a:xfrm>
          <a:prstGeom prst="roundRect">
            <a:avLst>
              <a:gd name="adj" fmla="val 17186"/>
            </a:avLst>
          </a:prstGeom>
          <a:solidFill>
            <a:schemeClr val="bg1">
              <a:lumMod val="95000"/>
              <a:alpha val="38000"/>
            </a:schemeClr>
          </a:solidFill>
          <a:ln>
            <a:solidFill>
              <a:srgbClr val="0880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11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778D709-0788-4E58-BA45-3FBACB45F0F6}"/>
              </a:ext>
            </a:extLst>
          </p:cNvPr>
          <p:cNvSpPr/>
          <p:nvPr/>
        </p:nvSpPr>
        <p:spPr>
          <a:xfrm>
            <a:off x="7120096" y="4471888"/>
            <a:ext cx="266751" cy="266753"/>
          </a:xfrm>
          <a:prstGeom prst="roundRect">
            <a:avLst>
              <a:gd name="adj" fmla="val 17186"/>
            </a:avLst>
          </a:prstGeom>
          <a:solidFill>
            <a:schemeClr val="bg1">
              <a:lumMod val="9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17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6A6370A-4AEB-4AA3-A9DA-F85A9A92C4E1}"/>
              </a:ext>
            </a:extLst>
          </p:cNvPr>
          <p:cNvSpPr/>
          <p:nvPr/>
        </p:nvSpPr>
        <p:spPr>
          <a:xfrm>
            <a:off x="7465995" y="4471888"/>
            <a:ext cx="266751" cy="266753"/>
          </a:xfrm>
          <a:prstGeom prst="roundRect">
            <a:avLst>
              <a:gd name="adj" fmla="val 17186"/>
            </a:avLst>
          </a:prstGeom>
          <a:solidFill>
            <a:schemeClr val="bg1">
              <a:lumMod val="9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25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9049F1A-E2FD-4381-8B61-04D144D6F901}"/>
              </a:ext>
            </a:extLst>
          </p:cNvPr>
          <p:cNvSpPr/>
          <p:nvPr/>
        </p:nvSpPr>
        <p:spPr>
          <a:xfrm>
            <a:off x="7814870" y="4471888"/>
            <a:ext cx="266751" cy="266753"/>
          </a:xfrm>
          <a:prstGeom prst="roundRect">
            <a:avLst>
              <a:gd name="adj" fmla="val 17186"/>
            </a:avLst>
          </a:prstGeom>
          <a:solidFill>
            <a:schemeClr val="bg1">
              <a:lumMod val="9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800" b="1">
              <a:solidFill>
                <a:schemeClr val="tx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E18A092-A178-4700-BD50-60255288E5FC}"/>
              </a:ext>
            </a:extLst>
          </p:cNvPr>
          <p:cNvSpPr/>
          <p:nvPr/>
        </p:nvSpPr>
        <p:spPr>
          <a:xfrm>
            <a:off x="8156646" y="4396122"/>
            <a:ext cx="266751" cy="266753"/>
          </a:xfrm>
          <a:prstGeom prst="roundRect">
            <a:avLst>
              <a:gd name="adj" fmla="val 1718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7</a:t>
            </a:r>
            <a:r>
              <a:rPr lang="ko-KR" altLang="en-US" sz="800" b="1" dirty="0">
                <a:solidFill>
                  <a:schemeClr val="tx1"/>
                </a:solidFill>
              </a:rPr>
              <a:t>월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DAF72DA-CD4A-4C2A-9897-9082BAEB45D9}"/>
              </a:ext>
            </a:extLst>
          </p:cNvPr>
          <p:cNvSpPr/>
          <p:nvPr/>
        </p:nvSpPr>
        <p:spPr>
          <a:xfrm>
            <a:off x="8505893" y="4471888"/>
            <a:ext cx="266751" cy="266753"/>
          </a:xfrm>
          <a:prstGeom prst="roundRect">
            <a:avLst>
              <a:gd name="adj" fmla="val 17186"/>
            </a:avLst>
          </a:prstGeom>
          <a:solidFill>
            <a:schemeClr val="bg1">
              <a:lumMod val="9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800" b="1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A43A708-BEE3-4C21-848C-690C87348198}"/>
              </a:ext>
            </a:extLst>
          </p:cNvPr>
          <p:cNvSpPr/>
          <p:nvPr/>
        </p:nvSpPr>
        <p:spPr>
          <a:xfrm>
            <a:off x="8872010" y="4471888"/>
            <a:ext cx="266751" cy="266753"/>
          </a:xfrm>
          <a:prstGeom prst="roundRect">
            <a:avLst>
              <a:gd name="adj" fmla="val 17186"/>
            </a:avLst>
          </a:prstGeom>
          <a:solidFill>
            <a:schemeClr val="bg1">
              <a:lumMod val="9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800" b="1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D3521C5-771F-48CF-A9C0-60EEFEE4756F}"/>
              </a:ext>
            </a:extLst>
          </p:cNvPr>
          <p:cNvSpPr/>
          <p:nvPr/>
        </p:nvSpPr>
        <p:spPr>
          <a:xfrm>
            <a:off x="6422766" y="4414944"/>
            <a:ext cx="266751" cy="266753"/>
          </a:xfrm>
          <a:prstGeom prst="roundRect">
            <a:avLst>
              <a:gd name="adj" fmla="val 1718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6</a:t>
            </a:r>
            <a:r>
              <a:rPr lang="ko-KR" altLang="en-US" sz="800" b="1" dirty="0">
                <a:solidFill>
                  <a:schemeClr val="tx1"/>
                </a:solidFill>
              </a:rPr>
              <a:t>월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2D35B45-4BD2-4C14-824E-CEA7DA764797}"/>
              </a:ext>
            </a:extLst>
          </p:cNvPr>
          <p:cNvSpPr/>
          <p:nvPr/>
        </p:nvSpPr>
        <p:spPr>
          <a:xfrm>
            <a:off x="9226401" y="4471888"/>
            <a:ext cx="266751" cy="266753"/>
          </a:xfrm>
          <a:prstGeom prst="roundRect">
            <a:avLst>
              <a:gd name="adj" fmla="val 17186"/>
            </a:avLst>
          </a:prstGeom>
          <a:solidFill>
            <a:schemeClr val="bg1">
              <a:lumMod val="9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800" b="1">
              <a:solidFill>
                <a:schemeClr val="tx1"/>
              </a:solidFill>
            </a:endParaRPr>
          </a:p>
        </p:txBody>
      </p:sp>
      <p:pic>
        <p:nvPicPr>
          <p:cNvPr id="49" name="그래픽 48" descr="왼쪽 캐럿 단색으로 채워진">
            <a:extLst>
              <a:ext uri="{FF2B5EF4-FFF2-40B4-BE49-F238E27FC236}">
                <a16:creationId xmlns:a16="http://schemas.microsoft.com/office/drawing/2014/main" id="{7BF2B007-88DD-4984-9CC8-AC4F47FD0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1119" y="4505090"/>
            <a:ext cx="198969" cy="198969"/>
          </a:xfrm>
          <a:prstGeom prst="rect">
            <a:avLst/>
          </a:prstGeom>
        </p:spPr>
      </p:pic>
      <p:pic>
        <p:nvPicPr>
          <p:cNvPr id="50" name="그래픽 49" descr="오른쪽 캐럿 단색으로 채워진">
            <a:extLst>
              <a:ext uri="{FF2B5EF4-FFF2-40B4-BE49-F238E27FC236}">
                <a16:creationId xmlns:a16="http://schemas.microsoft.com/office/drawing/2014/main" id="{72B3ACE7-A908-46DD-80EC-08BC40E79E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4656" y="4505674"/>
            <a:ext cx="198969" cy="198969"/>
          </a:xfrm>
          <a:prstGeom prst="rect">
            <a:avLst/>
          </a:prstGeom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0ECDC8F-68A3-4352-B10B-CA651A67262D}"/>
              </a:ext>
            </a:extLst>
          </p:cNvPr>
          <p:cNvSpPr/>
          <p:nvPr/>
        </p:nvSpPr>
        <p:spPr>
          <a:xfrm>
            <a:off x="6272531" y="4902234"/>
            <a:ext cx="3110615" cy="261611"/>
          </a:xfrm>
          <a:prstGeom prst="roundRect">
            <a:avLst/>
          </a:prstGeom>
          <a:solidFill>
            <a:schemeClr val="bg1"/>
          </a:solidFill>
          <a:ln w="561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2.15.17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PyUDF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를 사용한 빌딩 최적제어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4C6842-DB8C-4585-9835-1CB634F6C3C8}"/>
              </a:ext>
            </a:extLst>
          </p:cNvPr>
          <p:cNvSpPr/>
          <p:nvPr/>
        </p:nvSpPr>
        <p:spPr>
          <a:xfrm>
            <a:off x="6272531" y="5230996"/>
            <a:ext cx="3110615" cy="261611"/>
          </a:xfrm>
          <a:prstGeom prst="roundRect">
            <a:avLst/>
          </a:prstGeom>
          <a:solidFill>
            <a:schemeClr val="bg1"/>
          </a:solidFill>
          <a:ln w="561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2.15.17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PyUDF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를 사용한 빌딩 최적제어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9F5A8E9-A2AA-47AF-BAD6-27F089C36801}"/>
              </a:ext>
            </a:extLst>
          </p:cNvPr>
          <p:cNvSpPr/>
          <p:nvPr/>
        </p:nvSpPr>
        <p:spPr>
          <a:xfrm>
            <a:off x="6272531" y="5554551"/>
            <a:ext cx="3110615" cy="261611"/>
          </a:xfrm>
          <a:prstGeom prst="roundRect">
            <a:avLst/>
          </a:prstGeom>
          <a:solidFill>
            <a:schemeClr val="bg1"/>
          </a:solidFill>
          <a:ln w="561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2.15.17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PyUDF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를 사용한 빌딩 최적제어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E0FCF8-8723-4E2A-A1D3-151167D503DB}"/>
              </a:ext>
            </a:extLst>
          </p:cNvPr>
          <p:cNvSpPr txBox="1"/>
          <p:nvPr/>
        </p:nvSpPr>
        <p:spPr>
          <a:xfrm>
            <a:off x="8803877" y="4889155"/>
            <a:ext cx="547399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@hourly</a:t>
            </a:r>
          </a:p>
          <a:p>
            <a:pPr algn="r"/>
            <a:r>
              <a:rPr lang="en-US" altLang="ko-KR" sz="600" dirty="0">
                <a:solidFill>
                  <a:srgbClr val="222222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3h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768BC0-61EF-4508-B12C-9EA2303B16A2}"/>
              </a:ext>
            </a:extLst>
          </p:cNvPr>
          <p:cNvSpPr txBox="1"/>
          <p:nvPr/>
        </p:nvSpPr>
        <p:spPr>
          <a:xfrm>
            <a:off x="8579158" y="5207912"/>
            <a:ext cx="7721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@</a:t>
            </a:r>
            <a:r>
              <a:rPr lang="en-US" altLang="ko-KR" sz="700" b="1" dirty="0">
                <a:solidFill>
                  <a:srgbClr val="222222"/>
                </a:solidFill>
                <a:latin typeface="Arial" panose="020B0604020202020204" pitchFamily="34" charset="0"/>
              </a:rPr>
              <a:t>weekly</a:t>
            </a:r>
          </a:p>
          <a:p>
            <a:pPr algn="r"/>
            <a:r>
              <a:rPr lang="en-US" altLang="ko-KR" sz="600" dirty="0">
                <a:solidFill>
                  <a:srgbClr val="222222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Monday 12:00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F81907-8EA8-44A4-91EB-D21F5DA0EB8C}"/>
              </a:ext>
            </a:extLst>
          </p:cNvPr>
          <p:cNvSpPr txBox="1"/>
          <p:nvPr/>
        </p:nvSpPr>
        <p:spPr>
          <a:xfrm>
            <a:off x="8840467" y="5561595"/>
            <a:ext cx="510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>
                <a:solidFill>
                  <a:srgbClr val="222222"/>
                </a:solidFill>
                <a:latin typeface="Arial" panose="020B0604020202020204" pitchFamily="34" charset="0"/>
              </a:rPr>
              <a:t>@once</a:t>
            </a:r>
          </a:p>
          <a:p>
            <a:pPr algn="r"/>
            <a:endParaRPr lang="ko-KR" altLang="en-US" sz="700" b="1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58" name="그래픽 57" descr="배지 체크 표시1 단색으로 채워진">
            <a:extLst>
              <a:ext uri="{FF2B5EF4-FFF2-40B4-BE49-F238E27FC236}">
                <a16:creationId xmlns:a16="http://schemas.microsoft.com/office/drawing/2014/main" id="{9C2A3018-7BC7-4E07-A9E3-A3485C3102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53754" y="4958158"/>
            <a:ext cx="163044" cy="163044"/>
          </a:xfrm>
          <a:prstGeom prst="rect">
            <a:avLst/>
          </a:prstGeom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A7D1A5CD-6B1E-47C0-9DCB-B07FDCBFF23A}"/>
              </a:ext>
            </a:extLst>
          </p:cNvPr>
          <p:cNvSpPr/>
          <p:nvPr/>
        </p:nvSpPr>
        <p:spPr>
          <a:xfrm>
            <a:off x="9585709" y="4915444"/>
            <a:ext cx="73901" cy="43329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11E180E-5AFA-4BDA-9A6A-3D680CF031F0}"/>
              </a:ext>
            </a:extLst>
          </p:cNvPr>
          <p:cNvSpPr/>
          <p:nvPr/>
        </p:nvSpPr>
        <p:spPr>
          <a:xfrm>
            <a:off x="6452462" y="4625551"/>
            <a:ext cx="199023" cy="123298"/>
          </a:xfrm>
          <a:prstGeom prst="roundRect">
            <a:avLst>
              <a:gd name="adj" fmla="val 50000"/>
            </a:avLst>
          </a:prstGeom>
          <a:solidFill>
            <a:srgbClr val="5F84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10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DA061013-5ABF-4A86-B7BC-ED07995206F3}"/>
              </a:ext>
            </a:extLst>
          </p:cNvPr>
          <p:cNvSpPr/>
          <p:nvPr/>
        </p:nvSpPr>
        <p:spPr>
          <a:xfrm>
            <a:off x="8190109" y="4611855"/>
            <a:ext cx="199023" cy="123298"/>
          </a:xfrm>
          <a:prstGeom prst="roundRect">
            <a:avLst>
              <a:gd name="adj" fmla="val 50000"/>
            </a:avLst>
          </a:prstGeom>
          <a:solidFill>
            <a:srgbClr val="5F84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10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C180D4-671B-4C36-83C2-34578D2D1C59}"/>
              </a:ext>
            </a:extLst>
          </p:cNvPr>
          <p:cNvSpPr txBox="1"/>
          <p:nvPr/>
        </p:nvSpPr>
        <p:spPr>
          <a:xfrm>
            <a:off x="2420644" y="4176680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Status</a:t>
            </a:r>
            <a:endParaRPr lang="ko-KR" altLang="en-US" sz="1100" b="1" dirty="0"/>
          </a:p>
        </p:txBody>
      </p:sp>
      <p:pic>
        <p:nvPicPr>
          <p:cNvPr id="63" name="그래픽 62" descr="정보 단색으로 채워진">
            <a:extLst>
              <a:ext uri="{FF2B5EF4-FFF2-40B4-BE49-F238E27FC236}">
                <a16:creationId xmlns:a16="http://schemas.microsoft.com/office/drawing/2014/main" id="{4785E2CC-1509-485C-8686-EF1810D90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2302" y="4209088"/>
            <a:ext cx="175729" cy="175729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6133B096-04B6-4EC8-BA75-674E7555E4D6}"/>
              </a:ext>
            </a:extLst>
          </p:cNvPr>
          <p:cNvGrpSpPr/>
          <p:nvPr/>
        </p:nvGrpSpPr>
        <p:grpSpPr>
          <a:xfrm>
            <a:off x="2439224" y="4685810"/>
            <a:ext cx="3395568" cy="1112443"/>
            <a:chOff x="2467302" y="1320568"/>
            <a:chExt cx="3395568" cy="111244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2FAD727-2C44-43CF-A8F0-D3EEA371A0EA}"/>
                </a:ext>
              </a:extLst>
            </p:cNvPr>
            <p:cNvGrpSpPr/>
            <p:nvPr/>
          </p:nvGrpSpPr>
          <p:grpSpPr>
            <a:xfrm>
              <a:off x="5134964" y="1320568"/>
              <a:ext cx="364125" cy="364125"/>
              <a:chOff x="2440917" y="2021799"/>
              <a:chExt cx="459009" cy="459009"/>
            </a:xfrm>
          </p:grpSpPr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84BF81FA-29A0-4A0A-91CB-E68FDF808572}"/>
                  </a:ext>
                </a:extLst>
              </p:cNvPr>
              <p:cNvSpPr/>
              <p:nvPr/>
            </p:nvSpPr>
            <p:spPr>
              <a:xfrm>
                <a:off x="2440917" y="2021799"/>
                <a:ext cx="459009" cy="459009"/>
              </a:xfrm>
              <a:prstGeom prst="roundRect">
                <a:avLst>
                  <a:gd name="adj" fmla="val 17186"/>
                </a:avLst>
              </a:prstGeom>
              <a:solidFill>
                <a:schemeClr val="accent1">
                  <a:lumMod val="40000"/>
                  <a:lumOff val="6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85" name="그래픽 84" descr="화살표 원 단색으로 채워진">
                <a:extLst>
                  <a:ext uri="{FF2B5EF4-FFF2-40B4-BE49-F238E27FC236}">
                    <a16:creationId xmlns:a16="http://schemas.microsoft.com/office/drawing/2014/main" id="{A11D64C8-AABE-40B4-99F7-CF3BF4283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513931" y="2088921"/>
                <a:ext cx="313839" cy="313839"/>
              </a:xfrm>
              <a:prstGeom prst="rect">
                <a:avLst/>
              </a:prstGeom>
            </p:spPr>
          </p:pic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14F2788-D9FD-4655-AEB9-AEBA5B26CD20}"/>
                </a:ext>
              </a:extLst>
            </p:cNvPr>
            <p:cNvSpPr txBox="1"/>
            <p:nvPr/>
          </p:nvSpPr>
          <p:spPr>
            <a:xfrm>
              <a:off x="3349510" y="1825079"/>
              <a:ext cx="8370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Completed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17B0789-064E-4138-ABB4-EF6FD356AA37}"/>
                </a:ext>
              </a:extLst>
            </p:cNvPr>
            <p:cNvSpPr txBox="1"/>
            <p:nvPr/>
          </p:nvSpPr>
          <p:spPr>
            <a:xfrm>
              <a:off x="3352106" y="2063679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16</a:t>
              </a:r>
              <a:endParaRPr lang="ko-KR" altLang="en-US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4A18BE1-7257-456C-A5DD-F7659B35E1E9}"/>
                </a:ext>
              </a:extLst>
            </p:cNvPr>
            <p:cNvSpPr txBox="1"/>
            <p:nvPr/>
          </p:nvSpPr>
          <p:spPr>
            <a:xfrm>
              <a:off x="4227579" y="1825079"/>
              <a:ext cx="5437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Failed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523FEB1-C6D9-4865-9BFA-A7C4F13DD4D8}"/>
                </a:ext>
              </a:extLst>
            </p:cNvPr>
            <p:cNvSpPr txBox="1"/>
            <p:nvPr/>
          </p:nvSpPr>
          <p:spPr>
            <a:xfrm>
              <a:off x="4230174" y="2063679"/>
              <a:ext cx="541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30</a:t>
              </a:r>
              <a:endParaRPr lang="ko-KR" altLang="en-US" b="1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13BD89F3-E6BF-4B67-A474-52EF8014AAF3}"/>
                </a:ext>
              </a:extLst>
            </p:cNvPr>
            <p:cNvGrpSpPr/>
            <p:nvPr/>
          </p:nvGrpSpPr>
          <p:grpSpPr>
            <a:xfrm>
              <a:off x="3430218" y="1320568"/>
              <a:ext cx="372153" cy="372153"/>
              <a:chOff x="4267697" y="2021799"/>
              <a:chExt cx="459009" cy="459009"/>
            </a:xfrm>
          </p:grpSpPr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6247F141-A0DD-41C1-8C4F-F8D61695B513}"/>
                  </a:ext>
                </a:extLst>
              </p:cNvPr>
              <p:cNvSpPr/>
              <p:nvPr/>
            </p:nvSpPr>
            <p:spPr>
              <a:xfrm>
                <a:off x="4267697" y="2021799"/>
                <a:ext cx="459009" cy="459009"/>
              </a:xfrm>
              <a:prstGeom prst="roundRect">
                <a:avLst>
                  <a:gd name="adj" fmla="val 17186"/>
                </a:avLst>
              </a:prstGeom>
              <a:solidFill>
                <a:schemeClr val="accent1">
                  <a:lumMod val="40000"/>
                  <a:lumOff val="6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83" name="그래픽 82" descr="배지 체크 표시1 단색으로 채워진">
                <a:extLst>
                  <a:ext uri="{FF2B5EF4-FFF2-40B4-BE49-F238E27FC236}">
                    <a16:creationId xmlns:a16="http://schemas.microsoft.com/office/drawing/2014/main" id="{4AEFF852-6105-4A64-8C21-2C3E441F8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366979" y="2107408"/>
                <a:ext cx="269576" cy="269570"/>
              </a:xfrm>
              <a:prstGeom prst="rect">
                <a:avLst/>
              </a:prstGeom>
            </p:spPr>
          </p:pic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A62E0B0B-EE0C-4D38-ACC3-9335322344F2}"/>
                </a:ext>
              </a:extLst>
            </p:cNvPr>
            <p:cNvGrpSpPr/>
            <p:nvPr/>
          </p:nvGrpSpPr>
          <p:grpSpPr>
            <a:xfrm>
              <a:off x="4279619" y="1320568"/>
              <a:ext cx="368766" cy="368766"/>
              <a:chOff x="4271558" y="2741888"/>
              <a:chExt cx="459009" cy="459009"/>
            </a:xfrm>
          </p:grpSpPr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697FAB15-24CC-4BBA-B41F-DF00D820DF35}"/>
                  </a:ext>
                </a:extLst>
              </p:cNvPr>
              <p:cNvSpPr/>
              <p:nvPr/>
            </p:nvSpPr>
            <p:spPr>
              <a:xfrm>
                <a:off x="4271558" y="2741888"/>
                <a:ext cx="459009" cy="459009"/>
              </a:xfrm>
              <a:prstGeom prst="roundRect">
                <a:avLst>
                  <a:gd name="adj" fmla="val 15629"/>
                </a:avLst>
              </a:prstGeom>
              <a:solidFill>
                <a:schemeClr val="accent1">
                  <a:lumMod val="40000"/>
                  <a:lumOff val="6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81" name="그래픽 80" descr="닫기 단색으로 채워진">
                <a:extLst>
                  <a:ext uri="{FF2B5EF4-FFF2-40B4-BE49-F238E27FC236}">
                    <a16:creationId xmlns:a16="http://schemas.microsoft.com/office/drawing/2014/main" id="{C5E4739D-3986-44C1-9F29-748816128D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380132" y="2850462"/>
                <a:ext cx="241860" cy="241860"/>
              </a:xfrm>
              <a:prstGeom prst="rect">
                <a:avLst/>
              </a:prstGeom>
            </p:spPr>
          </p:pic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34CD7ED-3AC9-4AA4-B013-8D17E3D19942}"/>
                </a:ext>
              </a:extLst>
            </p:cNvPr>
            <p:cNvSpPr txBox="1"/>
            <p:nvPr/>
          </p:nvSpPr>
          <p:spPr>
            <a:xfrm>
              <a:off x="2467302" y="1825079"/>
              <a:ext cx="8691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Progressing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54BB491-1669-4B0A-803D-45999C1F2A60}"/>
                </a:ext>
              </a:extLst>
            </p:cNvPr>
            <p:cNvSpPr txBox="1"/>
            <p:nvPr/>
          </p:nvSpPr>
          <p:spPr>
            <a:xfrm>
              <a:off x="2467302" y="2063679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47</a:t>
              </a:r>
              <a:endParaRPr lang="ko-KR" altLang="en-US" b="1" dirty="0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5F0767D3-75CD-4A45-9A8E-A730B65F280E}"/>
                </a:ext>
              </a:extLst>
            </p:cNvPr>
            <p:cNvGrpSpPr/>
            <p:nvPr/>
          </p:nvGrpSpPr>
          <p:grpSpPr>
            <a:xfrm>
              <a:off x="2579514" y="1320568"/>
              <a:ext cx="364125" cy="364125"/>
              <a:chOff x="6982203" y="6602934"/>
              <a:chExt cx="364125" cy="364125"/>
            </a:xfrm>
          </p:grpSpPr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048E533A-0B82-4990-98EF-50357ED4913A}"/>
                  </a:ext>
                </a:extLst>
              </p:cNvPr>
              <p:cNvSpPr/>
              <p:nvPr/>
            </p:nvSpPr>
            <p:spPr>
              <a:xfrm>
                <a:off x="6982203" y="6602934"/>
                <a:ext cx="364125" cy="364125"/>
              </a:xfrm>
              <a:prstGeom prst="roundRect">
                <a:avLst>
                  <a:gd name="adj" fmla="val 15629"/>
                </a:avLst>
              </a:prstGeom>
              <a:solidFill>
                <a:schemeClr val="accent1">
                  <a:lumMod val="40000"/>
                  <a:lumOff val="6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solidFill>
                    <a:srgbClr val="4F79DF"/>
                  </a:solidFill>
                </a:endParaRPr>
              </a:p>
            </p:txBody>
          </p:sp>
          <p:pic>
            <p:nvPicPr>
              <p:cNvPr id="79" name="그래픽 78" descr="로드 중 단색으로 채워진">
                <a:extLst>
                  <a:ext uri="{FF2B5EF4-FFF2-40B4-BE49-F238E27FC236}">
                    <a16:creationId xmlns:a16="http://schemas.microsoft.com/office/drawing/2014/main" id="{C979634B-53A8-4973-936F-13DA4E43A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022577" y="6643309"/>
                <a:ext cx="283376" cy="283374"/>
              </a:xfrm>
              <a:prstGeom prst="rect">
                <a:avLst/>
              </a:prstGeom>
            </p:spPr>
          </p:pic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83403DF-FFDA-4F4F-9CE3-C10B25D7CC04}"/>
                </a:ext>
              </a:extLst>
            </p:cNvPr>
            <p:cNvSpPr txBox="1"/>
            <p:nvPr/>
          </p:nvSpPr>
          <p:spPr>
            <a:xfrm>
              <a:off x="5065857" y="1825079"/>
              <a:ext cx="79701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Scheduled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5C1BD84-48AF-44E4-A5D8-25EC8AB2E91A}"/>
                </a:ext>
              </a:extLst>
            </p:cNvPr>
            <p:cNvSpPr txBox="1"/>
            <p:nvPr/>
          </p:nvSpPr>
          <p:spPr>
            <a:xfrm>
              <a:off x="5065857" y="2063679"/>
              <a:ext cx="578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10</a:t>
              </a:r>
              <a:endParaRPr lang="ko-KR" altLang="en-US" b="1" dirty="0"/>
            </a:p>
          </p:txBody>
        </p:sp>
      </p:grp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65780A5A-3B90-4FF8-99E9-AED52BCC3D92}"/>
              </a:ext>
            </a:extLst>
          </p:cNvPr>
          <p:cNvCxnSpPr>
            <a:cxnSpLocks/>
          </p:cNvCxnSpPr>
          <p:nvPr/>
        </p:nvCxnSpPr>
        <p:spPr>
          <a:xfrm>
            <a:off x="6042868" y="4505090"/>
            <a:ext cx="0" cy="13894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DE73977D-74E3-4E26-956F-2F4DAA36E938}"/>
              </a:ext>
            </a:extLst>
          </p:cNvPr>
          <p:cNvSpPr/>
          <p:nvPr/>
        </p:nvSpPr>
        <p:spPr>
          <a:xfrm>
            <a:off x="3328833" y="1311212"/>
            <a:ext cx="817945" cy="1440928"/>
          </a:xfrm>
          <a:prstGeom prst="roundRect">
            <a:avLst>
              <a:gd name="adj" fmla="val 3279"/>
            </a:avLst>
          </a:prstGeom>
          <a:solidFill>
            <a:schemeClr val="bg1"/>
          </a:solidFill>
          <a:ln w="5615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51ECFA4C-55CB-47B3-8394-335E7A3A2BEE}"/>
              </a:ext>
            </a:extLst>
          </p:cNvPr>
          <p:cNvSpPr/>
          <p:nvPr/>
        </p:nvSpPr>
        <p:spPr>
          <a:xfrm>
            <a:off x="4194877" y="1311212"/>
            <a:ext cx="817945" cy="1440928"/>
          </a:xfrm>
          <a:prstGeom prst="roundRect">
            <a:avLst>
              <a:gd name="adj" fmla="val 3279"/>
            </a:avLst>
          </a:prstGeom>
          <a:solidFill>
            <a:schemeClr val="bg1"/>
          </a:solidFill>
          <a:ln w="5615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8782E053-72DC-4C2C-84D2-48D1CA57DB78}"/>
              </a:ext>
            </a:extLst>
          </p:cNvPr>
          <p:cNvSpPr/>
          <p:nvPr/>
        </p:nvSpPr>
        <p:spPr>
          <a:xfrm>
            <a:off x="5060920" y="1311212"/>
            <a:ext cx="817945" cy="1440928"/>
          </a:xfrm>
          <a:prstGeom prst="roundRect">
            <a:avLst>
              <a:gd name="adj" fmla="val 3279"/>
            </a:avLst>
          </a:prstGeom>
          <a:solidFill>
            <a:schemeClr val="bg1"/>
          </a:solidFill>
          <a:ln w="5615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CDD51D38-F1D3-4149-8CE9-76D5BEE8A5C9}"/>
              </a:ext>
            </a:extLst>
          </p:cNvPr>
          <p:cNvSpPr/>
          <p:nvPr/>
        </p:nvSpPr>
        <p:spPr>
          <a:xfrm>
            <a:off x="2462789" y="1311212"/>
            <a:ext cx="817945" cy="1440928"/>
          </a:xfrm>
          <a:prstGeom prst="roundRect">
            <a:avLst>
              <a:gd name="adj" fmla="val 3279"/>
            </a:avLst>
          </a:prstGeom>
          <a:solidFill>
            <a:schemeClr val="bg1"/>
          </a:solidFill>
          <a:ln w="5615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AB6AD79-5C5A-4D17-8EF1-4BD2EBDD77C7}"/>
              </a:ext>
            </a:extLst>
          </p:cNvPr>
          <p:cNvGrpSpPr/>
          <p:nvPr/>
        </p:nvGrpSpPr>
        <p:grpSpPr>
          <a:xfrm>
            <a:off x="2463429" y="1508934"/>
            <a:ext cx="3395568" cy="1112443"/>
            <a:chOff x="2467302" y="1320568"/>
            <a:chExt cx="3395568" cy="111244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82793524-B97A-4117-B906-F847019BFE3C}"/>
                </a:ext>
              </a:extLst>
            </p:cNvPr>
            <p:cNvGrpSpPr/>
            <p:nvPr/>
          </p:nvGrpSpPr>
          <p:grpSpPr>
            <a:xfrm>
              <a:off x="5134964" y="1320568"/>
              <a:ext cx="364125" cy="364125"/>
              <a:chOff x="2440917" y="2021799"/>
              <a:chExt cx="459009" cy="459009"/>
            </a:xfrm>
          </p:grpSpPr>
          <p:sp>
            <p:nvSpPr>
              <p:cNvPr id="149" name="사각형: 둥근 모서리 148">
                <a:extLst>
                  <a:ext uri="{FF2B5EF4-FFF2-40B4-BE49-F238E27FC236}">
                    <a16:creationId xmlns:a16="http://schemas.microsoft.com/office/drawing/2014/main" id="{CF082855-2527-4DBF-8D2A-FB6B8B215041}"/>
                  </a:ext>
                </a:extLst>
              </p:cNvPr>
              <p:cNvSpPr/>
              <p:nvPr/>
            </p:nvSpPr>
            <p:spPr>
              <a:xfrm>
                <a:off x="2440917" y="2021799"/>
                <a:ext cx="459009" cy="459009"/>
              </a:xfrm>
              <a:prstGeom prst="roundRect">
                <a:avLst>
                  <a:gd name="adj" fmla="val 17186"/>
                </a:avLst>
              </a:prstGeom>
              <a:solidFill>
                <a:schemeClr val="accent1">
                  <a:lumMod val="40000"/>
                  <a:lumOff val="6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150" name="그래픽 149" descr="화살표 원 단색으로 채워진">
                <a:extLst>
                  <a:ext uri="{FF2B5EF4-FFF2-40B4-BE49-F238E27FC236}">
                    <a16:creationId xmlns:a16="http://schemas.microsoft.com/office/drawing/2014/main" id="{C0F7BE48-B2BF-4914-A86E-3BA441C2A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513931" y="2088921"/>
                <a:ext cx="313839" cy="313839"/>
              </a:xfrm>
              <a:prstGeom prst="rect">
                <a:avLst/>
              </a:prstGeom>
            </p:spPr>
          </p:pic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C8E280A-6CC8-45EF-80A8-063C0FFADB77}"/>
                </a:ext>
              </a:extLst>
            </p:cNvPr>
            <p:cNvSpPr txBox="1"/>
            <p:nvPr/>
          </p:nvSpPr>
          <p:spPr>
            <a:xfrm>
              <a:off x="3349510" y="1825079"/>
              <a:ext cx="8370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Completed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57A62D9-A251-4BE8-B607-36B0359BC440}"/>
                </a:ext>
              </a:extLst>
            </p:cNvPr>
            <p:cNvSpPr txBox="1"/>
            <p:nvPr/>
          </p:nvSpPr>
          <p:spPr>
            <a:xfrm>
              <a:off x="3352106" y="2063679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16</a:t>
              </a:r>
              <a:endParaRPr lang="ko-KR" altLang="en-US" b="1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9B4B5C8-712A-4B04-A0C4-EC90EF6E2B49}"/>
                </a:ext>
              </a:extLst>
            </p:cNvPr>
            <p:cNvSpPr txBox="1"/>
            <p:nvPr/>
          </p:nvSpPr>
          <p:spPr>
            <a:xfrm>
              <a:off x="4227579" y="1825079"/>
              <a:ext cx="5437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Failed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8B3669D-AD03-4F56-9EB7-25641873D39A}"/>
                </a:ext>
              </a:extLst>
            </p:cNvPr>
            <p:cNvSpPr txBox="1"/>
            <p:nvPr/>
          </p:nvSpPr>
          <p:spPr>
            <a:xfrm>
              <a:off x="4230174" y="2063679"/>
              <a:ext cx="541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30</a:t>
              </a:r>
              <a:endParaRPr lang="ko-KR" altLang="en-US" b="1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C2F2DA3E-F07A-4DD3-BB36-E8D10480B04C}"/>
                </a:ext>
              </a:extLst>
            </p:cNvPr>
            <p:cNvGrpSpPr/>
            <p:nvPr/>
          </p:nvGrpSpPr>
          <p:grpSpPr>
            <a:xfrm>
              <a:off x="3430218" y="1320568"/>
              <a:ext cx="372153" cy="372153"/>
              <a:chOff x="4267697" y="2021799"/>
              <a:chExt cx="459009" cy="459009"/>
            </a:xfrm>
          </p:grpSpPr>
          <p:sp>
            <p:nvSpPr>
              <p:cNvPr id="147" name="사각형: 둥근 모서리 146">
                <a:extLst>
                  <a:ext uri="{FF2B5EF4-FFF2-40B4-BE49-F238E27FC236}">
                    <a16:creationId xmlns:a16="http://schemas.microsoft.com/office/drawing/2014/main" id="{6FA0D434-D897-4B0D-A7E1-FB81C443DE1C}"/>
                  </a:ext>
                </a:extLst>
              </p:cNvPr>
              <p:cNvSpPr/>
              <p:nvPr/>
            </p:nvSpPr>
            <p:spPr>
              <a:xfrm>
                <a:off x="4267697" y="2021799"/>
                <a:ext cx="459009" cy="459009"/>
              </a:xfrm>
              <a:prstGeom prst="roundRect">
                <a:avLst>
                  <a:gd name="adj" fmla="val 17186"/>
                </a:avLst>
              </a:prstGeom>
              <a:solidFill>
                <a:schemeClr val="accent1">
                  <a:lumMod val="40000"/>
                  <a:lumOff val="6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148" name="그래픽 147" descr="배지 체크 표시1 단색으로 채워진">
                <a:extLst>
                  <a:ext uri="{FF2B5EF4-FFF2-40B4-BE49-F238E27FC236}">
                    <a16:creationId xmlns:a16="http://schemas.microsoft.com/office/drawing/2014/main" id="{15038B96-B812-4000-8036-F446FE611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366979" y="2107408"/>
                <a:ext cx="269576" cy="269570"/>
              </a:xfrm>
              <a:prstGeom prst="rect">
                <a:avLst/>
              </a:prstGeom>
            </p:spPr>
          </p:pic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EDA36F0B-FC9E-41A0-BBD7-024D788B58CD}"/>
                </a:ext>
              </a:extLst>
            </p:cNvPr>
            <p:cNvGrpSpPr/>
            <p:nvPr/>
          </p:nvGrpSpPr>
          <p:grpSpPr>
            <a:xfrm>
              <a:off x="4279619" y="1320568"/>
              <a:ext cx="368766" cy="368766"/>
              <a:chOff x="4271558" y="2741888"/>
              <a:chExt cx="459009" cy="459009"/>
            </a:xfrm>
          </p:grpSpPr>
          <p:sp>
            <p:nvSpPr>
              <p:cNvPr id="145" name="사각형: 둥근 모서리 144">
                <a:extLst>
                  <a:ext uri="{FF2B5EF4-FFF2-40B4-BE49-F238E27FC236}">
                    <a16:creationId xmlns:a16="http://schemas.microsoft.com/office/drawing/2014/main" id="{CE81D6F4-C232-4701-8AFE-EDAF6C24078B}"/>
                  </a:ext>
                </a:extLst>
              </p:cNvPr>
              <p:cNvSpPr/>
              <p:nvPr/>
            </p:nvSpPr>
            <p:spPr>
              <a:xfrm>
                <a:off x="4271558" y="2741888"/>
                <a:ext cx="459009" cy="459009"/>
              </a:xfrm>
              <a:prstGeom prst="roundRect">
                <a:avLst>
                  <a:gd name="adj" fmla="val 15629"/>
                </a:avLst>
              </a:prstGeom>
              <a:solidFill>
                <a:schemeClr val="accent1">
                  <a:lumMod val="40000"/>
                  <a:lumOff val="6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146" name="그래픽 145" descr="닫기 단색으로 채워진">
                <a:extLst>
                  <a:ext uri="{FF2B5EF4-FFF2-40B4-BE49-F238E27FC236}">
                    <a16:creationId xmlns:a16="http://schemas.microsoft.com/office/drawing/2014/main" id="{5AC7196E-7249-4D0E-B252-A975CEB45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380132" y="2850462"/>
                <a:ext cx="241860" cy="241860"/>
              </a:xfrm>
              <a:prstGeom prst="rect">
                <a:avLst/>
              </a:prstGeom>
            </p:spPr>
          </p:pic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46EB911-2022-491A-8EE4-BB42F4E3E128}"/>
                </a:ext>
              </a:extLst>
            </p:cNvPr>
            <p:cNvSpPr txBox="1"/>
            <p:nvPr/>
          </p:nvSpPr>
          <p:spPr>
            <a:xfrm>
              <a:off x="2467302" y="1825079"/>
              <a:ext cx="8691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Progressing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0C49207-4FAC-4AC5-843A-4AF0F168903D}"/>
                </a:ext>
              </a:extLst>
            </p:cNvPr>
            <p:cNvSpPr txBox="1"/>
            <p:nvPr/>
          </p:nvSpPr>
          <p:spPr>
            <a:xfrm>
              <a:off x="2467302" y="2063679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47</a:t>
              </a:r>
              <a:endParaRPr lang="ko-KR" altLang="en-US" b="1" dirty="0"/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DB92E5C3-4E9B-4DE9-96BA-F0A88DD05FC0}"/>
                </a:ext>
              </a:extLst>
            </p:cNvPr>
            <p:cNvGrpSpPr/>
            <p:nvPr/>
          </p:nvGrpSpPr>
          <p:grpSpPr>
            <a:xfrm>
              <a:off x="2579514" y="1320568"/>
              <a:ext cx="364125" cy="364125"/>
              <a:chOff x="6982203" y="6602934"/>
              <a:chExt cx="364125" cy="364125"/>
            </a:xfrm>
          </p:grpSpPr>
          <p:sp>
            <p:nvSpPr>
              <p:cNvPr id="143" name="사각형: 둥근 모서리 142">
                <a:extLst>
                  <a:ext uri="{FF2B5EF4-FFF2-40B4-BE49-F238E27FC236}">
                    <a16:creationId xmlns:a16="http://schemas.microsoft.com/office/drawing/2014/main" id="{E44C4B23-99E5-411E-B96E-200895117B48}"/>
                  </a:ext>
                </a:extLst>
              </p:cNvPr>
              <p:cNvSpPr/>
              <p:nvPr/>
            </p:nvSpPr>
            <p:spPr>
              <a:xfrm>
                <a:off x="6982203" y="6602934"/>
                <a:ext cx="364125" cy="364125"/>
              </a:xfrm>
              <a:prstGeom prst="roundRect">
                <a:avLst>
                  <a:gd name="adj" fmla="val 15629"/>
                </a:avLst>
              </a:prstGeom>
              <a:solidFill>
                <a:schemeClr val="accent1">
                  <a:lumMod val="40000"/>
                  <a:lumOff val="6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solidFill>
                    <a:srgbClr val="4F79DF"/>
                  </a:solidFill>
                </a:endParaRPr>
              </a:p>
            </p:txBody>
          </p:sp>
          <p:pic>
            <p:nvPicPr>
              <p:cNvPr id="144" name="그래픽 143" descr="로드 중 단색으로 채워진">
                <a:extLst>
                  <a:ext uri="{FF2B5EF4-FFF2-40B4-BE49-F238E27FC236}">
                    <a16:creationId xmlns:a16="http://schemas.microsoft.com/office/drawing/2014/main" id="{CA4E92BD-25DD-40F7-8872-72A1DB117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022577" y="6643309"/>
                <a:ext cx="283376" cy="283374"/>
              </a:xfrm>
              <a:prstGeom prst="rect">
                <a:avLst/>
              </a:prstGeom>
            </p:spPr>
          </p:pic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8100485-1786-4913-B79F-22467400981D}"/>
                </a:ext>
              </a:extLst>
            </p:cNvPr>
            <p:cNvSpPr txBox="1"/>
            <p:nvPr/>
          </p:nvSpPr>
          <p:spPr>
            <a:xfrm>
              <a:off x="5065857" y="1825079"/>
              <a:ext cx="79701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Scheduled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B0BC533-0A9F-4894-A53A-445A34800B06}"/>
                </a:ext>
              </a:extLst>
            </p:cNvPr>
            <p:cNvSpPr txBox="1"/>
            <p:nvPr/>
          </p:nvSpPr>
          <p:spPr>
            <a:xfrm>
              <a:off x="5065857" y="2063679"/>
              <a:ext cx="578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10</a:t>
              </a:r>
              <a:endParaRPr lang="ko-KR" altLang="en-US" b="1" dirty="0"/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2BB5D544-327B-4349-A24A-0A2627DD71B9}"/>
              </a:ext>
            </a:extLst>
          </p:cNvPr>
          <p:cNvGrpSpPr/>
          <p:nvPr/>
        </p:nvGrpSpPr>
        <p:grpSpPr>
          <a:xfrm>
            <a:off x="8944194" y="4179476"/>
            <a:ext cx="762720" cy="178506"/>
            <a:chOff x="8732800" y="3236205"/>
            <a:chExt cx="762720" cy="178506"/>
          </a:xfrm>
        </p:grpSpPr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F20BA34E-BF8D-48B4-B08F-99819679EE93}"/>
                </a:ext>
              </a:extLst>
            </p:cNvPr>
            <p:cNvSpPr/>
            <p:nvPr/>
          </p:nvSpPr>
          <p:spPr>
            <a:xfrm>
              <a:off x="8732800" y="3236205"/>
              <a:ext cx="762720" cy="17850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36000" rtlCol="0" anchor="ctr"/>
            <a:lstStyle/>
            <a:p>
              <a:pPr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Cale</a:t>
              </a:r>
              <a:r>
                <a:rPr lang="en-US" altLang="ko-KR" sz="800" dirty="0" err="1">
                  <a:solidFill>
                    <a:schemeClr val="tx1"/>
                  </a:solidFill>
                  <a:latin typeface="나눔고딕"/>
                  <a:ea typeface="나눔고딕"/>
                </a:rPr>
                <a:t>ndar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161" name="그래픽 160" descr="플립 달력 윤곽선">
              <a:extLst>
                <a:ext uri="{FF2B5EF4-FFF2-40B4-BE49-F238E27FC236}">
                  <a16:creationId xmlns:a16="http://schemas.microsoft.com/office/drawing/2014/main" id="{8DA0AA18-9D81-46FF-B9F9-31CFF53CE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796248" y="3247603"/>
              <a:ext cx="155709" cy="155709"/>
            </a:xfrm>
            <a:prstGeom prst="rect">
              <a:avLst/>
            </a:prstGeom>
          </p:spPr>
        </p:pic>
      </p:grpSp>
      <p:sp>
        <p:nvSpPr>
          <p:cNvPr id="167" name="화살표: 오른쪽 166">
            <a:extLst>
              <a:ext uri="{FF2B5EF4-FFF2-40B4-BE49-F238E27FC236}">
                <a16:creationId xmlns:a16="http://schemas.microsoft.com/office/drawing/2014/main" id="{FD5C51E3-8B3D-4832-A8B7-B0451C127E5F}"/>
              </a:ext>
            </a:extLst>
          </p:cNvPr>
          <p:cNvSpPr/>
          <p:nvPr/>
        </p:nvSpPr>
        <p:spPr>
          <a:xfrm rot="16200000">
            <a:off x="8677561" y="3385736"/>
            <a:ext cx="1295987" cy="25483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10695808-2205-435D-966B-737EF4229386}"/>
              </a:ext>
            </a:extLst>
          </p:cNvPr>
          <p:cNvSpPr/>
          <p:nvPr/>
        </p:nvSpPr>
        <p:spPr>
          <a:xfrm>
            <a:off x="6047968" y="400707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0BE6F49-F5AF-47F3-AACB-9633BA2871A9}"/>
              </a:ext>
            </a:extLst>
          </p:cNvPr>
          <p:cNvSpPr txBox="1"/>
          <p:nvPr/>
        </p:nvSpPr>
        <p:spPr>
          <a:xfrm>
            <a:off x="5867442" y="4482952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8CDB167-2185-4AA6-A3BB-AEBB39E082AB}"/>
              </a:ext>
            </a:extLst>
          </p:cNvPr>
          <p:cNvSpPr txBox="1"/>
          <p:nvPr/>
        </p:nvSpPr>
        <p:spPr>
          <a:xfrm>
            <a:off x="6156817" y="4577155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605634B-1F7D-4467-9A81-8F3101A91096}"/>
              </a:ext>
            </a:extLst>
          </p:cNvPr>
          <p:cNvSpPr txBox="1"/>
          <p:nvPr/>
        </p:nvSpPr>
        <p:spPr>
          <a:xfrm>
            <a:off x="6035184" y="4791117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D3DD120-7FCB-4ACA-BB11-8B51AD781BE3}"/>
              </a:ext>
            </a:extLst>
          </p:cNvPr>
          <p:cNvSpPr txBox="1"/>
          <p:nvPr/>
        </p:nvSpPr>
        <p:spPr>
          <a:xfrm>
            <a:off x="8096010" y="4892447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1-4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20856BC-0E2F-4784-8D46-01E285F23C9C}"/>
              </a:ext>
            </a:extLst>
          </p:cNvPr>
          <p:cNvSpPr txBox="1"/>
          <p:nvPr/>
        </p:nvSpPr>
        <p:spPr>
          <a:xfrm>
            <a:off x="8947837" y="4744761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1-5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B008DC-1981-486E-B30C-C6432FA21A52}"/>
              </a:ext>
            </a:extLst>
          </p:cNvPr>
          <p:cNvSpPr txBox="1"/>
          <p:nvPr/>
        </p:nvSpPr>
        <p:spPr>
          <a:xfrm>
            <a:off x="8656941" y="3515298"/>
            <a:ext cx="1337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캘린더 화면으로 이동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6FA160B-3C2D-4B2A-9EE1-1DC2D44C3FF7}"/>
              </a:ext>
            </a:extLst>
          </p:cNvPr>
          <p:cNvSpPr txBox="1"/>
          <p:nvPr/>
        </p:nvSpPr>
        <p:spPr>
          <a:xfrm>
            <a:off x="5878526" y="1292984"/>
            <a:ext cx="1330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June 2021</a:t>
            </a:r>
            <a:endParaRPr lang="ko-KR" altLang="en-US" sz="1100" dirty="0">
              <a:latin typeface="+mn-ea"/>
            </a:endParaRPr>
          </a:p>
        </p:txBody>
      </p:sp>
      <p:graphicFrame>
        <p:nvGraphicFramePr>
          <p:cNvPr id="201" name="표 15">
            <a:extLst>
              <a:ext uri="{FF2B5EF4-FFF2-40B4-BE49-F238E27FC236}">
                <a16:creationId xmlns:a16="http://schemas.microsoft.com/office/drawing/2014/main" id="{160882ED-307A-4CC8-A0CE-F3A3A1B57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973386"/>
              </p:ext>
            </p:extLst>
          </p:nvPr>
        </p:nvGraphicFramePr>
        <p:xfrm>
          <a:off x="6105498" y="1574873"/>
          <a:ext cx="1985200" cy="1271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098">
                  <a:extLst>
                    <a:ext uri="{9D8B030D-6E8A-4147-A177-3AD203B41FA5}">
                      <a16:colId xmlns:a16="http://schemas.microsoft.com/office/drawing/2014/main" val="4252113333"/>
                    </a:ext>
                  </a:extLst>
                </a:gridCol>
                <a:gridCol w="276098">
                  <a:extLst>
                    <a:ext uri="{9D8B030D-6E8A-4147-A177-3AD203B41FA5}">
                      <a16:colId xmlns:a16="http://schemas.microsoft.com/office/drawing/2014/main" val="333425907"/>
                    </a:ext>
                  </a:extLst>
                </a:gridCol>
                <a:gridCol w="276098">
                  <a:extLst>
                    <a:ext uri="{9D8B030D-6E8A-4147-A177-3AD203B41FA5}">
                      <a16:colId xmlns:a16="http://schemas.microsoft.com/office/drawing/2014/main" val="1451108465"/>
                    </a:ext>
                  </a:extLst>
                </a:gridCol>
                <a:gridCol w="276098">
                  <a:extLst>
                    <a:ext uri="{9D8B030D-6E8A-4147-A177-3AD203B41FA5}">
                      <a16:colId xmlns:a16="http://schemas.microsoft.com/office/drawing/2014/main" val="3381730269"/>
                    </a:ext>
                  </a:extLst>
                </a:gridCol>
                <a:gridCol w="276098">
                  <a:extLst>
                    <a:ext uri="{9D8B030D-6E8A-4147-A177-3AD203B41FA5}">
                      <a16:colId xmlns:a16="http://schemas.microsoft.com/office/drawing/2014/main" val="1408090016"/>
                    </a:ext>
                  </a:extLst>
                </a:gridCol>
                <a:gridCol w="276098">
                  <a:extLst>
                    <a:ext uri="{9D8B030D-6E8A-4147-A177-3AD203B41FA5}">
                      <a16:colId xmlns:a16="http://schemas.microsoft.com/office/drawing/2014/main" val="3055533980"/>
                    </a:ext>
                  </a:extLst>
                </a:gridCol>
                <a:gridCol w="328612">
                  <a:extLst>
                    <a:ext uri="{9D8B030D-6E8A-4147-A177-3AD203B41FA5}">
                      <a16:colId xmlns:a16="http://schemas.microsoft.com/office/drawing/2014/main" val="611917598"/>
                    </a:ext>
                  </a:extLst>
                </a:gridCol>
              </a:tblGrid>
              <a:tr h="166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S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</a:t>
                      </a:r>
                      <a:endParaRPr lang="ko-KR" altLang="en-US" sz="7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033212"/>
                  </a:ext>
                </a:extLst>
              </a:tr>
              <a:tr h="218217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514549"/>
                  </a:ext>
                </a:extLst>
              </a:tr>
              <a:tr h="21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174282"/>
                  </a:ext>
                </a:extLst>
              </a:tr>
              <a:tr h="21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657816"/>
                  </a:ext>
                </a:extLst>
              </a:tr>
              <a:tr h="21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046443"/>
                  </a:ext>
                </a:extLst>
              </a:tr>
              <a:tr h="21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753" marB="367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359484"/>
                  </a:ext>
                </a:extLst>
              </a:tr>
            </a:tbl>
          </a:graphicData>
        </a:graphic>
      </p:graphicFrame>
      <p:sp>
        <p:nvSpPr>
          <p:cNvPr id="202" name="TextBox 201">
            <a:extLst>
              <a:ext uri="{FF2B5EF4-FFF2-40B4-BE49-F238E27FC236}">
                <a16:creationId xmlns:a16="http://schemas.microsoft.com/office/drawing/2014/main" id="{897156F9-703E-42E8-A395-D6AA7AB0FD9E}"/>
              </a:ext>
            </a:extLst>
          </p:cNvPr>
          <p:cNvSpPr txBox="1"/>
          <p:nvPr/>
        </p:nvSpPr>
        <p:spPr>
          <a:xfrm>
            <a:off x="7632884" y="1310423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   &gt;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527CFC76-DE94-40E6-BD62-EB75203D28FE}"/>
              </a:ext>
            </a:extLst>
          </p:cNvPr>
          <p:cNvSpPr/>
          <p:nvPr/>
        </p:nvSpPr>
        <p:spPr>
          <a:xfrm>
            <a:off x="6724025" y="1995977"/>
            <a:ext cx="138132" cy="138132"/>
          </a:xfrm>
          <a:prstGeom prst="ellipse">
            <a:avLst/>
          </a:prstGeom>
          <a:solidFill>
            <a:srgbClr val="FFC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8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CBBE8D87-1975-41B2-B8CD-BE61F6865B1D}"/>
              </a:ext>
            </a:extLst>
          </p:cNvPr>
          <p:cNvSpPr/>
          <p:nvPr/>
        </p:nvSpPr>
        <p:spPr>
          <a:xfrm>
            <a:off x="6998470" y="1770519"/>
            <a:ext cx="138132" cy="138132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2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93769F5A-CCC1-41F0-B06C-3C8B54E73994}"/>
              </a:ext>
            </a:extLst>
          </p:cNvPr>
          <p:cNvSpPr/>
          <p:nvPr/>
        </p:nvSpPr>
        <p:spPr>
          <a:xfrm>
            <a:off x="6724025" y="1770519"/>
            <a:ext cx="138132" cy="138132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028B5FC6-4BB5-4ADF-AE26-9975C7C76923}"/>
              </a:ext>
            </a:extLst>
          </p:cNvPr>
          <p:cNvSpPr/>
          <p:nvPr/>
        </p:nvSpPr>
        <p:spPr>
          <a:xfrm>
            <a:off x="7547953" y="1995977"/>
            <a:ext cx="138132" cy="1381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11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661D0299-27E0-4E24-B1B0-D5F9B80986C0}"/>
              </a:ext>
            </a:extLst>
          </p:cNvPr>
          <p:cNvSpPr/>
          <p:nvPr/>
        </p:nvSpPr>
        <p:spPr>
          <a:xfrm>
            <a:off x="6448008" y="2210508"/>
            <a:ext cx="138132" cy="1381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14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4D3D5820-09D0-4934-B35D-82A0783A6A7D}"/>
              </a:ext>
            </a:extLst>
          </p:cNvPr>
          <p:cNvSpPr/>
          <p:nvPr/>
        </p:nvSpPr>
        <p:spPr>
          <a:xfrm>
            <a:off x="7275391" y="2210508"/>
            <a:ext cx="138132" cy="1381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17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5B2BA3EF-01C1-45E3-9DE6-86336AEF7975}"/>
              </a:ext>
            </a:extLst>
          </p:cNvPr>
          <p:cNvSpPr/>
          <p:nvPr/>
        </p:nvSpPr>
        <p:spPr>
          <a:xfrm>
            <a:off x="6446609" y="2425838"/>
            <a:ext cx="138132" cy="1381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21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9F00DFAB-FE99-4CEC-86AC-5206FB83306F}"/>
              </a:ext>
            </a:extLst>
          </p:cNvPr>
          <p:cNvSpPr/>
          <p:nvPr/>
        </p:nvSpPr>
        <p:spPr>
          <a:xfrm>
            <a:off x="7550439" y="2425838"/>
            <a:ext cx="138132" cy="1381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61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25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18955AEA-2C2F-4C1A-9F02-E3553CCDF7DE}"/>
              </a:ext>
            </a:extLst>
          </p:cNvPr>
          <p:cNvSpPr/>
          <p:nvPr/>
        </p:nvSpPr>
        <p:spPr>
          <a:xfrm>
            <a:off x="6446609" y="2646375"/>
            <a:ext cx="138132" cy="1381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28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12" name="사각형: 둥근 모서리 211">
            <a:extLst>
              <a:ext uri="{FF2B5EF4-FFF2-40B4-BE49-F238E27FC236}">
                <a16:creationId xmlns:a16="http://schemas.microsoft.com/office/drawing/2014/main" id="{E5558390-491F-40A1-A5A5-AC1592D815E4}"/>
              </a:ext>
            </a:extLst>
          </p:cNvPr>
          <p:cNvSpPr/>
          <p:nvPr/>
        </p:nvSpPr>
        <p:spPr>
          <a:xfrm>
            <a:off x="8286750" y="2497636"/>
            <a:ext cx="1427925" cy="325557"/>
          </a:xfrm>
          <a:prstGeom prst="roundRect">
            <a:avLst>
              <a:gd name="adj" fmla="val 2974"/>
            </a:avLst>
          </a:prstGeom>
          <a:solidFill>
            <a:srgbClr val="F5F5F5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65C5F0CB-0589-4804-8CB3-EDE95C23A94C}"/>
              </a:ext>
            </a:extLst>
          </p:cNvPr>
          <p:cNvSpPr/>
          <p:nvPr/>
        </p:nvSpPr>
        <p:spPr>
          <a:xfrm>
            <a:off x="8359610" y="2555521"/>
            <a:ext cx="68899" cy="68899"/>
          </a:xfrm>
          <a:prstGeom prst="ellipse">
            <a:avLst/>
          </a:prstGeom>
          <a:solidFill>
            <a:srgbClr val="FFC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2A418A03-2FC9-48AA-912E-424210FE285F}"/>
              </a:ext>
            </a:extLst>
          </p:cNvPr>
          <p:cNvSpPr/>
          <p:nvPr/>
        </p:nvSpPr>
        <p:spPr>
          <a:xfrm>
            <a:off x="9026026" y="2697307"/>
            <a:ext cx="68899" cy="68899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5391A4D-F3CB-41A4-8A17-DD8BAC8D70C3}"/>
              </a:ext>
            </a:extLst>
          </p:cNvPr>
          <p:cNvSpPr/>
          <p:nvPr/>
        </p:nvSpPr>
        <p:spPr>
          <a:xfrm>
            <a:off x="8359610" y="2696411"/>
            <a:ext cx="68899" cy="68899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EB386277-E912-4AA2-81B7-5EC1EC3040AF}"/>
              </a:ext>
            </a:extLst>
          </p:cNvPr>
          <p:cNvSpPr txBox="1"/>
          <p:nvPr/>
        </p:nvSpPr>
        <p:spPr>
          <a:xfrm>
            <a:off x="8427099" y="2497637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Today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1CE07118-F412-4792-B967-05FA8B2BBDA0}"/>
              </a:ext>
            </a:extLst>
          </p:cNvPr>
          <p:cNvSpPr txBox="1"/>
          <p:nvPr/>
        </p:nvSpPr>
        <p:spPr>
          <a:xfrm>
            <a:off x="8427099" y="2638527"/>
            <a:ext cx="57579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Completed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12BD634-55A9-4C25-947B-6EC9BCFC74A9}"/>
              </a:ext>
            </a:extLst>
          </p:cNvPr>
          <p:cNvSpPr txBox="1"/>
          <p:nvPr/>
        </p:nvSpPr>
        <p:spPr>
          <a:xfrm>
            <a:off x="9093515" y="2639423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Failed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00C1CB2-2B28-4944-934A-26FDA4F7ED31}"/>
              </a:ext>
            </a:extLst>
          </p:cNvPr>
          <p:cNvSpPr/>
          <p:nvPr/>
        </p:nvSpPr>
        <p:spPr>
          <a:xfrm>
            <a:off x="9025869" y="2555521"/>
            <a:ext cx="68899" cy="688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E3DE1ED3-096F-47DF-8A63-0FE65CC33F06}"/>
              </a:ext>
            </a:extLst>
          </p:cNvPr>
          <p:cNvSpPr txBox="1"/>
          <p:nvPr/>
        </p:nvSpPr>
        <p:spPr>
          <a:xfrm>
            <a:off x="9093358" y="2497637"/>
            <a:ext cx="5517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Scheduled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2A4DBC6F-360C-4D3E-993A-1ECEFC29B8AC}"/>
              </a:ext>
            </a:extLst>
          </p:cNvPr>
          <p:cNvSpPr txBox="1"/>
          <p:nvPr/>
        </p:nvSpPr>
        <p:spPr>
          <a:xfrm>
            <a:off x="8709432" y="1692730"/>
            <a:ext cx="707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00B050"/>
                </a:solidFill>
              </a:rPr>
              <a:t>Completed</a:t>
            </a:r>
            <a:endParaRPr lang="ko-KR" altLang="en-US" sz="800" dirty="0">
              <a:solidFill>
                <a:srgbClr val="00B050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1E075A0-DE26-4F2B-A841-FEC6BE78699B}"/>
              </a:ext>
            </a:extLst>
          </p:cNvPr>
          <p:cNvSpPr txBox="1"/>
          <p:nvPr/>
        </p:nvSpPr>
        <p:spPr>
          <a:xfrm>
            <a:off x="8709432" y="188049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9</a:t>
            </a:r>
            <a:endParaRPr lang="ko-KR" altLang="en-US" b="1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16C16A3-911B-43B9-B72E-4E4414838DC9}"/>
              </a:ext>
            </a:extLst>
          </p:cNvPr>
          <p:cNvSpPr txBox="1"/>
          <p:nvPr/>
        </p:nvSpPr>
        <p:spPr>
          <a:xfrm>
            <a:off x="9299874" y="1688137"/>
            <a:ext cx="5437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Failed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E793173-7896-457A-A151-B8B17B31786B}"/>
              </a:ext>
            </a:extLst>
          </p:cNvPr>
          <p:cNvSpPr txBox="1"/>
          <p:nvPr/>
        </p:nvSpPr>
        <p:spPr>
          <a:xfrm>
            <a:off x="9299874" y="1880496"/>
            <a:ext cx="51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582BFC24-71B1-4754-A9B7-A347BFD2EB6C}"/>
              </a:ext>
            </a:extLst>
          </p:cNvPr>
          <p:cNvSpPr txBox="1"/>
          <p:nvPr/>
        </p:nvSpPr>
        <p:spPr>
          <a:xfrm>
            <a:off x="6117420" y="1014729"/>
            <a:ext cx="13516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Scheduled Project</a:t>
            </a:r>
            <a:endParaRPr lang="ko-KR" altLang="en-US" sz="1100" b="1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C03AC6F1-B452-4D94-8A35-772EEE94BCFD}"/>
              </a:ext>
            </a:extLst>
          </p:cNvPr>
          <p:cNvSpPr txBox="1"/>
          <p:nvPr/>
        </p:nvSpPr>
        <p:spPr>
          <a:xfrm>
            <a:off x="8218490" y="1692671"/>
            <a:ext cx="3080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All</a:t>
            </a:r>
            <a:endParaRPr lang="ko-KR" altLang="en-US" sz="800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B757BDD-415E-4B67-A9CF-332B8FC705FC}"/>
              </a:ext>
            </a:extLst>
          </p:cNvPr>
          <p:cNvSpPr txBox="1"/>
          <p:nvPr/>
        </p:nvSpPr>
        <p:spPr>
          <a:xfrm>
            <a:off x="8218490" y="188049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31</a:t>
            </a:r>
            <a:endParaRPr lang="ko-KR" altLang="en-US" b="1" dirty="0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2E78844-C3F8-43C2-8738-FF6D52D5AB2D}"/>
              </a:ext>
            </a:extLst>
          </p:cNvPr>
          <p:cNvSpPr/>
          <p:nvPr/>
        </p:nvSpPr>
        <p:spPr>
          <a:xfrm>
            <a:off x="8166378" y="1351886"/>
            <a:ext cx="1568151" cy="196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6F65CDF-8571-4DA4-AEB3-425A1CCA5622}"/>
              </a:ext>
            </a:extLst>
          </p:cNvPr>
          <p:cNvSpPr txBox="1"/>
          <p:nvPr/>
        </p:nvSpPr>
        <p:spPr>
          <a:xfrm>
            <a:off x="8279072" y="1338241"/>
            <a:ext cx="1504310" cy="216645"/>
          </a:xfrm>
          <a:prstGeom prst="roundRect">
            <a:avLst/>
          </a:prstGeom>
          <a:noFill/>
        </p:spPr>
        <p:txBody>
          <a:bodyPr wrap="square" tIns="36000" bIns="36000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800" b="1" i="0" u="none" strike="noStrike" kern="1200" cap="none" spc="-4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June</a:t>
            </a:r>
            <a:r>
              <a:rPr kumimoji="0" lang="ko-KR" altLang="en-US" sz="800" b="1" i="0" u="none" strike="noStrike" kern="1200" cap="none" spc="-4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800" b="1" i="0" u="none" strike="noStrike" kern="1200" cap="none" spc="-4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3, 2021 ~ June 8, 2021     </a:t>
            </a:r>
            <a:endParaRPr kumimoji="0" lang="ko-KR" altLang="en-US" sz="800" b="1" i="0" u="none" strike="noStrike" kern="1200" cap="none" spc="-4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233" name="그래픽 232" descr="플립 달력 윤곽선">
            <a:extLst>
              <a:ext uri="{FF2B5EF4-FFF2-40B4-BE49-F238E27FC236}">
                <a16:creationId xmlns:a16="http://schemas.microsoft.com/office/drawing/2014/main" id="{5308EF6F-0CCB-4A41-8FD7-A2E4D64869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91690" y="1382142"/>
            <a:ext cx="141840" cy="139384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18449728-632B-4708-B229-7D59A43B6BBB}"/>
              </a:ext>
            </a:extLst>
          </p:cNvPr>
          <p:cNvSpPr txBox="1"/>
          <p:nvPr/>
        </p:nvSpPr>
        <p:spPr>
          <a:xfrm>
            <a:off x="6236032" y="3070991"/>
            <a:ext cx="2040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반복 설정이 된 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workflow </a:t>
            </a:r>
          </a:p>
          <a:p>
            <a:pPr algn="l"/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목록만 </a:t>
            </a:r>
            <a:r>
              <a:rPr lang="ko-KR" altLang="en-US" sz="1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필터링되어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하단에 </a:t>
            </a:r>
            <a:r>
              <a:rPr lang="ko-KR" altLang="en-US" sz="1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보여짐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FC07FE99-0178-468D-B3D9-ABF587D76066}"/>
              </a:ext>
            </a:extLst>
          </p:cNvPr>
          <p:cNvCxnSpPr>
            <a:cxnSpLocks/>
            <a:stCxn id="110" idx="0"/>
            <a:endCxn id="206" idx="4"/>
          </p:cNvCxnSpPr>
          <p:nvPr/>
        </p:nvCxnSpPr>
        <p:spPr>
          <a:xfrm flipV="1">
            <a:off x="7256504" y="2134109"/>
            <a:ext cx="360515" cy="93688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88124892-5E41-4226-82AF-72E00D95C884}"/>
              </a:ext>
            </a:extLst>
          </p:cNvPr>
          <p:cNvSpPr txBox="1"/>
          <p:nvPr/>
        </p:nvSpPr>
        <p:spPr>
          <a:xfrm>
            <a:off x="6117420" y="4167567"/>
            <a:ext cx="13516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Scheduled Project</a:t>
            </a:r>
            <a:endParaRPr lang="ko-KR" altLang="en-US" sz="1100" b="1" dirty="0"/>
          </a:p>
        </p:txBody>
      </p: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A3C3C023-CA35-4C43-9C6A-DA8EB009586E}"/>
              </a:ext>
            </a:extLst>
          </p:cNvPr>
          <p:cNvGrpSpPr/>
          <p:nvPr/>
        </p:nvGrpSpPr>
        <p:grpSpPr>
          <a:xfrm>
            <a:off x="7418031" y="1021859"/>
            <a:ext cx="1351653" cy="215444"/>
            <a:chOff x="7520885" y="3587750"/>
            <a:chExt cx="1351653" cy="215444"/>
          </a:xfrm>
        </p:grpSpPr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21F0BFA-7218-40BF-807D-AC76FF2CE5E7}"/>
                </a:ext>
              </a:extLst>
            </p:cNvPr>
            <p:cNvSpPr/>
            <p:nvPr/>
          </p:nvSpPr>
          <p:spPr>
            <a:xfrm>
              <a:off x="7520885" y="3587750"/>
              <a:ext cx="1351653" cy="215444"/>
            </a:xfrm>
            <a:prstGeom prst="rect">
              <a:avLst/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/>
                <a:t>All</a:t>
              </a:r>
              <a:endParaRPr lang="ko-KR" altLang="en-US" sz="700" dirty="0"/>
            </a:p>
          </p:txBody>
        </p:sp>
        <p:pic>
          <p:nvPicPr>
            <p:cNvPr id="240" name="그래픽 239" descr="아래쪽 캐럿 윤곽선">
              <a:extLst>
                <a:ext uri="{FF2B5EF4-FFF2-40B4-BE49-F238E27FC236}">
                  <a16:creationId xmlns:a16="http://schemas.microsoft.com/office/drawing/2014/main" id="{4D42529D-B1E5-4EF4-B6E2-036485509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667749" y="3616890"/>
              <a:ext cx="157163" cy="157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5875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A2C5B-ADF0-4E66-AA69-174C5434E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filterpopup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21BCE1-282F-490A-8847-EBB23E411C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Workflow </a:t>
            </a:r>
            <a:r>
              <a:rPr lang="ko-KR" altLang="en-US" dirty="0"/>
              <a:t>관련 </a:t>
            </a:r>
            <a:r>
              <a:rPr lang="en-US" altLang="ko-KR" dirty="0"/>
              <a:t>filter </a:t>
            </a:r>
            <a:r>
              <a:rPr lang="ko-KR" altLang="en-US" dirty="0"/>
              <a:t>설정</a:t>
            </a:r>
            <a:endParaRPr lang="en-US" altLang="ko-KR" dirty="0"/>
          </a:p>
          <a:p>
            <a:pPr indent="92075">
              <a:buNone/>
            </a:pPr>
            <a:r>
              <a:rPr lang="en-US" altLang="ko-KR" dirty="0"/>
              <a:t>1-1.  </a:t>
            </a:r>
            <a:r>
              <a:rPr lang="ko-KR" altLang="en-US" dirty="0"/>
              <a:t>선택된 항목에 대한 목록 </a:t>
            </a:r>
            <a:r>
              <a:rPr lang="en-US" altLang="ko-KR" dirty="0" err="1"/>
              <a:t>selectbox</a:t>
            </a:r>
            <a:endParaRPr lang="en-US" altLang="ko-KR" dirty="0"/>
          </a:p>
          <a:p>
            <a:pPr indent="92075">
              <a:buNone/>
            </a:pPr>
            <a:r>
              <a:rPr lang="en-US" altLang="ko-KR" dirty="0"/>
              <a:t>1-2. run type </a:t>
            </a:r>
          </a:p>
          <a:p>
            <a:pPr indent="92075">
              <a:buNone/>
            </a:pPr>
            <a:r>
              <a:rPr lang="en-US" altLang="ko-KR" dirty="0"/>
              <a:t>1-3. </a:t>
            </a:r>
            <a:r>
              <a:rPr lang="ko-KR" altLang="en-US" dirty="0"/>
              <a:t>주기</a:t>
            </a:r>
            <a:endParaRPr lang="en-US" altLang="ko-KR" dirty="0"/>
          </a:p>
          <a:p>
            <a:pPr indent="92075">
              <a:buNone/>
            </a:pPr>
            <a:r>
              <a:rPr lang="en-US" altLang="ko-KR" dirty="0"/>
              <a:t>1-4. </a:t>
            </a:r>
            <a:r>
              <a:rPr lang="ko-KR" altLang="en-US" dirty="0"/>
              <a:t>상태</a:t>
            </a:r>
            <a:endParaRPr lang="en-US" altLang="ko-KR" dirty="0"/>
          </a:p>
          <a:p>
            <a:pPr indent="92075">
              <a:buNone/>
            </a:pPr>
            <a:r>
              <a:rPr lang="en-US" altLang="ko-KR" dirty="0"/>
              <a:t>1-5. </a:t>
            </a:r>
            <a:r>
              <a:rPr lang="ko-KR" altLang="en-US" dirty="0"/>
              <a:t>순서 실행 여부</a:t>
            </a:r>
            <a:endParaRPr lang="en-US" altLang="ko-KR" dirty="0"/>
          </a:p>
          <a:p>
            <a:pPr indent="92075">
              <a:buNone/>
            </a:pPr>
            <a:r>
              <a:rPr lang="en-US" altLang="ko-KR" dirty="0"/>
              <a:t>1-6. </a:t>
            </a:r>
            <a:r>
              <a:rPr lang="ko-KR" altLang="en-US" dirty="0" err="1"/>
              <a:t>실작일</a:t>
            </a:r>
            <a:r>
              <a:rPr lang="en-US" altLang="ko-KR" dirty="0"/>
              <a:t>, </a:t>
            </a:r>
            <a:r>
              <a:rPr lang="ko-KR" altLang="en-US" dirty="0"/>
              <a:t>종료일 설정</a:t>
            </a:r>
            <a:endParaRPr lang="en-US" altLang="ko-KR" dirty="0"/>
          </a:p>
          <a:p>
            <a:pPr indent="92075">
              <a:buNone/>
            </a:pPr>
            <a:r>
              <a:rPr lang="en-US" altLang="ko-KR" dirty="0"/>
              <a:t>1-7. </a:t>
            </a:r>
            <a:r>
              <a:rPr lang="ko-KR" altLang="en-US" dirty="0"/>
              <a:t>선택사항 전체 해제</a:t>
            </a:r>
            <a:endParaRPr lang="en-US" altLang="ko-KR" dirty="0"/>
          </a:p>
          <a:p>
            <a:pPr indent="92075">
              <a:buNone/>
            </a:pPr>
            <a:r>
              <a:rPr lang="en-US" altLang="ko-KR" dirty="0"/>
              <a:t>1-8. </a:t>
            </a:r>
            <a:r>
              <a:rPr lang="ko-KR" altLang="en-US" dirty="0" err="1"/>
              <a:t>팝업창</a:t>
            </a:r>
            <a:r>
              <a:rPr lang="ko-KR" altLang="en-US" dirty="0"/>
              <a:t> 닫기</a:t>
            </a:r>
            <a:endParaRPr lang="en-US" altLang="ko-KR" dirty="0"/>
          </a:p>
          <a:p>
            <a:pPr indent="92075">
              <a:buNone/>
            </a:pPr>
            <a:r>
              <a:rPr lang="en-US" altLang="ko-KR" dirty="0"/>
              <a:t>1-9. </a:t>
            </a:r>
            <a:r>
              <a:rPr lang="ko-KR" altLang="en-US" dirty="0"/>
              <a:t>적용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 Engine </a:t>
            </a:r>
            <a:r>
              <a:rPr lang="ko-KR" altLang="en-US" dirty="0"/>
              <a:t>관련 </a:t>
            </a:r>
            <a:r>
              <a:rPr lang="en-US" altLang="ko-KR" dirty="0"/>
              <a:t>filter </a:t>
            </a:r>
            <a:r>
              <a:rPr lang="ko-KR" altLang="en-US" dirty="0"/>
              <a:t>설정</a:t>
            </a:r>
            <a:endParaRPr lang="en-US" altLang="ko-KR" dirty="0"/>
          </a:p>
          <a:p>
            <a:pPr indent="92075">
              <a:buNone/>
            </a:pPr>
            <a:r>
              <a:rPr lang="en-US" altLang="ko-KR" dirty="0"/>
              <a:t>2-1.</a:t>
            </a:r>
            <a:r>
              <a:rPr lang="ko-KR" altLang="en-US" dirty="0"/>
              <a:t>엔진종류</a:t>
            </a:r>
            <a:endParaRPr lang="en-US" altLang="ko-KR" dirty="0"/>
          </a:p>
          <a:p>
            <a:pPr indent="92075">
              <a:buNone/>
            </a:pPr>
            <a:r>
              <a:rPr lang="en-US" altLang="ko-KR" dirty="0"/>
              <a:t>2-2. </a:t>
            </a:r>
            <a:r>
              <a:rPr lang="ko-KR" altLang="en-US" dirty="0"/>
              <a:t>상태</a:t>
            </a:r>
            <a:endParaRPr lang="en-US" altLang="ko-KR" dirty="0"/>
          </a:p>
          <a:p>
            <a:pPr indent="92075">
              <a:buNone/>
            </a:pPr>
            <a:r>
              <a:rPr lang="en-US" altLang="ko-KR" dirty="0"/>
              <a:t>2-3.</a:t>
            </a:r>
            <a:r>
              <a:rPr lang="ko-KR" altLang="en-US" dirty="0"/>
              <a:t>실행</a:t>
            </a:r>
            <a:r>
              <a:rPr lang="en-US" altLang="ko-KR" dirty="0"/>
              <a:t>, </a:t>
            </a:r>
            <a:r>
              <a:rPr lang="ko-KR" altLang="en-US" dirty="0"/>
              <a:t>종료일 설정</a:t>
            </a: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1C5A06-E794-49D2-9612-6F1DB0CB9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05_01_workflow </a:t>
            </a:r>
            <a:r>
              <a:rPr lang="ko-KR" altLang="en-US" dirty="0"/>
              <a:t>목록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3E1D15-4125-4788-BC43-E09AC23A9E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Monitoring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F531107-D226-44D8-B305-C980138166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Monitoring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7B1E94D-05BC-453A-B8DA-556057F25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A0E3F6D-801A-4D4A-90E9-89EA553F3DAB}"/>
              </a:ext>
            </a:extLst>
          </p:cNvPr>
          <p:cNvSpPr/>
          <p:nvPr/>
        </p:nvSpPr>
        <p:spPr>
          <a:xfrm>
            <a:off x="365760" y="1054337"/>
            <a:ext cx="1835247" cy="269832"/>
          </a:xfrm>
          <a:prstGeom prst="rect">
            <a:avLst/>
          </a:prstGeom>
          <a:solidFill>
            <a:schemeClr val="bg1">
              <a:lumMod val="65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/>
              <a:t>Workflow</a:t>
            </a:r>
            <a:endParaRPr lang="ko-KR" altLang="en-US" sz="8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09890C-B7B2-4E1C-B99F-4DA8BBFC6750}"/>
              </a:ext>
            </a:extLst>
          </p:cNvPr>
          <p:cNvSpPr/>
          <p:nvPr/>
        </p:nvSpPr>
        <p:spPr>
          <a:xfrm>
            <a:off x="2201007" y="1054337"/>
            <a:ext cx="1835247" cy="269832"/>
          </a:xfrm>
          <a:prstGeom prst="rect">
            <a:avLst/>
          </a:prstGeom>
          <a:noFill/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/>
              <a:t>Engine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2E2A955-FDD4-4420-A196-852A58569C61}"/>
              </a:ext>
            </a:extLst>
          </p:cNvPr>
          <p:cNvSpPr/>
          <p:nvPr/>
        </p:nvSpPr>
        <p:spPr>
          <a:xfrm>
            <a:off x="365760" y="1324169"/>
            <a:ext cx="3670494" cy="4446610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5A52B8-FEB2-4D99-8320-29408413BF2E}"/>
              </a:ext>
            </a:extLst>
          </p:cNvPr>
          <p:cNvSpPr txBox="1"/>
          <p:nvPr/>
        </p:nvSpPr>
        <p:spPr>
          <a:xfrm>
            <a:off x="482907" y="1419055"/>
            <a:ext cx="1375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Project/Workflow Name</a:t>
            </a:r>
            <a:endParaRPr lang="ko-KR" altLang="en-US" sz="8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F5D8646-C06C-4549-BE4C-87D85689FD7C}"/>
              </a:ext>
            </a:extLst>
          </p:cNvPr>
          <p:cNvSpPr/>
          <p:nvPr/>
        </p:nvSpPr>
        <p:spPr>
          <a:xfrm>
            <a:off x="565150" y="1685527"/>
            <a:ext cx="692150" cy="215444"/>
          </a:xfrm>
          <a:prstGeom prst="rect">
            <a:avLst/>
          </a:prstGeom>
          <a:solidFill>
            <a:srgbClr val="0880F8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Project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20EB64-3FA8-4552-A797-9AA408F2634A}"/>
              </a:ext>
            </a:extLst>
          </p:cNvPr>
          <p:cNvSpPr/>
          <p:nvPr/>
        </p:nvSpPr>
        <p:spPr>
          <a:xfrm>
            <a:off x="1257300" y="1685527"/>
            <a:ext cx="692150" cy="21544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/>
              <a:t>Workflow</a:t>
            </a:r>
            <a:endParaRPr lang="ko-KR" altLang="en-US" sz="70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BD5D2FC-5E7C-4964-9EBD-1DF66AFE0711}"/>
              </a:ext>
            </a:extLst>
          </p:cNvPr>
          <p:cNvGrpSpPr/>
          <p:nvPr/>
        </p:nvGrpSpPr>
        <p:grpSpPr>
          <a:xfrm>
            <a:off x="2135945" y="1685527"/>
            <a:ext cx="1669294" cy="215444"/>
            <a:chOff x="7203245" y="3587750"/>
            <a:chExt cx="1669294" cy="21544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298E017-1229-45C9-B829-820A1A686A50}"/>
                </a:ext>
              </a:extLst>
            </p:cNvPr>
            <p:cNvSpPr/>
            <p:nvPr/>
          </p:nvSpPr>
          <p:spPr>
            <a:xfrm>
              <a:off x="7203245" y="3587750"/>
              <a:ext cx="1669294" cy="215444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/>
                <a:t>select</a:t>
              </a:r>
              <a:endParaRPr lang="ko-KR" altLang="en-US" sz="700" dirty="0"/>
            </a:p>
          </p:txBody>
        </p:sp>
        <p:pic>
          <p:nvPicPr>
            <p:cNvPr id="51" name="그래픽 50" descr="아래쪽 캐럿 윤곽선">
              <a:extLst>
                <a:ext uri="{FF2B5EF4-FFF2-40B4-BE49-F238E27FC236}">
                  <a16:creationId xmlns:a16="http://schemas.microsoft.com/office/drawing/2014/main" id="{E0370456-3655-45D1-A8D6-2A9A59AD9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67749" y="3616890"/>
              <a:ext cx="157163" cy="157163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20EE8E1-F176-47B8-A71B-C92914439FD4}"/>
              </a:ext>
            </a:extLst>
          </p:cNvPr>
          <p:cNvSpPr txBox="1"/>
          <p:nvPr/>
        </p:nvSpPr>
        <p:spPr>
          <a:xfrm>
            <a:off x="482907" y="2017219"/>
            <a:ext cx="6062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Run type</a:t>
            </a:r>
            <a:endParaRPr lang="ko-KR" altLang="en-US" sz="8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3D5303B-EEFA-49E9-88DC-38396AA4999C}"/>
              </a:ext>
            </a:extLst>
          </p:cNvPr>
          <p:cNvSpPr/>
          <p:nvPr/>
        </p:nvSpPr>
        <p:spPr>
          <a:xfrm>
            <a:off x="593208" y="2309320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185D77-D83C-4E3A-A87E-911256514D30}"/>
              </a:ext>
            </a:extLst>
          </p:cNvPr>
          <p:cNvSpPr txBox="1"/>
          <p:nvPr/>
        </p:nvSpPr>
        <p:spPr>
          <a:xfrm>
            <a:off x="718222" y="2260803"/>
            <a:ext cx="6286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immediate</a:t>
            </a:r>
            <a:endParaRPr lang="ko-KR" altLang="en-US" sz="7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7D88716-3434-41CC-9B6A-448D67F19D25}"/>
              </a:ext>
            </a:extLst>
          </p:cNvPr>
          <p:cNvSpPr/>
          <p:nvPr/>
        </p:nvSpPr>
        <p:spPr>
          <a:xfrm>
            <a:off x="1472855" y="2309320"/>
            <a:ext cx="108886" cy="108886"/>
          </a:xfrm>
          <a:prstGeom prst="rect">
            <a:avLst/>
          </a:prstGeom>
          <a:solidFill>
            <a:srgbClr val="0880F8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5971F8-98A7-4E70-ACBB-59B826340F47}"/>
              </a:ext>
            </a:extLst>
          </p:cNvPr>
          <p:cNvSpPr txBox="1"/>
          <p:nvPr/>
        </p:nvSpPr>
        <p:spPr>
          <a:xfrm>
            <a:off x="1597869" y="2260803"/>
            <a:ext cx="6062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scheduled</a:t>
            </a:r>
            <a:endParaRPr lang="ko-KR" altLang="en-US" sz="7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A9073C5-24B3-424D-9489-272E90272451}"/>
              </a:ext>
            </a:extLst>
          </p:cNvPr>
          <p:cNvSpPr/>
          <p:nvPr/>
        </p:nvSpPr>
        <p:spPr>
          <a:xfrm>
            <a:off x="2352502" y="2309320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641E4D-46D8-45FD-A53C-83C81DD9E795}"/>
              </a:ext>
            </a:extLst>
          </p:cNvPr>
          <p:cNvSpPr txBox="1"/>
          <p:nvPr/>
        </p:nvSpPr>
        <p:spPr>
          <a:xfrm>
            <a:off x="2477516" y="2260803"/>
            <a:ext cx="5565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repeated</a:t>
            </a:r>
            <a:endParaRPr lang="ko-KR" altLang="en-US" sz="7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5ACD39-1FD1-4B41-AA54-2FD61188AE51}"/>
              </a:ext>
            </a:extLst>
          </p:cNvPr>
          <p:cNvSpPr txBox="1"/>
          <p:nvPr/>
        </p:nvSpPr>
        <p:spPr>
          <a:xfrm>
            <a:off x="482907" y="2519080"/>
            <a:ext cx="9108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Repeated Cycle</a:t>
            </a:r>
            <a:endParaRPr lang="ko-KR" altLang="en-US" sz="8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1107318-7836-4E39-97E1-3D857922261A}"/>
              </a:ext>
            </a:extLst>
          </p:cNvPr>
          <p:cNvSpPr/>
          <p:nvPr/>
        </p:nvSpPr>
        <p:spPr>
          <a:xfrm>
            <a:off x="593208" y="2843894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C00FCA-5FF5-4673-ABEB-C3A2D22A7BB6}"/>
              </a:ext>
            </a:extLst>
          </p:cNvPr>
          <p:cNvSpPr txBox="1"/>
          <p:nvPr/>
        </p:nvSpPr>
        <p:spPr>
          <a:xfrm>
            <a:off x="718222" y="2795377"/>
            <a:ext cx="4651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@once</a:t>
            </a:r>
            <a:endParaRPr lang="ko-KR" altLang="en-US" sz="7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450C333-AAE2-43C2-9A00-8D9C06B41D5C}"/>
              </a:ext>
            </a:extLst>
          </p:cNvPr>
          <p:cNvSpPr/>
          <p:nvPr/>
        </p:nvSpPr>
        <p:spPr>
          <a:xfrm>
            <a:off x="1472855" y="2843894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9BF1ACA-FBBA-4FE0-B013-1B5E307CDB6A}"/>
              </a:ext>
            </a:extLst>
          </p:cNvPr>
          <p:cNvSpPr txBox="1"/>
          <p:nvPr/>
        </p:nvSpPr>
        <p:spPr>
          <a:xfrm>
            <a:off x="1597869" y="2795377"/>
            <a:ext cx="5229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@hourly</a:t>
            </a:r>
            <a:endParaRPr lang="ko-KR" altLang="en-US" sz="7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5325AE-EE81-455F-9DBC-6B1D95415C04}"/>
              </a:ext>
            </a:extLst>
          </p:cNvPr>
          <p:cNvSpPr/>
          <p:nvPr/>
        </p:nvSpPr>
        <p:spPr>
          <a:xfrm>
            <a:off x="2352502" y="2843894"/>
            <a:ext cx="108886" cy="108886"/>
          </a:xfrm>
          <a:prstGeom prst="rect">
            <a:avLst/>
          </a:prstGeom>
          <a:solidFill>
            <a:srgbClr val="0880F8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835A8B-D0CD-45C0-AD5F-CF0BFB778588}"/>
              </a:ext>
            </a:extLst>
          </p:cNvPr>
          <p:cNvSpPr txBox="1"/>
          <p:nvPr/>
        </p:nvSpPr>
        <p:spPr>
          <a:xfrm>
            <a:off x="2477516" y="2795377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@daily</a:t>
            </a:r>
            <a:endParaRPr lang="ko-KR" altLang="en-US" sz="7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ECA1950-87E4-400F-A111-23103CB63242}"/>
              </a:ext>
            </a:extLst>
          </p:cNvPr>
          <p:cNvSpPr/>
          <p:nvPr/>
        </p:nvSpPr>
        <p:spPr>
          <a:xfrm>
            <a:off x="3206227" y="2843894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B39CAB-CD8D-4C66-9CCD-E7BC0735BCE1}"/>
              </a:ext>
            </a:extLst>
          </p:cNvPr>
          <p:cNvSpPr txBox="1"/>
          <p:nvPr/>
        </p:nvSpPr>
        <p:spPr>
          <a:xfrm>
            <a:off x="3315113" y="2795377"/>
            <a:ext cx="54854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@weekly</a:t>
            </a:r>
            <a:endParaRPr lang="ko-KR" altLang="en-US" sz="7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A941DA1-55E2-4B67-B6D4-883B579F022A}"/>
              </a:ext>
            </a:extLst>
          </p:cNvPr>
          <p:cNvSpPr/>
          <p:nvPr/>
        </p:nvSpPr>
        <p:spPr>
          <a:xfrm>
            <a:off x="593208" y="3079620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32A1A80-3326-4EFA-BF20-1411AFB36344}"/>
              </a:ext>
            </a:extLst>
          </p:cNvPr>
          <p:cNvSpPr txBox="1"/>
          <p:nvPr/>
        </p:nvSpPr>
        <p:spPr>
          <a:xfrm>
            <a:off x="718222" y="3031103"/>
            <a:ext cx="6046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@monthly</a:t>
            </a:r>
            <a:endParaRPr lang="ko-KR" altLang="en-US" sz="7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AF6DF74-1D37-4848-ADE2-6ABAE205C062}"/>
              </a:ext>
            </a:extLst>
          </p:cNvPr>
          <p:cNvSpPr/>
          <p:nvPr/>
        </p:nvSpPr>
        <p:spPr>
          <a:xfrm>
            <a:off x="1472855" y="3079620"/>
            <a:ext cx="108886" cy="108886"/>
          </a:xfrm>
          <a:prstGeom prst="rect">
            <a:avLst/>
          </a:prstGeom>
          <a:solidFill>
            <a:srgbClr val="0880F8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D1C6D3-30FD-4C49-A348-F32B06D9B10F}"/>
              </a:ext>
            </a:extLst>
          </p:cNvPr>
          <p:cNvSpPr txBox="1"/>
          <p:nvPr/>
        </p:nvSpPr>
        <p:spPr>
          <a:xfrm>
            <a:off x="1597869" y="3031103"/>
            <a:ext cx="5004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@yearly</a:t>
            </a:r>
            <a:endParaRPr lang="ko-KR" altLang="en-US" sz="7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70955E1-2FEA-4293-B0BB-507F09F5F00A}"/>
              </a:ext>
            </a:extLst>
          </p:cNvPr>
          <p:cNvSpPr/>
          <p:nvPr/>
        </p:nvSpPr>
        <p:spPr>
          <a:xfrm>
            <a:off x="2352502" y="3079620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2D4CC54-B1AF-47AD-8BCC-79A5B2FFA8E9}"/>
              </a:ext>
            </a:extLst>
          </p:cNvPr>
          <p:cNvSpPr txBox="1"/>
          <p:nvPr/>
        </p:nvSpPr>
        <p:spPr>
          <a:xfrm>
            <a:off x="2477516" y="3031103"/>
            <a:ext cx="77457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@everyminute</a:t>
            </a:r>
            <a:endParaRPr lang="ko-KR" altLang="en-US" sz="7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B8D639C-7A1F-40A7-841D-45C22951C676}"/>
              </a:ext>
            </a:extLst>
          </p:cNvPr>
          <p:cNvSpPr txBox="1"/>
          <p:nvPr/>
        </p:nvSpPr>
        <p:spPr>
          <a:xfrm>
            <a:off x="482907" y="3893669"/>
            <a:ext cx="9589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Run sequentially</a:t>
            </a:r>
            <a:endParaRPr lang="ko-KR" altLang="en-US" sz="800" b="1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EB26D42-4EF2-421D-A0EC-16177937F88E}"/>
              </a:ext>
            </a:extLst>
          </p:cNvPr>
          <p:cNvSpPr/>
          <p:nvPr/>
        </p:nvSpPr>
        <p:spPr>
          <a:xfrm>
            <a:off x="565150" y="4157280"/>
            <a:ext cx="692150" cy="215444"/>
          </a:xfrm>
          <a:prstGeom prst="rect">
            <a:avLst/>
          </a:prstGeom>
          <a:solidFill>
            <a:srgbClr val="0880F8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Running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863BDC3-D836-4F0B-8E95-3231D6862D4C}"/>
              </a:ext>
            </a:extLst>
          </p:cNvPr>
          <p:cNvSpPr/>
          <p:nvPr/>
        </p:nvSpPr>
        <p:spPr>
          <a:xfrm>
            <a:off x="1257300" y="4157280"/>
            <a:ext cx="692150" cy="21544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/>
              <a:t>Completed</a:t>
            </a:r>
            <a:endParaRPr lang="ko-KR" altLang="en-US" sz="7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2C3F9F-6701-4B4B-AF1A-A4A2C881F976}"/>
              </a:ext>
            </a:extLst>
          </p:cNvPr>
          <p:cNvSpPr txBox="1"/>
          <p:nvPr/>
        </p:nvSpPr>
        <p:spPr>
          <a:xfrm>
            <a:off x="482907" y="4488241"/>
            <a:ext cx="660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Start Date</a:t>
            </a:r>
            <a:endParaRPr lang="ko-KR" altLang="en-US" sz="800" b="1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EE968EC-7CE5-4638-B53A-7D627A7248C8}"/>
              </a:ext>
            </a:extLst>
          </p:cNvPr>
          <p:cNvSpPr/>
          <p:nvPr/>
        </p:nvSpPr>
        <p:spPr>
          <a:xfrm>
            <a:off x="565151" y="4727222"/>
            <a:ext cx="1217986" cy="21544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mm/dd/</a:t>
            </a:r>
            <a:r>
              <a:rPr lang="en-US" altLang="ko-KR" sz="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yyyy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EBBE05D-7DA4-45FE-AE96-AC39F38AE7BF}"/>
              </a:ext>
            </a:extLst>
          </p:cNvPr>
          <p:cNvSpPr/>
          <p:nvPr/>
        </p:nvSpPr>
        <p:spPr>
          <a:xfrm>
            <a:off x="560026" y="5189867"/>
            <a:ext cx="1217986" cy="21544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mm/dd/</a:t>
            </a:r>
            <a:r>
              <a:rPr lang="en-US" altLang="ko-KR" sz="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yyyy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7" name="그래픽 86" descr="플립 달력 윤곽선">
            <a:extLst>
              <a:ext uri="{FF2B5EF4-FFF2-40B4-BE49-F238E27FC236}">
                <a16:creationId xmlns:a16="http://schemas.microsoft.com/office/drawing/2014/main" id="{22BCAC86-247E-4175-B068-7A3E91685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7531" y="4748825"/>
            <a:ext cx="172238" cy="172238"/>
          </a:xfrm>
          <a:prstGeom prst="rect">
            <a:avLst/>
          </a:prstGeom>
        </p:spPr>
      </p:pic>
      <p:pic>
        <p:nvPicPr>
          <p:cNvPr id="90" name="그래픽 89" descr="플립 달력 윤곽선">
            <a:extLst>
              <a:ext uri="{FF2B5EF4-FFF2-40B4-BE49-F238E27FC236}">
                <a16:creationId xmlns:a16="http://schemas.microsoft.com/office/drawing/2014/main" id="{222F6C4E-42E9-4E53-8B49-3ECD0CA94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5086" y="5211470"/>
            <a:ext cx="172238" cy="172238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3CCFFAF6-B3FD-449A-9589-C377737D64B3}"/>
              </a:ext>
            </a:extLst>
          </p:cNvPr>
          <p:cNvSpPr txBox="1"/>
          <p:nvPr/>
        </p:nvSpPr>
        <p:spPr>
          <a:xfrm>
            <a:off x="430374" y="5515592"/>
            <a:ext cx="846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Clear all filters</a:t>
            </a:r>
            <a:endParaRPr lang="ko-KR" altLang="en-US" sz="80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51DF820-3116-4164-9080-D02CA82B09D1}"/>
              </a:ext>
            </a:extLst>
          </p:cNvPr>
          <p:cNvCxnSpPr>
            <a:cxnSpLocks/>
          </p:cNvCxnSpPr>
          <p:nvPr/>
        </p:nvCxnSpPr>
        <p:spPr>
          <a:xfrm>
            <a:off x="422693" y="5468660"/>
            <a:ext cx="35492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AF90CA2C-CF4B-4443-8807-A7C8C737AE0F}"/>
              </a:ext>
            </a:extLst>
          </p:cNvPr>
          <p:cNvSpPr txBox="1"/>
          <p:nvPr/>
        </p:nvSpPr>
        <p:spPr>
          <a:xfrm>
            <a:off x="3098671" y="5515592"/>
            <a:ext cx="889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Cancel </a:t>
            </a:r>
            <a:r>
              <a:rPr lang="en-US" altLang="ko-KR" sz="8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800" dirty="0">
                <a:solidFill>
                  <a:srgbClr val="0880F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Apply</a:t>
            </a:r>
            <a:endParaRPr lang="ko-KR" altLang="en-US" sz="800" dirty="0">
              <a:solidFill>
                <a:srgbClr val="0880F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2A6AD47-37A5-44FA-97E0-CD7F2A872AB5}"/>
              </a:ext>
            </a:extLst>
          </p:cNvPr>
          <p:cNvSpPr/>
          <p:nvPr/>
        </p:nvSpPr>
        <p:spPr>
          <a:xfrm>
            <a:off x="4590255" y="1054337"/>
            <a:ext cx="1835247" cy="269832"/>
          </a:xfrm>
          <a:prstGeom prst="rect">
            <a:avLst/>
          </a:prstGeom>
          <a:noFill/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/>
              <a:t>Workflow</a:t>
            </a:r>
            <a:endParaRPr lang="ko-KR" altLang="en-US" sz="900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792FD47-A8FF-49FB-A409-63E39D97D43F}"/>
              </a:ext>
            </a:extLst>
          </p:cNvPr>
          <p:cNvSpPr/>
          <p:nvPr/>
        </p:nvSpPr>
        <p:spPr>
          <a:xfrm>
            <a:off x="6425502" y="1054337"/>
            <a:ext cx="1835247" cy="269832"/>
          </a:xfrm>
          <a:prstGeom prst="rect">
            <a:avLst/>
          </a:prstGeom>
          <a:solidFill>
            <a:schemeClr val="bg1">
              <a:lumMod val="65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/>
              <a:t>Engine</a:t>
            </a:r>
            <a:endParaRPr lang="ko-KR" altLang="en-US" sz="900" b="1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6BE8449-181A-4752-B801-59E0A62C0151}"/>
              </a:ext>
            </a:extLst>
          </p:cNvPr>
          <p:cNvSpPr/>
          <p:nvPr/>
        </p:nvSpPr>
        <p:spPr>
          <a:xfrm>
            <a:off x="4590255" y="1324169"/>
            <a:ext cx="3670494" cy="3333869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F264B4A-E0D7-444A-AA4D-ED5A2126448C}"/>
              </a:ext>
            </a:extLst>
          </p:cNvPr>
          <p:cNvSpPr txBox="1"/>
          <p:nvPr/>
        </p:nvSpPr>
        <p:spPr>
          <a:xfrm>
            <a:off x="4707402" y="1419055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Engine type</a:t>
            </a:r>
            <a:endParaRPr lang="ko-KR" altLang="en-US" sz="800" b="1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872A172-F827-4253-A7A8-59A80F470A18}"/>
              </a:ext>
            </a:extLst>
          </p:cNvPr>
          <p:cNvSpPr/>
          <p:nvPr/>
        </p:nvSpPr>
        <p:spPr>
          <a:xfrm>
            <a:off x="4817703" y="1719384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8443399-5B97-481C-BA2A-60C6B2E34563}"/>
              </a:ext>
            </a:extLst>
          </p:cNvPr>
          <p:cNvSpPr txBox="1"/>
          <p:nvPr/>
        </p:nvSpPr>
        <p:spPr>
          <a:xfrm>
            <a:off x="4942717" y="1673800"/>
            <a:ext cx="4187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Batch</a:t>
            </a:r>
            <a:endParaRPr lang="ko-KR" altLang="en-US" sz="7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21E2036-6DE5-43C0-8CB3-759800E670B4}"/>
              </a:ext>
            </a:extLst>
          </p:cNvPr>
          <p:cNvSpPr/>
          <p:nvPr/>
        </p:nvSpPr>
        <p:spPr>
          <a:xfrm>
            <a:off x="5688709" y="1719384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633D4B7-0026-4894-8488-A316C7FB127A}"/>
              </a:ext>
            </a:extLst>
          </p:cNvPr>
          <p:cNvSpPr txBox="1"/>
          <p:nvPr/>
        </p:nvSpPr>
        <p:spPr>
          <a:xfrm>
            <a:off x="5822364" y="1673800"/>
            <a:ext cx="5229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External</a:t>
            </a:r>
            <a:endParaRPr lang="ko-KR" altLang="en-US" sz="700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2A3AB83-7701-4B16-97A7-22BD767F4941}"/>
              </a:ext>
            </a:extLst>
          </p:cNvPr>
          <p:cNvSpPr/>
          <p:nvPr/>
        </p:nvSpPr>
        <p:spPr>
          <a:xfrm>
            <a:off x="6559715" y="1719384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DC03048-6AE9-4445-8761-50BF23C578E6}"/>
              </a:ext>
            </a:extLst>
          </p:cNvPr>
          <p:cNvSpPr txBox="1"/>
          <p:nvPr/>
        </p:nvSpPr>
        <p:spPr>
          <a:xfrm>
            <a:off x="6702011" y="1673800"/>
            <a:ext cx="6431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File System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2F345E6-BF54-43AD-87BE-9011B025DC73}"/>
              </a:ext>
            </a:extLst>
          </p:cNvPr>
          <p:cNvSpPr/>
          <p:nvPr/>
        </p:nvSpPr>
        <p:spPr>
          <a:xfrm>
            <a:off x="7430722" y="1719384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D343EE5-F557-44A4-8233-03502B3BBA2D}"/>
              </a:ext>
            </a:extLst>
          </p:cNvPr>
          <p:cNvSpPr txBox="1"/>
          <p:nvPr/>
        </p:nvSpPr>
        <p:spPr>
          <a:xfrm>
            <a:off x="7539608" y="1673800"/>
            <a:ext cx="6303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Mini Batch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EC0A5B4-934C-49F5-A966-C23B138CC761}"/>
              </a:ext>
            </a:extLst>
          </p:cNvPr>
          <p:cNvSpPr txBox="1"/>
          <p:nvPr/>
        </p:nvSpPr>
        <p:spPr>
          <a:xfrm>
            <a:off x="4654869" y="4394412"/>
            <a:ext cx="846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Clear all filters</a:t>
            </a:r>
            <a:endParaRPr lang="ko-KR" altLang="en-US" sz="80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5A47085A-F021-4EC3-A233-D63B9C323CA6}"/>
              </a:ext>
            </a:extLst>
          </p:cNvPr>
          <p:cNvCxnSpPr>
            <a:cxnSpLocks/>
          </p:cNvCxnSpPr>
          <p:nvPr/>
        </p:nvCxnSpPr>
        <p:spPr>
          <a:xfrm>
            <a:off x="4647188" y="4347480"/>
            <a:ext cx="35492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A283F479-33B3-4207-AF72-A2D3BE5E2E57}"/>
              </a:ext>
            </a:extLst>
          </p:cNvPr>
          <p:cNvSpPr txBox="1"/>
          <p:nvPr/>
        </p:nvSpPr>
        <p:spPr>
          <a:xfrm>
            <a:off x="7323166" y="4394412"/>
            <a:ext cx="889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Cancel </a:t>
            </a:r>
            <a:r>
              <a:rPr lang="en-US" altLang="ko-KR" sz="8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800" dirty="0">
                <a:solidFill>
                  <a:srgbClr val="0880F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Apply</a:t>
            </a:r>
            <a:endParaRPr lang="ko-KR" altLang="en-US" sz="800" dirty="0">
              <a:solidFill>
                <a:srgbClr val="0880F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3EF11F9B-89F9-4E32-AE13-2B623AE65E98}"/>
              </a:ext>
            </a:extLst>
          </p:cNvPr>
          <p:cNvSpPr/>
          <p:nvPr/>
        </p:nvSpPr>
        <p:spPr>
          <a:xfrm>
            <a:off x="4817703" y="1983601"/>
            <a:ext cx="108886" cy="108886"/>
          </a:xfrm>
          <a:prstGeom prst="rect">
            <a:avLst/>
          </a:prstGeom>
          <a:solidFill>
            <a:srgbClr val="0880F8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B4C0BF5-9C29-4F78-BA31-270B7605853E}"/>
              </a:ext>
            </a:extLst>
          </p:cNvPr>
          <p:cNvSpPr txBox="1"/>
          <p:nvPr/>
        </p:nvSpPr>
        <p:spPr>
          <a:xfrm>
            <a:off x="4942717" y="1938017"/>
            <a:ext cx="13099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err="1"/>
              <a:t>OnDemandExternalServing</a:t>
            </a:r>
            <a:endParaRPr lang="en-US" altLang="ko-KR" sz="700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7A346FE-2EC6-4EEC-AD83-A0C10F6F7869}"/>
              </a:ext>
            </a:extLst>
          </p:cNvPr>
          <p:cNvSpPr/>
          <p:nvPr/>
        </p:nvSpPr>
        <p:spPr>
          <a:xfrm>
            <a:off x="6559715" y="1983601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8562C22-317B-4F0C-AACC-910DAA79AF0B}"/>
              </a:ext>
            </a:extLst>
          </p:cNvPr>
          <p:cNvSpPr txBox="1"/>
          <p:nvPr/>
        </p:nvSpPr>
        <p:spPr>
          <a:xfrm>
            <a:off x="6702011" y="1930322"/>
            <a:ext cx="1149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err="1"/>
              <a:t>OnDemandPipeServing</a:t>
            </a:r>
            <a:endParaRPr lang="ko-KR" altLang="en-US" sz="700" dirty="0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5DF3AAB-FDF8-4C3D-903E-C78908A440BE}"/>
              </a:ext>
            </a:extLst>
          </p:cNvPr>
          <p:cNvSpPr/>
          <p:nvPr/>
        </p:nvSpPr>
        <p:spPr>
          <a:xfrm>
            <a:off x="4817703" y="2240902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696BA42-B898-44E9-9DD5-066212E87B92}"/>
              </a:ext>
            </a:extLst>
          </p:cNvPr>
          <p:cNvSpPr txBox="1"/>
          <p:nvPr/>
        </p:nvSpPr>
        <p:spPr>
          <a:xfrm>
            <a:off x="4942717" y="2187623"/>
            <a:ext cx="9717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err="1"/>
              <a:t>OnDemandServing</a:t>
            </a:r>
            <a:endParaRPr lang="ko-KR" altLang="en-US" sz="7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B2497B3-9A3C-4D4C-B825-7B180BC82B30}"/>
              </a:ext>
            </a:extLst>
          </p:cNvPr>
          <p:cNvSpPr/>
          <p:nvPr/>
        </p:nvSpPr>
        <p:spPr>
          <a:xfrm>
            <a:off x="6559715" y="2240902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04C3858D-A679-4129-8DC1-1B8E71AD2DF9}"/>
              </a:ext>
            </a:extLst>
          </p:cNvPr>
          <p:cNvSpPr txBox="1"/>
          <p:nvPr/>
        </p:nvSpPr>
        <p:spPr>
          <a:xfrm>
            <a:off x="6702011" y="2187623"/>
            <a:ext cx="4796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Stream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6827A80-5E09-4493-BDDB-8448874BFCDD}"/>
              </a:ext>
            </a:extLst>
          </p:cNvPr>
          <p:cNvSpPr txBox="1"/>
          <p:nvPr/>
        </p:nvSpPr>
        <p:spPr>
          <a:xfrm>
            <a:off x="4707402" y="2488632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Status</a:t>
            </a:r>
            <a:endParaRPr lang="ko-KR" altLang="en-US" sz="800" b="1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5B7E1CC-97D1-48B8-ADE6-5DEEEBA618B8}"/>
              </a:ext>
            </a:extLst>
          </p:cNvPr>
          <p:cNvSpPr txBox="1"/>
          <p:nvPr/>
        </p:nvSpPr>
        <p:spPr>
          <a:xfrm>
            <a:off x="482907" y="3307581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Active</a:t>
            </a:r>
            <a:endParaRPr lang="ko-KR" altLang="en-US" sz="800" b="1" dirty="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A5882E6-2448-4C71-A7D0-04128891A6E8}"/>
              </a:ext>
            </a:extLst>
          </p:cNvPr>
          <p:cNvSpPr/>
          <p:nvPr/>
        </p:nvSpPr>
        <p:spPr>
          <a:xfrm>
            <a:off x="593208" y="3636400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B91EF3F-AEB3-4EE2-8257-EDC337B80B73}"/>
              </a:ext>
            </a:extLst>
          </p:cNvPr>
          <p:cNvSpPr txBox="1"/>
          <p:nvPr/>
        </p:nvSpPr>
        <p:spPr>
          <a:xfrm>
            <a:off x="718222" y="3587883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0" dirty="0">
                <a:solidFill>
                  <a:schemeClr val="tx1"/>
                </a:solidFill>
              </a:rPr>
              <a:t>running</a:t>
            </a:r>
            <a:endParaRPr lang="ko-KR" altLang="en-US" sz="700" dirty="0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6F1372D3-F29F-47AB-9861-C318F000BA38}"/>
              </a:ext>
            </a:extLst>
          </p:cNvPr>
          <p:cNvSpPr/>
          <p:nvPr/>
        </p:nvSpPr>
        <p:spPr>
          <a:xfrm>
            <a:off x="1472855" y="3636400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9350C37-138F-408A-9CBE-097211F9538C}"/>
              </a:ext>
            </a:extLst>
          </p:cNvPr>
          <p:cNvSpPr txBox="1"/>
          <p:nvPr/>
        </p:nvSpPr>
        <p:spPr>
          <a:xfrm>
            <a:off x="1597869" y="3587883"/>
            <a:ext cx="6270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0" dirty="0">
                <a:solidFill>
                  <a:schemeClr val="tx1"/>
                </a:solidFill>
              </a:rPr>
              <a:t>completed</a:t>
            </a:r>
            <a:endParaRPr lang="ko-KR" altLang="en-US" sz="700" dirty="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E0EF03CE-540E-434C-8CD5-D706FE133DCD}"/>
              </a:ext>
            </a:extLst>
          </p:cNvPr>
          <p:cNvSpPr/>
          <p:nvPr/>
        </p:nvSpPr>
        <p:spPr>
          <a:xfrm>
            <a:off x="2352502" y="3636400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5EB3D70-60C4-494B-AEB2-3C4DECA367A9}"/>
              </a:ext>
            </a:extLst>
          </p:cNvPr>
          <p:cNvSpPr txBox="1"/>
          <p:nvPr/>
        </p:nvSpPr>
        <p:spPr>
          <a:xfrm>
            <a:off x="2477516" y="3587883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failed</a:t>
            </a:r>
            <a:endParaRPr lang="ko-KR" altLang="en-US" sz="700" dirty="0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7BD73F5-AA03-492C-A4BD-727F19E262AE}"/>
              </a:ext>
            </a:extLst>
          </p:cNvPr>
          <p:cNvSpPr/>
          <p:nvPr/>
        </p:nvSpPr>
        <p:spPr>
          <a:xfrm>
            <a:off x="1949450" y="4157280"/>
            <a:ext cx="692150" cy="21544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/>
              <a:t>Failed</a:t>
            </a:r>
            <a:endParaRPr lang="ko-KR" altLang="en-US" sz="700" dirty="0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DD1B4BE8-E9B0-49C9-A701-50C901B7362C}"/>
              </a:ext>
            </a:extLst>
          </p:cNvPr>
          <p:cNvSpPr/>
          <p:nvPr/>
        </p:nvSpPr>
        <p:spPr>
          <a:xfrm>
            <a:off x="4817703" y="2809300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D0923D13-9ABC-4D9E-8BC0-AEF9AB6CD52E}"/>
              </a:ext>
            </a:extLst>
          </p:cNvPr>
          <p:cNvSpPr txBox="1"/>
          <p:nvPr/>
        </p:nvSpPr>
        <p:spPr>
          <a:xfrm>
            <a:off x="4942717" y="2763716"/>
            <a:ext cx="4122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ready</a:t>
            </a:r>
            <a:endParaRPr lang="ko-KR" altLang="en-US" sz="700" dirty="0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E441DE7E-3C22-4FD6-9A95-5DCEDCA03D3D}"/>
              </a:ext>
            </a:extLst>
          </p:cNvPr>
          <p:cNvSpPr/>
          <p:nvPr/>
        </p:nvSpPr>
        <p:spPr>
          <a:xfrm>
            <a:off x="5688709" y="2809300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5955EFCD-C04A-4DA1-9DE0-47E08CFE8B2C}"/>
              </a:ext>
            </a:extLst>
          </p:cNvPr>
          <p:cNvSpPr txBox="1"/>
          <p:nvPr/>
        </p:nvSpPr>
        <p:spPr>
          <a:xfrm>
            <a:off x="5822364" y="2763716"/>
            <a:ext cx="5902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not ready</a:t>
            </a:r>
            <a:endParaRPr lang="ko-KR" altLang="en-US" sz="700" dirty="0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FC7EFD2-ECA7-4685-A902-6F4A67FD15E0}"/>
              </a:ext>
            </a:extLst>
          </p:cNvPr>
          <p:cNvSpPr/>
          <p:nvPr/>
        </p:nvSpPr>
        <p:spPr>
          <a:xfrm>
            <a:off x="6559715" y="2809300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FEA38A3-99BE-455B-BA74-9747791CCF13}"/>
              </a:ext>
            </a:extLst>
          </p:cNvPr>
          <p:cNvSpPr txBox="1"/>
          <p:nvPr/>
        </p:nvSpPr>
        <p:spPr>
          <a:xfrm>
            <a:off x="6702011" y="2763716"/>
            <a:ext cx="615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err="1"/>
              <a:t>inprogress</a:t>
            </a:r>
            <a:endParaRPr lang="en-US" altLang="ko-KR" sz="700" dirty="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19A06900-3064-43BC-BA65-84EFB40F5642}"/>
              </a:ext>
            </a:extLst>
          </p:cNvPr>
          <p:cNvSpPr/>
          <p:nvPr/>
        </p:nvSpPr>
        <p:spPr>
          <a:xfrm>
            <a:off x="7430722" y="2809300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14D187F0-EB7B-4BC8-A1D2-4A1B0DBB05EB}"/>
              </a:ext>
            </a:extLst>
          </p:cNvPr>
          <p:cNvSpPr txBox="1"/>
          <p:nvPr/>
        </p:nvSpPr>
        <p:spPr>
          <a:xfrm>
            <a:off x="7539608" y="2763716"/>
            <a:ext cx="5517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canceled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F0D8C2EB-2CA6-472E-8B67-B33CC3327B57}"/>
              </a:ext>
            </a:extLst>
          </p:cNvPr>
          <p:cNvSpPr/>
          <p:nvPr/>
        </p:nvSpPr>
        <p:spPr>
          <a:xfrm>
            <a:off x="4817703" y="3073517"/>
            <a:ext cx="108886" cy="1088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878BCC1-0CFF-4099-90F4-C584894F8B6A}"/>
              </a:ext>
            </a:extLst>
          </p:cNvPr>
          <p:cNvSpPr txBox="1"/>
          <p:nvPr/>
        </p:nvSpPr>
        <p:spPr>
          <a:xfrm>
            <a:off x="4942717" y="3027933"/>
            <a:ext cx="5132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finished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691549E-3D54-4182-960C-3B9B1F980F4B}"/>
              </a:ext>
            </a:extLst>
          </p:cNvPr>
          <p:cNvSpPr/>
          <p:nvPr/>
        </p:nvSpPr>
        <p:spPr>
          <a:xfrm>
            <a:off x="6559715" y="3073517"/>
            <a:ext cx="108886" cy="108886"/>
          </a:xfrm>
          <a:prstGeom prst="rect">
            <a:avLst/>
          </a:prstGeom>
          <a:solidFill>
            <a:srgbClr val="0880F8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4E933204-885D-4680-8E44-1147B4E5A7F4}"/>
              </a:ext>
            </a:extLst>
          </p:cNvPr>
          <p:cNvSpPr txBox="1"/>
          <p:nvPr/>
        </p:nvSpPr>
        <p:spPr>
          <a:xfrm>
            <a:off x="6702011" y="3020238"/>
            <a:ext cx="4283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killed</a:t>
            </a:r>
            <a:endParaRPr lang="ko-KR" altLang="en-US" sz="800" dirty="0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9A890FF0-60EF-4CDF-BB8F-0E3F0C521104}"/>
              </a:ext>
            </a:extLst>
          </p:cNvPr>
          <p:cNvSpPr/>
          <p:nvPr/>
        </p:nvSpPr>
        <p:spPr>
          <a:xfrm>
            <a:off x="5688709" y="3075827"/>
            <a:ext cx="108886" cy="108886"/>
          </a:xfrm>
          <a:prstGeom prst="rect">
            <a:avLst/>
          </a:prstGeom>
          <a:solidFill>
            <a:srgbClr val="0880F8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00">
              <a:solidFill>
                <a:schemeClr val="bg1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FF7FC7A-EE09-4E77-ABE7-4704CB77E683}"/>
              </a:ext>
            </a:extLst>
          </p:cNvPr>
          <p:cNvSpPr txBox="1"/>
          <p:nvPr/>
        </p:nvSpPr>
        <p:spPr>
          <a:xfrm>
            <a:off x="5822364" y="3030243"/>
            <a:ext cx="4154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failed</a:t>
            </a:r>
            <a:endParaRPr lang="ko-KR" altLang="en-US" sz="700" dirty="0"/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9C5CE750-734E-41D6-BAE0-A8D59B647A7A}"/>
              </a:ext>
            </a:extLst>
          </p:cNvPr>
          <p:cNvGrpSpPr/>
          <p:nvPr/>
        </p:nvGrpSpPr>
        <p:grpSpPr>
          <a:xfrm>
            <a:off x="6986212" y="5163334"/>
            <a:ext cx="2641228" cy="1584720"/>
            <a:chOff x="5912369" y="1340171"/>
            <a:chExt cx="2641228" cy="1584720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27710646-C688-47EF-B1FE-86C865584205}"/>
                </a:ext>
              </a:extLst>
            </p:cNvPr>
            <p:cNvGrpSpPr/>
            <p:nvPr/>
          </p:nvGrpSpPr>
          <p:grpSpPr>
            <a:xfrm>
              <a:off x="5912369" y="1340171"/>
              <a:ext cx="2641228" cy="1584720"/>
              <a:chOff x="3554275" y="4608477"/>
              <a:chExt cx="2641228" cy="1674848"/>
            </a:xfrm>
          </p:grpSpPr>
          <p:grpSp>
            <p:nvGrpSpPr>
              <p:cNvPr id="168" name="그래픽 8">
                <a:extLst>
                  <a:ext uri="{FF2B5EF4-FFF2-40B4-BE49-F238E27FC236}">
                    <a16:creationId xmlns:a16="http://schemas.microsoft.com/office/drawing/2014/main" id="{77B9AB6C-B468-4F37-AF20-ABF31D17FD22}"/>
                  </a:ext>
                </a:extLst>
              </p:cNvPr>
              <p:cNvGrpSpPr/>
              <p:nvPr/>
            </p:nvGrpSpPr>
            <p:grpSpPr>
              <a:xfrm>
                <a:off x="3562522" y="4608477"/>
                <a:ext cx="2632981" cy="1674848"/>
                <a:chOff x="299700" y="5134272"/>
                <a:chExt cx="2632981" cy="1674848"/>
              </a:xfrm>
            </p:grpSpPr>
            <p:grpSp>
              <p:nvGrpSpPr>
                <p:cNvPr id="191" name="그래픽 8">
                  <a:extLst>
                    <a:ext uri="{FF2B5EF4-FFF2-40B4-BE49-F238E27FC236}">
                      <a16:creationId xmlns:a16="http://schemas.microsoft.com/office/drawing/2014/main" id="{36E10D9C-39D5-43E4-AEBF-3C8114146D40}"/>
                    </a:ext>
                  </a:extLst>
                </p:cNvPr>
                <p:cNvGrpSpPr/>
                <p:nvPr/>
              </p:nvGrpSpPr>
              <p:grpSpPr>
                <a:xfrm>
                  <a:off x="299700" y="5134272"/>
                  <a:ext cx="2632981" cy="1674848"/>
                  <a:chOff x="299700" y="5134272"/>
                  <a:chExt cx="2632981" cy="1674848"/>
                </a:xfrm>
              </p:grpSpPr>
              <p:sp>
                <p:nvSpPr>
                  <p:cNvPr id="194" name="그래픽 8">
                    <a:extLst>
                      <a:ext uri="{FF2B5EF4-FFF2-40B4-BE49-F238E27FC236}">
                        <a16:creationId xmlns:a16="http://schemas.microsoft.com/office/drawing/2014/main" id="{AD114315-F14C-4C0C-B715-07A3598D4AFF}"/>
                      </a:ext>
                    </a:extLst>
                  </p:cNvPr>
                  <p:cNvSpPr/>
                  <p:nvPr/>
                </p:nvSpPr>
                <p:spPr>
                  <a:xfrm>
                    <a:off x="299700" y="5134272"/>
                    <a:ext cx="2632981" cy="365691"/>
                  </a:xfrm>
                  <a:custGeom>
                    <a:avLst/>
                    <a:gdLst>
                      <a:gd name="connsiteX0" fmla="*/ 0 w 2632981"/>
                      <a:gd name="connsiteY0" fmla="*/ 470 h 365691"/>
                      <a:gd name="connsiteX1" fmla="*/ 2632981 w 2632981"/>
                      <a:gd name="connsiteY1" fmla="*/ 470 h 365691"/>
                      <a:gd name="connsiteX2" fmla="*/ 2632981 w 2632981"/>
                      <a:gd name="connsiteY2" fmla="*/ 366162 h 365691"/>
                      <a:gd name="connsiteX3" fmla="*/ 0 w 2632981"/>
                      <a:gd name="connsiteY3" fmla="*/ 366162 h 365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32981" h="365691">
                        <a:moveTo>
                          <a:pt x="0" y="470"/>
                        </a:moveTo>
                        <a:lnTo>
                          <a:pt x="2632981" y="470"/>
                        </a:lnTo>
                        <a:lnTo>
                          <a:pt x="2632981" y="366162"/>
                        </a:lnTo>
                        <a:lnTo>
                          <a:pt x="0" y="36616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7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95" name="그래픽 8">
                    <a:extLst>
                      <a:ext uri="{FF2B5EF4-FFF2-40B4-BE49-F238E27FC236}">
                        <a16:creationId xmlns:a16="http://schemas.microsoft.com/office/drawing/2014/main" id="{D4BA02CB-CC3E-4037-81AE-B04F95F2D61F}"/>
                      </a:ext>
                    </a:extLst>
                  </p:cNvPr>
                  <p:cNvSpPr/>
                  <p:nvPr/>
                </p:nvSpPr>
                <p:spPr>
                  <a:xfrm>
                    <a:off x="303356" y="5137929"/>
                    <a:ext cx="2625667" cy="1671191"/>
                  </a:xfrm>
                  <a:custGeom>
                    <a:avLst/>
                    <a:gdLst>
                      <a:gd name="connsiteX0" fmla="*/ 0 w 2625667"/>
                      <a:gd name="connsiteY0" fmla="*/ 470 h 358377"/>
                      <a:gd name="connsiteX1" fmla="*/ 2625667 w 2625667"/>
                      <a:gd name="connsiteY1" fmla="*/ 470 h 358377"/>
                      <a:gd name="connsiteX2" fmla="*/ 2625667 w 2625667"/>
                      <a:gd name="connsiteY2" fmla="*/ 358848 h 358377"/>
                      <a:gd name="connsiteX3" fmla="*/ 0 w 2625667"/>
                      <a:gd name="connsiteY3" fmla="*/ 358848 h 3583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25667" h="358377">
                        <a:moveTo>
                          <a:pt x="0" y="470"/>
                        </a:moveTo>
                        <a:lnTo>
                          <a:pt x="2625667" y="470"/>
                        </a:lnTo>
                        <a:lnTo>
                          <a:pt x="2625667" y="358848"/>
                        </a:lnTo>
                        <a:lnTo>
                          <a:pt x="0" y="35884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7309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96" name="그래픽 8">
                    <a:extLst>
                      <a:ext uri="{FF2B5EF4-FFF2-40B4-BE49-F238E27FC236}">
                        <a16:creationId xmlns:a16="http://schemas.microsoft.com/office/drawing/2014/main" id="{53A9014E-4775-40F0-9BCF-93A1E6A517D3}"/>
                      </a:ext>
                    </a:extLst>
                  </p:cNvPr>
                  <p:cNvSpPr/>
                  <p:nvPr/>
                </p:nvSpPr>
                <p:spPr>
                  <a:xfrm>
                    <a:off x="303356" y="5493016"/>
                    <a:ext cx="2625667" cy="242692"/>
                  </a:xfrm>
                  <a:custGeom>
                    <a:avLst/>
                    <a:gdLst>
                      <a:gd name="connsiteX0" fmla="*/ 0 w 2625667"/>
                      <a:gd name="connsiteY0" fmla="*/ 470 h 358377"/>
                      <a:gd name="connsiteX1" fmla="*/ 2625667 w 2625667"/>
                      <a:gd name="connsiteY1" fmla="*/ 470 h 358377"/>
                      <a:gd name="connsiteX2" fmla="*/ 2625667 w 2625667"/>
                      <a:gd name="connsiteY2" fmla="*/ 358848 h 358377"/>
                      <a:gd name="connsiteX3" fmla="*/ 0 w 2625667"/>
                      <a:gd name="connsiteY3" fmla="*/ 358848 h 3583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25667" h="358377">
                        <a:moveTo>
                          <a:pt x="0" y="470"/>
                        </a:moveTo>
                        <a:lnTo>
                          <a:pt x="2625667" y="470"/>
                        </a:lnTo>
                        <a:lnTo>
                          <a:pt x="2625667" y="358848"/>
                        </a:lnTo>
                        <a:lnTo>
                          <a:pt x="0" y="358848"/>
                        </a:lnTo>
                        <a:close/>
                      </a:path>
                    </a:pathLst>
                  </a:custGeom>
                  <a:noFill/>
                  <a:ln w="7309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sp>
              <p:nvSpPr>
                <p:cNvPr id="192" name="그래픽 8">
                  <a:extLst>
                    <a:ext uri="{FF2B5EF4-FFF2-40B4-BE49-F238E27FC236}">
                      <a16:creationId xmlns:a16="http://schemas.microsoft.com/office/drawing/2014/main" id="{DE8BECFA-4FDA-4A2E-8D92-AC67A48AE343}"/>
                    </a:ext>
                  </a:extLst>
                </p:cNvPr>
                <p:cNvSpPr txBox="1"/>
                <p:nvPr/>
              </p:nvSpPr>
              <p:spPr>
                <a:xfrm>
                  <a:off x="354536" y="5212887"/>
                  <a:ext cx="2350323" cy="2276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/>
                      <a:ea typeface="나눔고딕" panose="020D0604000000000000" pitchFamily="50" charset="-127"/>
                      <a:cs typeface="Arial"/>
                      <a:sym typeface="Arial"/>
                      <a:rtl val="0"/>
                    </a:rPr>
                    <a:t>2.5.15.EdgeX</a:t>
                  </a:r>
                  <a:r>
                    <a:rPr kumimoji="0" lang="ko-KR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/>
                      <a:ea typeface="나눔고딕" panose="020D0604000000000000" pitchFamily="50" charset="-127"/>
                      <a:cs typeface="Arial"/>
                      <a:sym typeface="Arial"/>
                      <a:rtl val="0"/>
                    </a:rPr>
                    <a:t>로부터 데이터 적재하기</a:t>
                  </a:r>
                  <a:r>
                    <a: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/>
                      <a:ea typeface="나눔고딕" panose="020D0604000000000000" pitchFamily="50" charset="-127"/>
                      <a:cs typeface="Arial"/>
                      <a:sym typeface="Arial"/>
                      <a:rtl val="0"/>
                    </a:rPr>
                    <a:t>(</a:t>
                  </a:r>
                  <a:r>
                    <a:rPr kumimoji="0" lang="en-US" altLang="ko-KR" sz="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/>
                      <a:ea typeface="나눔고딕" panose="020D0604000000000000" pitchFamily="50" charset="-127"/>
                      <a:cs typeface="Arial"/>
                      <a:sym typeface="Arial"/>
                      <a:rtl val="0"/>
                    </a:rPr>
                    <a:t>subscrip</a:t>
                  </a:r>
                  <a:r>
                    <a: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/>
                      <a:ea typeface="나눔고딕" panose="020D0604000000000000" pitchFamily="50" charset="-127"/>
                      <a:cs typeface="Arial"/>
                      <a:sym typeface="Arial"/>
                      <a:rtl val="0"/>
                    </a:rPr>
                    <a:t>···</a:t>
                  </a:r>
                </a:p>
              </p:txBody>
            </p:sp>
            <p:sp>
              <p:nvSpPr>
                <p:cNvPr id="193" name="그래픽 8">
                  <a:extLst>
                    <a:ext uri="{FF2B5EF4-FFF2-40B4-BE49-F238E27FC236}">
                      <a16:creationId xmlns:a16="http://schemas.microsoft.com/office/drawing/2014/main" id="{E4D62ADC-B92E-431E-B9BD-50F12BB30AED}"/>
                    </a:ext>
                  </a:extLst>
                </p:cNvPr>
                <p:cNvSpPr txBox="1"/>
                <p:nvPr/>
              </p:nvSpPr>
              <p:spPr>
                <a:xfrm>
                  <a:off x="354536" y="5501670"/>
                  <a:ext cx="1220206" cy="2439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rPr>
                    <a:t>Search the keyword</a:t>
                  </a:r>
                  <a:endPara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Arial"/>
                    <a:ea typeface="나눔고딕" panose="020D0604000000000000" pitchFamily="50" charset="-127"/>
                    <a:cs typeface="Arial"/>
                    <a:sym typeface="Arial"/>
                    <a:rtl val="0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945A4FD-903C-4A97-9B0C-640D406AF416}"/>
                  </a:ext>
                </a:extLst>
              </p:cNvPr>
              <p:cNvSpPr txBox="1"/>
              <p:nvPr/>
            </p:nvSpPr>
            <p:spPr>
              <a:xfrm>
                <a:off x="3723831" y="5568680"/>
                <a:ext cx="176939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[SNR001]2.5.15.InceptionServingExample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EEC0AF7F-E56C-42E2-B5DC-59096A15FFDA}"/>
                  </a:ext>
                </a:extLst>
              </p:cNvPr>
              <p:cNvSpPr txBox="1"/>
              <p:nvPr/>
            </p:nvSpPr>
            <p:spPr>
              <a:xfrm>
                <a:off x="3723831" y="5710873"/>
                <a:ext cx="113150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BeeAI</a:t>
                </a:r>
                <a:r>
                  <a:rPr kumimoji="0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 </a:t>
                </a:r>
                <a:r>
                  <a:rPr kumimoji="0" lang="ko-KR" alt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모델 검증 및 평가</a:t>
                </a:r>
                <a:endPara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4948CBD9-A794-45C9-8442-DE12CE2AB1F2}"/>
                  </a:ext>
                </a:extLst>
              </p:cNvPr>
              <p:cNvSpPr txBox="1"/>
              <p:nvPr/>
            </p:nvSpPr>
            <p:spPr>
              <a:xfrm>
                <a:off x="3554275" y="5245874"/>
                <a:ext cx="2155524" cy="211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EdgeX</a:t>
                </a:r>
                <a:r>
                  <a:rPr kumimoji="0" lang="ko-KR" alt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로부터 데이터 적재</a:t>
                </a:r>
                <a:endPara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B6C6B76F-6B79-4A31-AB2E-914A7921661B}"/>
                  </a:ext>
                </a:extLst>
              </p:cNvPr>
              <p:cNvSpPr txBox="1"/>
              <p:nvPr/>
            </p:nvSpPr>
            <p:spPr>
              <a:xfrm>
                <a:off x="3554275" y="5877307"/>
                <a:ext cx="2155524" cy="211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EdgeX</a:t>
                </a:r>
                <a:r>
                  <a:rPr kumimoji="0" lang="ko-KR" alt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로부터 데이터 적재</a:t>
                </a:r>
                <a:endPara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37FA58BA-B03B-49E9-828A-34BAE13F57B7}"/>
                  </a:ext>
                </a:extLst>
              </p:cNvPr>
              <p:cNvSpPr/>
              <p:nvPr/>
            </p:nvSpPr>
            <p:spPr>
              <a:xfrm>
                <a:off x="3565529" y="5428111"/>
                <a:ext cx="2625666" cy="1692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281D4031-6CA9-4889-B900-29F70EB9B704}"/>
                  </a:ext>
                </a:extLst>
              </p:cNvPr>
              <p:cNvSpPr txBox="1"/>
              <p:nvPr/>
            </p:nvSpPr>
            <p:spPr>
              <a:xfrm>
                <a:off x="3723831" y="5416143"/>
                <a:ext cx="215552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2.5.15.EdgeX</a:t>
                </a:r>
                <a:r>
                  <a:rPr kumimoji="0" lang="ko-KR" alt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로부터 데이터 적재하기</a:t>
                </a:r>
                <a:r>
                  <a:rPr kumimoji="0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(subscription</a:t>
                </a:r>
                <a:r>
                  <a:rPr kumimoji="0" lang="ko-KR" alt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적용</a:t>
                </a:r>
                <a:r>
                  <a:rPr kumimoji="0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)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AA5DD492-C004-4E4A-8CB6-FB45EF6B4394}"/>
                  </a:ext>
                </a:extLst>
              </p:cNvPr>
              <p:cNvSpPr txBox="1"/>
              <p:nvPr/>
            </p:nvSpPr>
            <p:spPr>
              <a:xfrm>
                <a:off x="3723831" y="6073203"/>
                <a:ext cx="113150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BeeAI</a:t>
                </a:r>
                <a:r>
                  <a:rPr kumimoji="0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 </a:t>
                </a:r>
                <a:r>
                  <a:rPr kumimoji="0" lang="ko-KR" alt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모델 검증 및 평가</a:t>
                </a:r>
                <a:endPara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p:grpSp>
        <p:sp>
          <p:nvSpPr>
            <p:cNvPr id="162" name="그래픽 8">
              <a:extLst>
                <a:ext uri="{FF2B5EF4-FFF2-40B4-BE49-F238E27FC236}">
                  <a16:creationId xmlns:a16="http://schemas.microsoft.com/office/drawing/2014/main" id="{B6ED667B-F291-4EA9-8803-196866CCE5EC}"/>
                </a:ext>
              </a:extLst>
            </p:cNvPr>
            <p:cNvSpPr/>
            <p:nvPr/>
          </p:nvSpPr>
          <p:spPr>
            <a:xfrm>
              <a:off x="8320603" y="1502654"/>
              <a:ext cx="68898" cy="42213"/>
            </a:xfrm>
            <a:custGeom>
              <a:avLst/>
              <a:gdLst>
                <a:gd name="connsiteX0" fmla="*/ 34702 w 68750"/>
                <a:gd name="connsiteY0" fmla="*/ 45104 h 44614"/>
                <a:gd name="connsiteX1" fmla="*/ 327 w 68750"/>
                <a:gd name="connsiteY1" fmla="*/ 10729 h 44614"/>
                <a:gd name="connsiteX2" fmla="*/ 10566 w 68750"/>
                <a:gd name="connsiteY2" fmla="*/ 490 h 44614"/>
                <a:gd name="connsiteX3" fmla="*/ 34702 w 68750"/>
                <a:gd name="connsiteY3" fmla="*/ 24626 h 44614"/>
                <a:gd name="connsiteX4" fmla="*/ 58838 w 68750"/>
                <a:gd name="connsiteY4" fmla="*/ 490 h 44614"/>
                <a:gd name="connsiteX5" fmla="*/ 69077 w 68750"/>
                <a:gd name="connsiteY5" fmla="*/ 10729 h 4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750" h="44614">
                  <a:moveTo>
                    <a:pt x="34702" y="45104"/>
                  </a:moveTo>
                  <a:lnTo>
                    <a:pt x="327" y="10729"/>
                  </a:lnTo>
                  <a:lnTo>
                    <a:pt x="10566" y="490"/>
                  </a:lnTo>
                  <a:lnTo>
                    <a:pt x="34702" y="24626"/>
                  </a:lnTo>
                  <a:lnTo>
                    <a:pt x="58838" y="490"/>
                  </a:lnTo>
                  <a:lnTo>
                    <a:pt x="69077" y="10729"/>
                  </a:lnTo>
                  <a:close/>
                </a:path>
              </a:pathLst>
            </a:custGeom>
            <a:solidFill>
              <a:schemeClr val="tx1"/>
            </a:soli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65A26EDF-6E4C-4124-B3C7-43851F810B36}"/>
                </a:ext>
              </a:extLst>
            </p:cNvPr>
            <p:cNvGrpSpPr/>
            <p:nvPr/>
          </p:nvGrpSpPr>
          <p:grpSpPr>
            <a:xfrm>
              <a:off x="8405278" y="1904657"/>
              <a:ext cx="140459" cy="1020233"/>
              <a:chOff x="8405278" y="1904657"/>
              <a:chExt cx="140459" cy="1092740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DB4CAE5-3901-4242-BE35-32756963D804}"/>
                  </a:ext>
                </a:extLst>
              </p:cNvPr>
              <p:cNvSpPr/>
              <p:nvPr/>
            </p:nvSpPr>
            <p:spPr>
              <a:xfrm>
                <a:off x="8405278" y="1906367"/>
                <a:ext cx="140459" cy="10910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D3687EFC-4CA7-438B-8778-A7E40A18C0F0}"/>
                  </a:ext>
                </a:extLst>
              </p:cNvPr>
              <p:cNvSpPr/>
              <p:nvPr/>
            </p:nvSpPr>
            <p:spPr>
              <a:xfrm>
                <a:off x="8405278" y="1904657"/>
                <a:ext cx="140459" cy="39916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6E83A6-D9D3-4246-B6F5-4C9046494CDA}"/>
              </a:ext>
            </a:extLst>
          </p:cNvPr>
          <p:cNvGrpSpPr/>
          <p:nvPr/>
        </p:nvGrpSpPr>
        <p:grpSpPr>
          <a:xfrm>
            <a:off x="4171316" y="4878110"/>
            <a:ext cx="2696201" cy="1883864"/>
            <a:chOff x="1356420" y="4721352"/>
            <a:chExt cx="2696201" cy="1883864"/>
          </a:xfrm>
        </p:grpSpPr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A50091C1-27F5-43F9-AFE4-271D9E931EDA}"/>
                </a:ext>
              </a:extLst>
            </p:cNvPr>
            <p:cNvGrpSpPr/>
            <p:nvPr/>
          </p:nvGrpSpPr>
          <p:grpSpPr>
            <a:xfrm>
              <a:off x="1412450" y="5012452"/>
              <a:ext cx="2640171" cy="1584720"/>
              <a:chOff x="9493592" y="5168709"/>
              <a:chExt cx="2640171" cy="1584720"/>
            </a:xfrm>
          </p:grpSpPr>
          <p:grpSp>
            <p:nvGrpSpPr>
              <p:cNvPr id="203" name="그래픽 8">
                <a:extLst>
                  <a:ext uri="{FF2B5EF4-FFF2-40B4-BE49-F238E27FC236}">
                    <a16:creationId xmlns:a16="http://schemas.microsoft.com/office/drawing/2014/main" id="{DC460FDF-642C-4925-9078-0A21716909DF}"/>
                  </a:ext>
                </a:extLst>
              </p:cNvPr>
              <p:cNvGrpSpPr/>
              <p:nvPr/>
            </p:nvGrpSpPr>
            <p:grpSpPr>
              <a:xfrm>
                <a:off x="9500782" y="5168709"/>
                <a:ext cx="2632981" cy="1584720"/>
                <a:chOff x="299700" y="5134272"/>
                <a:chExt cx="2632981" cy="1674848"/>
              </a:xfrm>
            </p:grpSpPr>
            <p:grpSp>
              <p:nvGrpSpPr>
                <p:cNvPr id="226" name="그래픽 8">
                  <a:extLst>
                    <a:ext uri="{FF2B5EF4-FFF2-40B4-BE49-F238E27FC236}">
                      <a16:creationId xmlns:a16="http://schemas.microsoft.com/office/drawing/2014/main" id="{199F5294-2495-4707-B758-88B6E06D6C26}"/>
                    </a:ext>
                  </a:extLst>
                </p:cNvPr>
                <p:cNvGrpSpPr/>
                <p:nvPr/>
              </p:nvGrpSpPr>
              <p:grpSpPr>
                <a:xfrm>
                  <a:off x="299700" y="5134272"/>
                  <a:ext cx="2632981" cy="1674848"/>
                  <a:chOff x="299700" y="5134272"/>
                  <a:chExt cx="2632981" cy="1674848"/>
                </a:xfrm>
              </p:grpSpPr>
              <p:sp>
                <p:nvSpPr>
                  <p:cNvPr id="229" name="그래픽 8">
                    <a:extLst>
                      <a:ext uri="{FF2B5EF4-FFF2-40B4-BE49-F238E27FC236}">
                        <a16:creationId xmlns:a16="http://schemas.microsoft.com/office/drawing/2014/main" id="{3661DEA6-2542-411B-9CA9-716AD4E5B212}"/>
                      </a:ext>
                    </a:extLst>
                  </p:cNvPr>
                  <p:cNvSpPr/>
                  <p:nvPr/>
                </p:nvSpPr>
                <p:spPr>
                  <a:xfrm>
                    <a:off x="299700" y="5134272"/>
                    <a:ext cx="2632981" cy="365691"/>
                  </a:xfrm>
                  <a:custGeom>
                    <a:avLst/>
                    <a:gdLst>
                      <a:gd name="connsiteX0" fmla="*/ 0 w 2632981"/>
                      <a:gd name="connsiteY0" fmla="*/ 470 h 365691"/>
                      <a:gd name="connsiteX1" fmla="*/ 2632981 w 2632981"/>
                      <a:gd name="connsiteY1" fmla="*/ 470 h 365691"/>
                      <a:gd name="connsiteX2" fmla="*/ 2632981 w 2632981"/>
                      <a:gd name="connsiteY2" fmla="*/ 366162 h 365691"/>
                      <a:gd name="connsiteX3" fmla="*/ 0 w 2632981"/>
                      <a:gd name="connsiteY3" fmla="*/ 366162 h 365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32981" h="365691">
                        <a:moveTo>
                          <a:pt x="0" y="470"/>
                        </a:moveTo>
                        <a:lnTo>
                          <a:pt x="2632981" y="470"/>
                        </a:lnTo>
                        <a:lnTo>
                          <a:pt x="2632981" y="366162"/>
                        </a:lnTo>
                        <a:lnTo>
                          <a:pt x="0" y="36616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7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230" name="그래픽 8">
                    <a:extLst>
                      <a:ext uri="{FF2B5EF4-FFF2-40B4-BE49-F238E27FC236}">
                        <a16:creationId xmlns:a16="http://schemas.microsoft.com/office/drawing/2014/main" id="{0FDED069-3D5F-476A-A8EE-36BA88C3C2A9}"/>
                      </a:ext>
                    </a:extLst>
                  </p:cNvPr>
                  <p:cNvSpPr/>
                  <p:nvPr/>
                </p:nvSpPr>
                <p:spPr>
                  <a:xfrm>
                    <a:off x="303356" y="5137929"/>
                    <a:ext cx="2625667" cy="1671191"/>
                  </a:xfrm>
                  <a:custGeom>
                    <a:avLst/>
                    <a:gdLst>
                      <a:gd name="connsiteX0" fmla="*/ 0 w 2625667"/>
                      <a:gd name="connsiteY0" fmla="*/ 470 h 358377"/>
                      <a:gd name="connsiteX1" fmla="*/ 2625667 w 2625667"/>
                      <a:gd name="connsiteY1" fmla="*/ 470 h 358377"/>
                      <a:gd name="connsiteX2" fmla="*/ 2625667 w 2625667"/>
                      <a:gd name="connsiteY2" fmla="*/ 358848 h 358377"/>
                      <a:gd name="connsiteX3" fmla="*/ 0 w 2625667"/>
                      <a:gd name="connsiteY3" fmla="*/ 358848 h 3583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25667" h="358377">
                        <a:moveTo>
                          <a:pt x="0" y="470"/>
                        </a:moveTo>
                        <a:lnTo>
                          <a:pt x="2625667" y="470"/>
                        </a:lnTo>
                        <a:lnTo>
                          <a:pt x="2625667" y="358848"/>
                        </a:lnTo>
                        <a:lnTo>
                          <a:pt x="0" y="35884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7309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231" name="그래픽 8">
                    <a:extLst>
                      <a:ext uri="{FF2B5EF4-FFF2-40B4-BE49-F238E27FC236}">
                        <a16:creationId xmlns:a16="http://schemas.microsoft.com/office/drawing/2014/main" id="{04BD5AFB-71C4-4261-A681-2F529629A1E6}"/>
                      </a:ext>
                    </a:extLst>
                  </p:cNvPr>
                  <p:cNvSpPr/>
                  <p:nvPr/>
                </p:nvSpPr>
                <p:spPr>
                  <a:xfrm>
                    <a:off x="303356" y="5493016"/>
                    <a:ext cx="2625667" cy="242692"/>
                  </a:xfrm>
                  <a:custGeom>
                    <a:avLst/>
                    <a:gdLst>
                      <a:gd name="connsiteX0" fmla="*/ 0 w 2625667"/>
                      <a:gd name="connsiteY0" fmla="*/ 470 h 358377"/>
                      <a:gd name="connsiteX1" fmla="*/ 2625667 w 2625667"/>
                      <a:gd name="connsiteY1" fmla="*/ 470 h 358377"/>
                      <a:gd name="connsiteX2" fmla="*/ 2625667 w 2625667"/>
                      <a:gd name="connsiteY2" fmla="*/ 358848 h 358377"/>
                      <a:gd name="connsiteX3" fmla="*/ 0 w 2625667"/>
                      <a:gd name="connsiteY3" fmla="*/ 358848 h 3583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25667" h="358377">
                        <a:moveTo>
                          <a:pt x="0" y="470"/>
                        </a:moveTo>
                        <a:lnTo>
                          <a:pt x="2625667" y="470"/>
                        </a:lnTo>
                        <a:lnTo>
                          <a:pt x="2625667" y="358848"/>
                        </a:lnTo>
                        <a:lnTo>
                          <a:pt x="0" y="358848"/>
                        </a:lnTo>
                        <a:close/>
                      </a:path>
                    </a:pathLst>
                  </a:custGeom>
                  <a:noFill/>
                  <a:ln w="7309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sp>
              <p:nvSpPr>
                <p:cNvPr id="227" name="그래픽 8">
                  <a:extLst>
                    <a:ext uri="{FF2B5EF4-FFF2-40B4-BE49-F238E27FC236}">
                      <a16:creationId xmlns:a16="http://schemas.microsoft.com/office/drawing/2014/main" id="{AE151359-89E9-43A2-80C6-0AD21624C7FD}"/>
                    </a:ext>
                  </a:extLst>
                </p:cNvPr>
                <p:cNvSpPr txBox="1"/>
                <p:nvPr/>
              </p:nvSpPr>
              <p:spPr>
                <a:xfrm>
                  <a:off x="354536" y="5212887"/>
                  <a:ext cx="2350323" cy="2276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/>
                      <a:ea typeface="나눔고딕" panose="020D0604000000000000" pitchFamily="50" charset="-127"/>
                      <a:cs typeface="Arial"/>
                      <a:sym typeface="Arial"/>
                      <a:rtl val="0"/>
                    </a:rPr>
                    <a:t>2.5.15.EdgeX</a:t>
                  </a:r>
                  <a:r>
                    <a:rPr kumimoji="0" lang="ko-KR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/>
                      <a:ea typeface="나눔고딕" panose="020D0604000000000000" pitchFamily="50" charset="-127"/>
                      <a:cs typeface="Arial"/>
                      <a:sym typeface="Arial"/>
                      <a:rtl val="0"/>
                    </a:rPr>
                    <a:t>로부터 데이터 적재하기</a:t>
                  </a:r>
                  <a:r>
                    <a: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/>
                      <a:ea typeface="나눔고딕" panose="020D0604000000000000" pitchFamily="50" charset="-127"/>
                      <a:cs typeface="Arial"/>
                      <a:sym typeface="Arial"/>
                      <a:rtl val="0"/>
                    </a:rPr>
                    <a:t>(</a:t>
                  </a:r>
                  <a:r>
                    <a:rPr kumimoji="0" lang="en-US" altLang="ko-KR" sz="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/>
                      <a:ea typeface="나눔고딕" panose="020D0604000000000000" pitchFamily="50" charset="-127"/>
                      <a:cs typeface="Arial"/>
                      <a:sym typeface="Arial"/>
                      <a:rtl val="0"/>
                    </a:rPr>
                    <a:t>subscrip</a:t>
                  </a:r>
                  <a:r>
                    <a: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/>
                      <a:ea typeface="나눔고딕" panose="020D0604000000000000" pitchFamily="50" charset="-127"/>
                      <a:cs typeface="Arial"/>
                      <a:sym typeface="Arial"/>
                      <a:rtl val="0"/>
                    </a:rPr>
                    <a:t>···</a:t>
                  </a:r>
                </a:p>
              </p:txBody>
            </p:sp>
            <p:sp>
              <p:nvSpPr>
                <p:cNvPr id="228" name="그래픽 8">
                  <a:extLst>
                    <a:ext uri="{FF2B5EF4-FFF2-40B4-BE49-F238E27FC236}">
                      <a16:creationId xmlns:a16="http://schemas.microsoft.com/office/drawing/2014/main" id="{EC335829-E82D-4233-8C35-69B42F19C39A}"/>
                    </a:ext>
                  </a:extLst>
                </p:cNvPr>
                <p:cNvSpPr txBox="1"/>
                <p:nvPr/>
              </p:nvSpPr>
              <p:spPr>
                <a:xfrm>
                  <a:off x="354536" y="5501670"/>
                  <a:ext cx="1220206" cy="2439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rPr>
                    <a:t>Search the keyword</a:t>
                  </a:r>
                  <a:endPara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699FB"/>
                    </a:solidFill>
                    <a:effectLst/>
                    <a:uLnTx/>
                    <a:uFillTx/>
                    <a:latin typeface="Arial"/>
                    <a:ea typeface="나눔고딕" panose="020D0604000000000000" pitchFamily="50" charset="-127"/>
                    <a:cs typeface="Arial"/>
                    <a:sym typeface="Arial"/>
                    <a:rtl val="0"/>
                  </a:endParaRPr>
                </a:p>
              </p:txBody>
            </p:sp>
          </p:grp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3A891CE-0F44-409D-A45D-E85C26077D04}"/>
                  </a:ext>
                </a:extLst>
              </p:cNvPr>
              <p:cNvSpPr txBox="1"/>
              <p:nvPr/>
            </p:nvSpPr>
            <p:spPr>
              <a:xfrm>
                <a:off x="9493592" y="6415488"/>
                <a:ext cx="1769390" cy="17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[SNR001]2.5.15.InceptionServingExample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C2C4198-D2EC-48F5-B1BA-904A660DF101}"/>
                  </a:ext>
                </a:extLst>
              </p:cNvPr>
              <p:cNvSpPr txBox="1"/>
              <p:nvPr/>
            </p:nvSpPr>
            <p:spPr>
              <a:xfrm>
                <a:off x="9493592" y="6550029"/>
                <a:ext cx="1131506" cy="17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BeeAI</a:t>
                </a:r>
                <a:r>
                  <a:rPr kumimoji="0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 </a:t>
                </a:r>
                <a:r>
                  <a:rPr kumimoji="0" lang="ko-KR" alt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모델 검증 및 평가</a:t>
                </a:r>
                <a:endPara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B11CAF09-30EE-462C-94BE-1D36DD1EDB54}"/>
                  </a:ext>
                </a:extLst>
              </p:cNvPr>
              <p:cNvSpPr/>
              <p:nvPr/>
            </p:nvSpPr>
            <p:spPr>
              <a:xfrm>
                <a:off x="9503789" y="6282483"/>
                <a:ext cx="2625666" cy="1601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F2CBDE42-A74B-435C-8720-96ABD9814BAE}"/>
                  </a:ext>
                </a:extLst>
              </p:cNvPr>
              <p:cNvSpPr txBox="1"/>
              <p:nvPr/>
            </p:nvSpPr>
            <p:spPr>
              <a:xfrm>
                <a:off x="9493592" y="6271159"/>
                <a:ext cx="2155524" cy="17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2.5.15.EdgeX</a:t>
                </a:r>
                <a:r>
                  <a:rPr kumimoji="0" lang="ko-KR" alt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로부터 데이터 적재하기</a:t>
                </a:r>
                <a:r>
                  <a:rPr kumimoji="0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(subscription</a:t>
                </a:r>
                <a:r>
                  <a:rPr kumimoji="0" lang="ko-KR" alt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적용</a:t>
                </a:r>
                <a:r>
                  <a:rPr kumimoji="0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)</a:t>
                </a:r>
              </a:p>
            </p:txBody>
          </p:sp>
          <p:sp>
            <p:nvSpPr>
              <p:cNvPr id="220" name="그래픽 8">
                <a:extLst>
                  <a:ext uri="{FF2B5EF4-FFF2-40B4-BE49-F238E27FC236}">
                    <a16:creationId xmlns:a16="http://schemas.microsoft.com/office/drawing/2014/main" id="{F901DCF4-F607-4C10-BE8E-205A42A12090}"/>
                  </a:ext>
                </a:extLst>
              </p:cNvPr>
              <p:cNvSpPr/>
              <p:nvPr/>
            </p:nvSpPr>
            <p:spPr>
              <a:xfrm>
                <a:off x="11900769" y="5331192"/>
                <a:ext cx="68898" cy="42213"/>
              </a:xfrm>
              <a:custGeom>
                <a:avLst/>
                <a:gdLst>
                  <a:gd name="connsiteX0" fmla="*/ 34702 w 68750"/>
                  <a:gd name="connsiteY0" fmla="*/ 45104 h 44614"/>
                  <a:gd name="connsiteX1" fmla="*/ 327 w 68750"/>
                  <a:gd name="connsiteY1" fmla="*/ 10729 h 44614"/>
                  <a:gd name="connsiteX2" fmla="*/ 10566 w 68750"/>
                  <a:gd name="connsiteY2" fmla="*/ 490 h 44614"/>
                  <a:gd name="connsiteX3" fmla="*/ 34702 w 68750"/>
                  <a:gd name="connsiteY3" fmla="*/ 24626 h 44614"/>
                  <a:gd name="connsiteX4" fmla="*/ 58838 w 68750"/>
                  <a:gd name="connsiteY4" fmla="*/ 490 h 44614"/>
                  <a:gd name="connsiteX5" fmla="*/ 69077 w 68750"/>
                  <a:gd name="connsiteY5" fmla="*/ 10729 h 4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750" h="44614">
                    <a:moveTo>
                      <a:pt x="34702" y="45104"/>
                    </a:moveTo>
                    <a:lnTo>
                      <a:pt x="327" y="10729"/>
                    </a:lnTo>
                    <a:lnTo>
                      <a:pt x="10566" y="490"/>
                    </a:lnTo>
                    <a:lnTo>
                      <a:pt x="34702" y="24626"/>
                    </a:lnTo>
                    <a:lnTo>
                      <a:pt x="58838" y="490"/>
                    </a:lnTo>
                    <a:lnTo>
                      <a:pt x="69077" y="10729"/>
                    </a:lnTo>
                    <a:close/>
                  </a:path>
                </a:pathLst>
              </a:custGeom>
              <a:solidFill>
                <a:schemeClr val="tx1"/>
              </a:solidFill>
              <a:ln w="7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127FC7F2-2906-4844-8774-6AC488ECE6C6}"/>
                  </a:ext>
                </a:extLst>
              </p:cNvPr>
              <p:cNvSpPr txBox="1"/>
              <p:nvPr/>
            </p:nvSpPr>
            <p:spPr>
              <a:xfrm>
                <a:off x="9493592" y="5959995"/>
                <a:ext cx="1769390" cy="17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[SNR001]2.5.15.InceptionServingExample</a:t>
                </a: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07194C0C-1B61-45FE-BE07-F2851ED2C0CE}"/>
                  </a:ext>
                </a:extLst>
              </p:cNvPr>
              <p:cNvSpPr txBox="1"/>
              <p:nvPr/>
            </p:nvSpPr>
            <p:spPr>
              <a:xfrm>
                <a:off x="9493592" y="6094536"/>
                <a:ext cx="1131506" cy="17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BeeAI</a:t>
                </a:r>
                <a:r>
                  <a:rPr kumimoji="0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 </a:t>
                </a:r>
                <a:r>
                  <a:rPr kumimoji="0" lang="ko-KR" alt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모델 검증 및 평가</a:t>
                </a:r>
                <a:endPara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CB2A140-338C-4890-B224-7725B90A9622}"/>
                  </a:ext>
                </a:extLst>
              </p:cNvPr>
              <p:cNvSpPr txBox="1"/>
              <p:nvPr/>
            </p:nvSpPr>
            <p:spPr>
              <a:xfrm>
                <a:off x="9493592" y="5815666"/>
                <a:ext cx="2155524" cy="17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2.5.15.EdgeX</a:t>
                </a:r>
                <a:r>
                  <a:rPr kumimoji="0" lang="ko-KR" alt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로부터 데이터 적재하기</a:t>
                </a:r>
                <a:r>
                  <a:rPr kumimoji="0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(subscription</a:t>
                </a:r>
                <a:r>
                  <a:rPr kumimoji="0" lang="ko-KR" alt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적용</a:t>
                </a:r>
                <a:r>
                  <a:rPr kumimoji="0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)</a:t>
                </a:r>
              </a:p>
            </p:txBody>
          </p:sp>
        </p:grp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CF484E2B-E28A-4B53-9EB3-E8311EB3DC83}"/>
                </a:ext>
              </a:extLst>
            </p:cNvPr>
            <p:cNvGrpSpPr/>
            <p:nvPr/>
          </p:nvGrpSpPr>
          <p:grpSpPr>
            <a:xfrm>
              <a:off x="3907854" y="5584983"/>
              <a:ext cx="140459" cy="1020233"/>
              <a:chOff x="8405278" y="1904657"/>
              <a:chExt cx="140459" cy="1092740"/>
            </a:xfrm>
          </p:grpSpPr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769F8F0B-F79E-4BC6-A061-E2F1FEFAEE3F}"/>
                  </a:ext>
                </a:extLst>
              </p:cNvPr>
              <p:cNvSpPr/>
              <p:nvPr/>
            </p:nvSpPr>
            <p:spPr>
              <a:xfrm>
                <a:off x="8405278" y="1906367"/>
                <a:ext cx="140459" cy="10910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68531F15-F194-44FB-90C8-E532B1ECE96E}"/>
                  </a:ext>
                </a:extLst>
              </p:cNvPr>
              <p:cNvSpPr/>
              <p:nvPr/>
            </p:nvSpPr>
            <p:spPr>
              <a:xfrm>
                <a:off x="8405278" y="1904657"/>
                <a:ext cx="140459" cy="39916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4DAA15-1127-4F46-BAD3-CADB69FC0E7A}"/>
                </a:ext>
              </a:extLst>
            </p:cNvPr>
            <p:cNvSpPr txBox="1"/>
            <p:nvPr/>
          </p:nvSpPr>
          <p:spPr>
            <a:xfrm>
              <a:off x="1356420" y="4721352"/>
              <a:ext cx="21734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project</a:t>
              </a:r>
              <a:r>
                <a:rPr lang="ko-KR" altLang="en-US" sz="1000" dirty="0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선택 시 </a:t>
              </a:r>
              <a:r>
                <a:rPr lang="en-US" altLang="ko-KR" sz="1000" dirty="0" err="1">
                  <a:solidFill>
                    <a:srgbClr val="C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selectbox</a:t>
              </a:r>
              <a:endParaRPr lang="ko-KR" altLang="en-US" sz="1000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0F6434C1-4526-4D8B-B221-328B7E18D0F8}"/>
              </a:ext>
            </a:extLst>
          </p:cNvPr>
          <p:cNvSpPr txBox="1"/>
          <p:nvPr/>
        </p:nvSpPr>
        <p:spPr>
          <a:xfrm>
            <a:off x="6994459" y="4878110"/>
            <a:ext cx="2173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workflow</a:t>
            </a:r>
            <a:r>
              <a:rPr lang="ko-KR" altLang="en-US" sz="1000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선택 시 </a:t>
            </a:r>
            <a:r>
              <a:rPr lang="en-US" altLang="ko-KR" sz="1000" dirty="0" err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selectbox</a:t>
            </a:r>
            <a:endParaRPr lang="ko-KR" altLang="en-US" sz="1000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BDBA726-4C4F-499A-96B4-E35D91CF789D}"/>
              </a:ext>
            </a:extLst>
          </p:cNvPr>
          <p:cNvCxnSpPr>
            <a:stCxn id="51" idx="2"/>
          </p:cNvCxnSpPr>
          <p:nvPr/>
        </p:nvCxnSpPr>
        <p:spPr>
          <a:xfrm>
            <a:off x="3679031" y="1871830"/>
            <a:ext cx="782902" cy="27889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EB418E23-41F0-4C62-A55F-8633C9136143}"/>
              </a:ext>
            </a:extLst>
          </p:cNvPr>
          <p:cNvSpPr txBox="1"/>
          <p:nvPr/>
        </p:nvSpPr>
        <p:spPr>
          <a:xfrm>
            <a:off x="209009" y="1394769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661E7EA0-B505-4F12-805F-72EA1B54BE80}"/>
              </a:ext>
            </a:extLst>
          </p:cNvPr>
          <p:cNvSpPr/>
          <p:nvPr/>
        </p:nvSpPr>
        <p:spPr>
          <a:xfrm>
            <a:off x="757366" y="103992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F17A962A-1923-4DF9-BCB0-3CEEC85D74CB}"/>
              </a:ext>
            </a:extLst>
          </p:cNvPr>
          <p:cNvSpPr txBox="1"/>
          <p:nvPr/>
        </p:nvSpPr>
        <p:spPr>
          <a:xfrm>
            <a:off x="209009" y="1952693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A957E26-F675-4FB7-9E50-6D5AC82BBE06}"/>
              </a:ext>
            </a:extLst>
          </p:cNvPr>
          <p:cNvSpPr txBox="1"/>
          <p:nvPr/>
        </p:nvSpPr>
        <p:spPr>
          <a:xfrm>
            <a:off x="209009" y="2485331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0D33BBB2-FD98-441A-ADC7-B4DC5AA99C71}"/>
              </a:ext>
            </a:extLst>
          </p:cNvPr>
          <p:cNvSpPr txBox="1"/>
          <p:nvPr/>
        </p:nvSpPr>
        <p:spPr>
          <a:xfrm>
            <a:off x="209009" y="3292344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1-4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F9488AD-C26C-4E50-AFFD-AEF650D029E9}"/>
              </a:ext>
            </a:extLst>
          </p:cNvPr>
          <p:cNvSpPr txBox="1"/>
          <p:nvPr/>
        </p:nvSpPr>
        <p:spPr>
          <a:xfrm>
            <a:off x="209009" y="3886520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1-5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456948A1-5604-48B2-BFD7-0E157DA14A36}"/>
              </a:ext>
            </a:extLst>
          </p:cNvPr>
          <p:cNvSpPr txBox="1"/>
          <p:nvPr/>
        </p:nvSpPr>
        <p:spPr>
          <a:xfrm>
            <a:off x="140115" y="4828345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1-6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B8A2A049-98B9-4F53-A06C-6CEC0474E9E2}"/>
              </a:ext>
            </a:extLst>
          </p:cNvPr>
          <p:cNvSpPr/>
          <p:nvPr/>
        </p:nvSpPr>
        <p:spPr>
          <a:xfrm>
            <a:off x="6873717" y="107743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04F434C4-E492-41D4-BE7B-9670C4819BA9}"/>
              </a:ext>
            </a:extLst>
          </p:cNvPr>
          <p:cNvSpPr txBox="1"/>
          <p:nvPr/>
        </p:nvSpPr>
        <p:spPr>
          <a:xfrm>
            <a:off x="209009" y="5485405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1-7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19E4A1D-6CD0-453D-8091-CFB00DC84CE0}"/>
              </a:ext>
            </a:extLst>
          </p:cNvPr>
          <p:cNvSpPr txBox="1"/>
          <p:nvPr/>
        </p:nvSpPr>
        <p:spPr>
          <a:xfrm>
            <a:off x="3161816" y="5346654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1-8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B724DF54-2DAA-4A3F-8D1F-A330AE61100D}"/>
              </a:ext>
            </a:extLst>
          </p:cNvPr>
          <p:cNvSpPr txBox="1"/>
          <p:nvPr/>
        </p:nvSpPr>
        <p:spPr>
          <a:xfrm>
            <a:off x="3535291" y="5346654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1-9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7E6B7047-4DD8-4E39-A034-75A608620B16}"/>
              </a:ext>
            </a:extLst>
          </p:cNvPr>
          <p:cNvSpPr/>
          <p:nvPr/>
        </p:nvSpPr>
        <p:spPr>
          <a:xfrm>
            <a:off x="1852559" y="4727222"/>
            <a:ext cx="459748" cy="21544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Hour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75F7D92-2D52-4A59-8B4D-8DE01DD1E09D}"/>
              </a:ext>
            </a:extLst>
          </p:cNvPr>
          <p:cNvSpPr txBox="1"/>
          <p:nvPr/>
        </p:nvSpPr>
        <p:spPr>
          <a:xfrm>
            <a:off x="2278721" y="4714060"/>
            <a:ext cx="198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133CE05-E6E9-4AF5-8EDD-17A5B146557A}"/>
              </a:ext>
            </a:extLst>
          </p:cNvPr>
          <p:cNvSpPr/>
          <p:nvPr/>
        </p:nvSpPr>
        <p:spPr>
          <a:xfrm>
            <a:off x="2466484" y="4726572"/>
            <a:ext cx="459748" cy="21544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Minute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522089B-351D-4461-B85C-C4C33081245E}"/>
              </a:ext>
            </a:extLst>
          </p:cNvPr>
          <p:cNvSpPr txBox="1"/>
          <p:nvPr/>
        </p:nvSpPr>
        <p:spPr>
          <a:xfrm>
            <a:off x="2903678" y="4704743"/>
            <a:ext cx="198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F4C72555-C6AB-447D-BE4E-E51BBE300753}"/>
              </a:ext>
            </a:extLst>
          </p:cNvPr>
          <p:cNvSpPr/>
          <p:nvPr/>
        </p:nvSpPr>
        <p:spPr>
          <a:xfrm>
            <a:off x="3091441" y="4717255"/>
            <a:ext cx="459748" cy="21544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Second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39B1103-2462-4684-A639-4251670D05C7}"/>
              </a:ext>
            </a:extLst>
          </p:cNvPr>
          <p:cNvSpPr/>
          <p:nvPr/>
        </p:nvSpPr>
        <p:spPr>
          <a:xfrm>
            <a:off x="1862759" y="5191245"/>
            <a:ext cx="459748" cy="21544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Hour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41F48243-62D5-48CE-AC38-D6AA6E2E90E1}"/>
              </a:ext>
            </a:extLst>
          </p:cNvPr>
          <p:cNvSpPr txBox="1"/>
          <p:nvPr/>
        </p:nvSpPr>
        <p:spPr>
          <a:xfrm>
            <a:off x="2288921" y="5178083"/>
            <a:ext cx="198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2CD5A67B-1428-44C6-A198-6FCB8CA60356}"/>
              </a:ext>
            </a:extLst>
          </p:cNvPr>
          <p:cNvSpPr/>
          <p:nvPr/>
        </p:nvSpPr>
        <p:spPr>
          <a:xfrm>
            <a:off x="2476684" y="5190595"/>
            <a:ext cx="459748" cy="21544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Minute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99928EB-89A7-42AE-979D-BBF9C3DD5C6D}"/>
              </a:ext>
            </a:extLst>
          </p:cNvPr>
          <p:cNvSpPr txBox="1"/>
          <p:nvPr/>
        </p:nvSpPr>
        <p:spPr>
          <a:xfrm>
            <a:off x="2913878" y="5168766"/>
            <a:ext cx="198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2E7103AF-EF64-4BF1-B57D-3E5FAD81AB08}"/>
              </a:ext>
            </a:extLst>
          </p:cNvPr>
          <p:cNvSpPr/>
          <p:nvPr/>
        </p:nvSpPr>
        <p:spPr>
          <a:xfrm>
            <a:off x="3101641" y="5181278"/>
            <a:ext cx="459748" cy="21544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Second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499B3D6D-2C51-460C-8717-5F798BADB4AF}"/>
              </a:ext>
            </a:extLst>
          </p:cNvPr>
          <p:cNvSpPr txBox="1"/>
          <p:nvPr/>
        </p:nvSpPr>
        <p:spPr>
          <a:xfrm>
            <a:off x="496248" y="4989026"/>
            <a:ext cx="6222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End Date</a:t>
            </a:r>
            <a:endParaRPr lang="ko-KR" altLang="en-US" sz="800" b="1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0497A06C-9989-4FF3-9C00-6366EFA039DD}"/>
              </a:ext>
            </a:extLst>
          </p:cNvPr>
          <p:cNvSpPr txBox="1"/>
          <p:nvPr/>
        </p:nvSpPr>
        <p:spPr>
          <a:xfrm>
            <a:off x="4718840" y="3317291"/>
            <a:ext cx="660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Start Date</a:t>
            </a:r>
            <a:endParaRPr lang="ko-KR" altLang="en-US" sz="800" b="1" dirty="0"/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A7758B57-4B22-429C-84D9-9211D4085E7F}"/>
              </a:ext>
            </a:extLst>
          </p:cNvPr>
          <p:cNvSpPr/>
          <p:nvPr/>
        </p:nvSpPr>
        <p:spPr>
          <a:xfrm>
            <a:off x="4801084" y="3556272"/>
            <a:ext cx="1217986" cy="21544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mm/dd/</a:t>
            </a:r>
            <a:r>
              <a:rPr lang="en-US" altLang="ko-KR" sz="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yyyy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5E8A5A4-AEA2-49E5-9578-5ACA18E06F75}"/>
              </a:ext>
            </a:extLst>
          </p:cNvPr>
          <p:cNvSpPr/>
          <p:nvPr/>
        </p:nvSpPr>
        <p:spPr>
          <a:xfrm>
            <a:off x="4795959" y="4018917"/>
            <a:ext cx="1217986" cy="21544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mm/dd/</a:t>
            </a:r>
            <a:r>
              <a:rPr lang="en-US" altLang="ko-KR" sz="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yyyy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68" name="그래픽 267" descr="플립 달력 윤곽선">
            <a:extLst>
              <a:ext uri="{FF2B5EF4-FFF2-40B4-BE49-F238E27FC236}">
                <a16:creationId xmlns:a16="http://schemas.microsoft.com/office/drawing/2014/main" id="{B26F6FB1-892D-4B32-BDF3-3138DE9A1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3464" y="3577875"/>
            <a:ext cx="172238" cy="172238"/>
          </a:xfrm>
          <a:prstGeom prst="rect">
            <a:avLst/>
          </a:prstGeom>
        </p:spPr>
      </p:pic>
      <p:pic>
        <p:nvPicPr>
          <p:cNvPr id="269" name="그래픽 268" descr="플립 달력 윤곽선">
            <a:extLst>
              <a:ext uri="{FF2B5EF4-FFF2-40B4-BE49-F238E27FC236}">
                <a16:creationId xmlns:a16="http://schemas.microsoft.com/office/drawing/2014/main" id="{DDEF477A-F29F-41E7-9AC5-3FB811BEC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1019" y="4040520"/>
            <a:ext cx="172238" cy="172238"/>
          </a:xfrm>
          <a:prstGeom prst="rect">
            <a:avLst/>
          </a:prstGeom>
        </p:spPr>
      </p:pic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2758EDF7-90BD-4D6E-9D32-BEA183034C0D}"/>
              </a:ext>
            </a:extLst>
          </p:cNvPr>
          <p:cNvSpPr/>
          <p:nvPr/>
        </p:nvSpPr>
        <p:spPr>
          <a:xfrm>
            <a:off x="6088492" y="3556272"/>
            <a:ext cx="459748" cy="21544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Hour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3AFE11B7-4C68-4980-88BD-C4A2BAA543CE}"/>
              </a:ext>
            </a:extLst>
          </p:cNvPr>
          <p:cNvSpPr txBox="1"/>
          <p:nvPr/>
        </p:nvSpPr>
        <p:spPr>
          <a:xfrm>
            <a:off x="6514654" y="3543110"/>
            <a:ext cx="198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BBA5B3EE-4140-40F0-8668-5B2D92ECB1DC}"/>
              </a:ext>
            </a:extLst>
          </p:cNvPr>
          <p:cNvSpPr/>
          <p:nvPr/>
        </p:nvSpPr>
        <p:spPr>
          <a:xfrm>
            <a:off x="6702417" y="3555622"/>
            <a:ext cx="459748" cy="21544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Minute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6E228448-8983-4C04-A1F6-2F9D2DBEFF91}"/>
              </a:ext>
            </a:extLst>
          </p:cNvPr>
          <p:cNvSpPr txBox="1"/>
          <p:nvPr/>
        </p:nvSpPr>
        <p:spPr>
          <a:xfrm>
            <a:off x="7139611" y="3533793"/>
            <a:ext cx="198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E96D05DE-425D-421A-B817-07E00E398CD7}"/>
              </a:ext>
            </a:extLst>
          </p:cNvPr>
          <p:cNvSpPr/>
          <p:nvPr/>
        </p:nvSpPr>
        <p:spPr>
          <a:xfrm>
            <a:off x="7327374" y="3546305"/>
            <a:ext cx="459748" cy="21544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Second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279D1CAD-E381-4578-8E01-89B545658B9C}"/>
              </a:ext>
            </a:extLst>
          </p:cNvPr>
          <p:cNvSpPr/>
          <p:nvPr/>
        </p:nvSpPr>
        <p:spPr>
          <a:xfrm>
            <a:off x="6098692" y="4020295"/>
            <a:ext cx="459748" cy="21544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Hour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4B0D2968-48CE-4BB5-8AAA-AAF5029B90BB}"/>
              </a:ext>
            </a:extLst>
          </p:cNvPr>
          <p:cNvSpPr txBox="1"/>
          <p:nvPr/>
        </p:nvSpPr>
        <p:spPr>
          <a:xfrm>
            <a:off x="6524854" y="4007133"/>
            <a:ext cx="198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F59778FA-B3EC-43E3-A7FD-A626D6533763}"/>
              </a:ext>
            </a:extLst>
          </p:cNvPr>
          <p:cNvSpPr/>
          <p:nvPr/>
        </p:nvSpPr>
        <p:spPr>
          <a:xfrm>
            <a:off x="6712617" y="4019645"/>
            <a:ext cx="459748" cy="21544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Minute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1EB6779D-A09B-490F-8E0F-0C8F015B8EB2}"/>
              </a:ext>
            </a:extLst>
          </p:cNvPr>
          <p:cNvSpPr txBox="1"/>
          <p:nvPr/>
        </p:nvSpPr>
        <p:spPr>
          <a:xfrm>
            <a:off x="7149811" y="3997816"/>
            <a:ext cx="198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7290675E-A59F-4C2C-A442-FA442A2CA5F8}"/>
              </a:ext>
            </a:extLst>
          </p:cNvPr>
          <p:cNvSpPr/>
          <p:nvPr/>
        </p:nvSpPr>
        <p:spPr>
          <a:xfrm>
            <a:off x="7337574" y="4010328"/>
            <a:ext cx="459748" cy="21544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Second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1C693143-0D06-4248-8546-93785E58AF1A}"/>
              </a:ext>
            </a:extLst>
          </p:cNvPr>
          <p:cNvSpPr txBox="1"/>
          <p:nvPr/>
        </p:nvSpPr>
        <p:spPr>
          <a:xfrm>
            <a:off x="4732181" y="3818076"/>
            <a:ext cx="6222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End Date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80534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533B91F5-7788-483A-A339-002747FA3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785683"/>
              </p:ext>
            </p:extLst>
          </p:nvPr>
        </p:nvGraphicFramePr>
        <p:xfrm>
          <a:off x="539111" y="2940008"/>
          <a:ext cx="9276402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8134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1468134">
                  <a:extLst>
                    <a:ext uri="{9D8B030D-6E8A-4147-A177-3AD203B41FA5}">
                      <a16:colId xmlns:a16="http://schemas.microsoft.com/office/drawing/2014/main" val="3581149460"/>
                    </a:ext>
                  </a:extLst>
                </a:gridCol>
                <a:gridCol w="730861">
                  <a:extLst>
                    <a:ext uri="{9D8B030D-6E8A-4147-A177-3AD203B41FA5}">
                      <a16:colId xmlns:a16="http://schemas.microsoft.com/office/drawing/2014/main" val="4092939206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3165578130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3390779685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110701058"/>
                    </a:ext>
                  </a:extLst>
                </a:gridCol>
                <a:gridCol w="951471">
                  <a:extLst>
                    <a:ext uri="{9D8B030D-6E8A-4147-A177-3AD203B41FA5}">
                      <a16:colId xmlns:a16="http://schemas.microsoft.com/office/drawing/2014/main" val="59134688"/>
                    </a:ext>
                  </a:extLst>
                </a:gridCol>
                <a:gridCol w="666168">
                  <a:extLst>
                    <a:ext uri="{9D8B030D-6E8A-4147-A177-3AD203B41FA5}">
                      <a16:colId xmlns:a16="http://schemas.microsoft.com/office/drawing/2014/main" val="4128968522"/>
                    </a:ext>
                  </a:extLst>
                </a:gridCol>
                <a:gridCol w="765758">
                  <a:extLst>
                    <a:ext uri="{9D8B030D-6E8A-4147-A177-3AD203B41FA5}">
                      <a16:colId xmlns:a16="http://schemas.microsoft.com/office/drawing/2014/main" val="1184450699"/>
                    </a:ext>
                  </a:extLst>
                </a:gridCol>
              </a:tblGrid>
              <a:tr h="288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DataGenerator-1secTraffic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Mini Batch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local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15:20:52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15:20:52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8:12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succeeded</a:t>
                      </a:r>
                      <a:endParaRPr lang="ko-KR" altLang="en-US" sz="8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canceled</a:t>
                      </a:r>
                      <a:endParaRPr lang="ko-KR" altLang="en-US" sz="8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43FF914A-CECC-4293-9A11-DA0D44AA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Workflow History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B1379B-77AB-48FE-8041-4238A3F91B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Workflow </a:t>
            </a:r>
            <a:r>
              <a:rPr lang="ko-KR" altLang="en-US" dirty="0"/>
              <a:t>실행 이력 </a:t>
            </a:r>
            <a:r>
              <a:rPr lang="en-US" altLang="ko-KR" dirty="0"/>
              <a:t>(</a:t>
            </a:r>
            <a:r>
              <a:rPr lang="ko-KR" altLang="en-US" dirty="0"/>
              <a:t>페이지로 구성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영역 클릭 시 하위영역 펼쳐짐</a:t>
            </a:r>
            <a:endParaRPr lang="en-US" altLang="ko-KR" dirty="0"/>
          </a:p>
          <a:p>
            <a:pPr indent="92075">
              <a:buNone/>
            </a:pPr>
            <a:r>
              <a:rPr lang="en-US" altLang="ko-KR" dirty="0"/>
              <a:t>1-1. </a:t>
            </a:r>
            <a:r>
              <a:rPr lang="ko-KR" altLang="en-US" dirty="0"/>
              <a:t>프로젝트명</a:t>
            </a:r>
            <a:r>
              <a:rPr lang="en-US" altLang="ko-KR" dirty="0"/>
              <a:t>(</a:t>
            </a:r>
            <a:r>
              <a:rPr lang="ko-KR" altLang="en-US" dirty="0"/>
              <a:t>영역 초과 시 </a:t>
            </a:r>
            <a:r>
              <a:rPr lang="en-US" altLang="ko-KR" dirty="0"/>
              <a:t>… </a:t>
            </a:r>
            <a:r>
              <a:rPr lang="ko-KR" altLang="en-US" dirty="0"/>
              <a:t>표시</a:t>
            </a:r>
            <a:r>
              <a:rPr lang="en-US" altLang="ko-KR" dirty="0"/>
              <a:t>)</a:t>
            </a:r>
          </a:p>
          <a:p>
            <a:pPr indent="92075">
              <a:buNone/>
            </a:pPr>
            <a:r>
              <a:rPr lang="en-US" altLang="ko-KR" dirty="0"/>
              <a:t>1-2. workflow</a:t>
            </a:r>
            <a:r>
              <a:rPr lang="ko-KR" altLang="en-US" dirty="0"/>
              <a:t>명</a:t>
            </a:r>
            <a:r>
              <a:rPr lang="en-US" altLang="ko-KR" dirty="0"/>
              <a:t>(</a:t>
            </a:r>
            <a:r>
              <a:rPr lang="ko-KR" altLang="en-US" dirty="0"/>
              <a:t>영역 초과 시 </a:t>
            </a:r>
            <a:r>
              <a:rPr lang="en-US" altLang="ko-KR" dirty="0"/>
              <a:t>… </a:t>
            </a:r>
            <a:r>
              <a:rPr lang="ko-KR" altLang="en-US" dirty="0"/>
              <a:t>표시</a:t>
            </a:r>
            <a:r>
              <a:rPr lang="en-US" altLang="ko-KR" dirty="0"/>
              <a:t>)</a:t>
            </a:r>
          </a:p>
          <a:p>
            <a:pPr indent="92075">
              <a:buNone/>
            </a:pPr>
            <a:r>
              <a:rPr lang="en-US" altLang="ko-KR" dirty="0"/>
              <a:t>1-3  </a:t>
            </a:r>
            <a:r>
              <a:rPr lang="ko-KR" altLang="en-US" dirty="0"/>
              <a:t>빌드 시 증가하는 빌드 버전</a:t>
            </a:r>
            <a:endParaRPr lang="en-US" altLang="ko-KR" dirty="0"/>
          </a:p>
          <a:p>
            <a:pPr indent="92075">
              <a:buNone/>
            </a:pPr>
            <a:r>
              <a:rPr lang="en-US" altLang="ko-KR" dirty="0"/>
              <a:t>1-4.  </a:t>
            </a:r>
            <a:r>
              <a:rPr lang="ko-KR" altLang="en-US" dirty="0"/>
              <a:t>순차실행 여부</a:t>
            </a:r>
            <a:r>
              <a:rPr lang="en-US" altLang="ko-KR" dirty="0"/>
              <a:t>(true,</a:t>
            </a:r>
            <a:r>
              <a:rPr lang="ko-KR" altLang="en-US" dirty="0"/>
              <a:t> </a:t>
            </a:r>
            <a:r>
              <a:rPr lang="en-US" altLang="ko-KR" dirty="0"/>
              <a:t>false)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1-5. Run type(immediate, scheduled, repeated)</a:t>
            </a:r>
          </a:p>
          <a:p>
            <a:pPr indent="92075">
              <a:buNone/>
            </a:pPr>
            <a:r>
              <a:rPr lang="en-US" altLang="ko-KR" dirty="0"/>
              <a:t>1-6.</a:t>
            </a:r>
            <a:r>
              <a:rPr lang="ko-KR" altLang="en-US" dirty="0"/>
              <a:t> 주기 </a:t>
            </a:r>
            <a:r>
              <a:rPr lang="en-US" altLang="ko-KR" dirty="0"/>
              <a:t>(@once, @hourly, @daily, @weekly, @monthly, @yearly, @every minute)</a:t>
            </a:r>
          </a:p>
          <a:p>
            <a:pPr indent="92075">
              <a:buNone/>
            </a:pPr>
            <a:r>
              <a:rPr lang="en-US" altLang="ko-KR" dirty="0"/>
              <a:t>1-7. smart AI </a:t>
            </a:r>
            <a:r>
              <a:rPr lang="ko-KR" altLang="en-US" dirty="0"/>
              <a:t>버전</a:t>
            </a:r>
            <a:endParaRPr lang="en-US" altLang="ko-KR" dirty="0"/>
          </a:p>
          <a:p>
            <a:pPr indent="92075">
              <a:buNone/>
            </a:pPr>
            <a:r>
              <a:rPr lang="en-US" altLang="ko-KR" dirty="0"/>
              <a:t>1-8. </a:t>
            </a:r>
            <a:r>
              <a:rPr lang="ko-KR" altLang="en-US" dirty="0"/>
              <a:t>컴포넌트 버전</a:t>
            </a:r>
            <a:endParaRPr lang="en-US" altLang="ko-KR" dirty="0"/>
          </a:p>
          <a:p>
            <a:pPr indent="92075">
              <a:buNone/>
            </a:pPr>
            <a:r>
              <a:rPr lang="en-US" altLang="ko-KR" dirty="0"/>
              <a:t>1-9. </a:t>
            </a:r>
            <a:r>
              <a:rPr lang="ko-KR" altLang="en-US" dirty="0"/>
              <a:t>시작시간 </a:t>
            </a:r>
            <a:r>
              <a:rPr lang="en-US" altLang="ko-KR" dirty="0"/>
              <a:t>(</a:t>
            </a:r>
            <a:r>
              <a:rPr lang="ko-KR" altLang="en-US" dirty="0"/>
              <a:t>형식 </a:t>
            </a:r>
            <a:r>
              <a:rPr lang="en-US" altLang="ko-KR" dirty="0" err="1"/>
              <a:t>yyyy</a:t>
            </a:r>
            <a:r>
              <a:rPr lang="en-US" altLang="ko-KR" dirty="0"/>
              <a:t>-mm-dd</a:t>
            </a:r>
            <a:r>
              <a:rPr lang="ko-KR" altLang="en-US" dirty="0"/>
              <a:t> </a:t>
            </a:r>
            <a:r>
              <a:rPr lang="en-US" altLang="ko-KR" dirty="0" err="1"/>
              <a:t>hh:mm:ss</a:t>
            </a:r>
            <a:r>
              <a:rPr lang="en-US" altLang="ko-KR" dirty="0"/>
              <a:t>)</a:t>
            </a:r>
          </a:p>
          <a:p>
            <a:pPr indent="92075">
              <a:buNone/>
            </a:pPr>
            <a:r>
              <a:rPr lang="en-US" altLang="ko-KR" dirty="0"/>
              <a:t>1-10. </a:t>
            </a:r>
            <a:r>
              <a:rPr lang="ko-KR" altLang="en-US" dirty="0"/>
              <a:t>종료시간 </a:t>
            </a:r>
            <a:r>
              <a:rPr lang="en-US" altLang="ko-KR" dirty="0"/>
              <a:t>(</a:t>
            </a:r>
            <a:r>
              <a:rPr lang="ko-KR" altLang="en-US" dirty="0"/>
              <a:t>형식 </a:t>
            </a:r>
            <a:r>
              <a:rPr lang="en-US" altLang="ko-KR" dirty="0" err="1"/>
              <a:t>yyyy</a:t>
            </a:r>
            <a:r>
              <a:rPr lang="en-US" altLang="ko-KR" dirty="0"/>
              <a:t>-mm-dd</a:t>
            </a:r>
            <a:r>
              <a:rPr lang="ko-KR" altLang="en-US" dirty="0"/>
              <a:t> </a:t>
            </a:r>
            <a:r>
              <a:rPr lang="en-US" altLang="ko-KR" dirty="0" err="1"/>
              <a:t>hh:mm:ss</a:t>
            </a:r>
            <a:r>
              <a:rPr lang="en-US" altLang="ko-KR" dirty="0"/>
              <a:t>)</a:t>
            </a:r>
          </a:p>
          <a:p>
            <a:pPr indent="92075">
              <a:buNone/>
            </a:pPr>
            <a:r>
              <a:rPr lang="en-US" altLang="ko-KR" dirty="0"/>
              <a:t>1-11. workflow </a:t>
            </a:r>
            <a:r>
              <a:rPr lang="ko-KR" altLang="en-US" dirty="0"/>
              <a:t>실행 소요시간 </a:t>
            </a:r>
            <a:r>
              <a:rPr lang="en-US" altLang="ko-KR" dirty="0"/>
              <a:t>(</a:t>
            </a:r>
            <a:r>
              <a:rPr lang="ko-KR" altLang="en-US" dirty="0"/>
              <a:t>형식</a:t>
            </a:r>
            <a:r>
              <a:rPr lang="en-US" altLang="ko-KR" dirty="0"/>
              <a:t> </a:t>
            </a:r>
            <a:r>
              <a:rPr lang="en-US" altLang="ko-KR" dirty="0" err="1"/>
              <a:t>hh:mm:ss</a:t>
            </a:r>
            <a:r>
              <a:rPr lang="en-US" altLang="ko-KR" dirty="0"/>
              <a:t>)</a:t>
            </a:r>
          </a:p>
          <a:p>
            <a:pPr indent="92075">
              <a:buNone/>
            </a:pPr>
            <a:r>
              <a:rPr lang="en-US" altLang="ko-KR" dirty="0"/>
              <a:t>1-12. </a:t>
            </a:r>
            <a:r>
              <a:rPr lang="ko-KR" altLang="en-US" dirty="0"/>
              <a:t>상태  표시</a:t>
            </a:r>
            <a:endParaRPr lang="en-US" altLang="ko-KR" dirty="0"/>
          </a:p>
          <a:p>
            <a:pPr marL="171450" indent="0">
              <a:buNone/>
            </a:pPr>
            <a:r>
              <a:rPr lang="en-US" altLang="ko-KR" dirty="0"/>
              <a:t>- Running (</a:t>
            </a:r>
            <a:r>
              <a:rPr lang="ko-KR" altLang="en-US" dirty="0"/>
              <a:t>영역 배경색 으로 진행중 표시</a:t>
            </a:r>
            <a:r>
              <a:rPr lang="en-US" altLang="ko-KR" dirty="0"/>
              <a:t>)</a:t>
            </a:r>
          </a:p>
          <a:p>
            <a:pPr marL="171450" indent="0">
              <a:buNone/>
            </a:pPr>
            <a:r>
              <a:rPr lang="en-US" altLang="ko-KR" dirty="0"/>
              <a:t>- Completed 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</a:p>
          <a:p>
            <a:pPr marL="171450" indent="0">
              <a:buNone/>
            </a:pPr>
            <a:r>
              <a:rPr lang="en-US" altLang="ko-KR" dirty="0"/>
              <a:t>- Failed(</a:t>
            </a:r>
            <a:r>
              <a:rPr lang="ko-KR" altLang="en-US" dirty="0"/>
              <a:t>영역 배경색 으로 실패 표시</a:t>
            </a:r>
            <a:r>
              <a:rPr lang="en-US" altLang="ko-KR" dirty="0"/>
              <a:t>)</a:t>
            </a:r>
          </a:p>
          <a:p>
            <a:pPr indent="92075">
              <a:buNone/>
            </a:pPr>
            <a:r>
              <a:rPr lang="en-US" altLang="ko-KR" dirty="0"/>
              <a:t>1-13. </a:t>
            </a:r>
            <a:r>
              <a:rPr lang="ko-KR" altLang="en-US" dirty="0"/>
              <a:t>하위 영역 펼치기 닫기 버튼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선택된 </a:t>
            </a:r>
            <a:r>
              <a:rPr lang="en-US" altLang="ko-KR" dirty="0"/>
              <a:t>workflow</a:t>
            </a:r>
            <a:r>
              <a:rPr lang="ko-KR" altLang="en-US" dirty="0"/>
              <a:t>의 하위 </a:t>
            </a:r>
            <a:r>
              <a:rPr lang="en-US" altLang="ko-KR" dirty="0"/>
              <a:t>engine </a:t>
            </a:r>
            <a:r>
              <a:rPr lang="ko-KR" altLang="en-US" dirty="0"/>
              <a:t>목록</a:t>
            </a:r>
            <a:endParaRPr lang="en-US" altLang="ko-KR" dirty="0"/>
          </a:p>
          <a:p>
            <a:pPr indent="88900">
              <a:buNone/>
            </a:pPr>
            <a:r>
              <a:rPr lang="en-US" altLang="ko-KR" dirty="0"/>
              <a:t>2-1.</a:t>
            </a:r>
            <a:r>
              <a:rPr lang="ko-KR" altLang="en-US" dirty="0"/>
              <a:t> 엔진 닉네임</a:t>
            </a:r>
            <a:r>
              <a:rPr lang="en-US" altLang="ko-KR" dirty="0"/>
              <a:t>(</a:t>
            </a:r>
            <a:r>
              <a:rPr lang="ko-KR" altLang="en-US" dirty="0"/>
              <a:t>영역 초과 시 </a:t>
            </a:r>
            <a:r>
              <a:rPr lang="en-US" altLang="ko-KR" dirty="0"/>
              <a:t>… </a:t>
            </a:r>
            <a:r>
              <a:rPr lang="ko-KR" altLang="en-US" dirty="0"/>
              <a:t>표시</a:t>
            </a:r>
            <a:r>
              <a:rPr lang="en-US" altLang="ko-KR" dirty="0"/>
              <a:t>)</a:t>
            </a:r>
          </a:p>
          <a:p>
            <a:pPr indent="88900">
              <a:buNone/>
            </a:pPr>
            <a:r>
              <a:rPr lang="en-US" altLang="ko-KR" dirty="0"/>
              <a:t>2-2.</a:t>
            </a:r>
            <a:r>
              <a:rPr lang="ko-KR" altLang="en-US" dirty="0"/>
              <a:t> 엔진종류</a:t>
            </a:r>
            <a:r>
              <a:rPr lang="en-US" altLang="ko-KR" dirty="0"/>
              <a:t>(p30 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indent="88900">
              <a:buNone/>
            </a:pPr>
            <a:r>
              <a:rPr lang="en-US" altLang="ko-KR" dirty="0"/>
              <a:t>2-3. manager</a:t>
            </a:r>
          </a:p>
          <a:p>
            <a:pPr indent="88900">
              <a:buNone/>
            </a:pPr>
            <a:r>
              <a:rPr lang="en-US" altLang="ko-KR" dirty="0"/>
              <a:t>2-4.</a:t>
            </a:r>
            <a:r>
              <a:rPr lang="ko-KR" altLang="en-US" dirty="0"/>
              <a:t> 시작시간</a:t>
            </a:r>
            <a:r>
              <a:rPr lang="en-US" altLang="ko-KR" dirty="0"/>
              <a:t>(</a:t>
            </a:r>
            <a:r>
              <a:rPr lang="ko-KR" altLang="en-US" dirty="0"/>
              <a:t>형식 </a:t>
            </a:r>
            <a:r>
              <a:rPr lang="en-US" altLang="ko-KR" dirty="0" err="1"/>
              <a:t>yyyy</a:t>
            </a:r>
            <a:r>
              <a:rPr lang="en-US" altLang="ko-KR" dirty="0"/>
              <a:t>-mm-dd</a:t>
            </a:r>
            <a:r>
              <a:rPr lang="ko-KR" altLang="en-US" dirty="0"/>
              <a:t> </a:t>
            </a:r>
            <a:r>
              <a:rPr lang="en-US" altLang="ko-KR" dirty="0" err="1"/>
              <a:t>hh:mm:ss</a:t>
            </a:r>
            <a:r>
              <a:rPr lang="en-US" altLang="ko-KR" dirty="0"/>
              <a:t>)</a:t>
            </a:r>
          </a:p>
          <a:p>
            <a:pPr indent="88900">
              <a:buNone/>
            </a:pPr>
            <a:r>
              <a:rPr lang="en-US" altLang="ko-KR" dirty="0"/>
              <a:t>2-5.</a:t>
            </a:r>
            <a:r>
              <a:rPr lang="ko-KR" altLang="en-US" dirty="0"/>
              <a:t> 종료시간</a:t>
            </a:r>
            <a:r>
              <a:rPr lang="en-US" altLang="ko-KR" dirty="0"/>
              <a:t>(</a:t>
            </a:r>
            <a:r>
              <a:rPr lang="ko-KR" altLang="en-US" dirty="0"/>
              <a:t>형식 </a:t>
            </a:r>
            <a:r>
              <a:rPr lang="en-US" altLang="ko-KR" dirty="0" err="1"/>
              <a:t>yyyy</a:t>
            </a:r>
            <a:r>
              <a:rPr lang="en-US" altLang="ko-KR" dirty="0"/>
              <a:t>-mm-dd</a:t>
            </a:r>
            <a:r>
              <a:rPr lang="ko-KR" altLang="en-US" dirty="0"/>
              <a:t> </a:t>
            </a:r>
            <a:r>
              <a:rPr lang="en-US" altLang="ko-KR" dirty="0" err="1"/>
              <a:t>hh:mm:ss</a:t>
            </a:r>
            <a:r>
              <a:rPr lang="en-US" altLang="ko-KR" dirty="0"/>
              <a:t>)</a:t>
            </a:r>
          </a:p>
          <a:p>
            <a:pPr indent="88900">
              <a:buNone/>
            </a:pPr>
            <a:r>
              <a:rPr lang="en-US" altLang="ko-KR" dirty="0"/>
              <a:t>2-6. workflow </a:t>
            </a:r>
            <a:r>
              <a:rPr lang="ko-KR" altLang="en-US" dirty="0"/>
              <a:t>실행 소요시간 </a:t>
            </a:r>
            <a:r>
              <a:rPr lang="en-US" altLang="ko-KR" dirty="0"/>
              <a:t>(</a:t>
            </a:r>
            <a:r>
              <a:rPr lang="ko-KR" altLang="en-US" dirty="0"/>
              <a:t>형식</a:t>
            </a:r>
            <a:r>
              <a:rPr lang="en-US" altLang="ko-KR" dirty="0"/>
              <a:t> </a:t>
            </a:r>
            <a:r>
              <a:rPr lang="en-US" altLang="ko-KR" dirty="0" err="1"/>
              <a:t>hh:mm:ss</a:t>
            </a:r>
            <a:r>
              <a:rPr lang="en-US" altLang="ko-KR" dirty="0"/>
              <a:t>)</a:t>
            </a:r>
          </a:p>
          <a:p>
            <a:pPr indent="88900">
              <a:buNone/>
            </a:pPr>
            <a:r>
              <a:rPr lang="en-US" altLang="ko-KR" dirty="0"/>
              <a:t>2-7.</a:t>
            </a:r>
            <a:r>
              <a:rPr lang="ko-KR" altLang="en-US" dirty="0" err="1"/>
              <a:t>빌드상태</a:t>
            </a:r>
            <a:r>
              <a:rPr lang="en-US" altLang="ko-KR" dirty="0"/>
              <a:t>(succeeded, failed)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2-8.</a:t>
            </a:r>
            <a:r>
              <a:rPr lang="ko-KR" altLang="en-US" dirty="0"/>
              <a:t> </a:t>
            </a:r>
            <a:r>
              <a:rPr lang="ko-KR" altLang="en-US" dirty="0" err="1"/>
              <a:t>엔진별</a:t>
            </a:r>
            <a:r>
              <a:rPr lang="ko-KR" altLang="en-US" dirty="0"/>
              <a:t> 배포 상태 </a:t>
            </a:r>
            <a:r>
              <a:rPr lang="en-US" altLang="ko-KR" dirty="0"/>
              <a:t>option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- Ready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- Not Ready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Inprogress</a:t>
            </a:r>
            <a:endParaRPr lang="en-US" altLang="ko-KR" dirty="0"/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- Canceled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- Finished</a:t>
            </a:r>
          </a:p>
          <a:p>
            <a:pPr marL="177800" indent="-85725">
              <a:spcBef>
                <a:spcPts val="100"/>
              </a:spcBef>
              <a:buNone/>
            </a:pPr>
            <a:r>
              <a:rPr lang="en-US" altLang="ko-KR" dirty="0"/>
              <a:t>- Failed</a:t>
            </a:r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- Killed</a:t>
            </a:r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2-9. </a:t>
            </a:r>
            <a:r>
              <a:rPr lang="ko-KR" altLang="en-US" dirty="0"/>
              <a:t>결과가 있는 엔진의 경우 </a:t>
            </a:r>
            <a:r>
              <a:rPr lang="en-US" altLang="ko-KR" dirty="0"/>
              <a:t> </a:t>
            </a:r>
            <a:r>
              <a:rPr lang="ko-KR" altLang="en-US" dirty="0"/>
              <a:t>결과 팝업 </a:t>
            </a:r>
            <a:r>
              <a:rPr lang="en-US" altLang="ko-KR" dirty="0"/>
              <a:t>(Storage</a:t>
            </a:r>
            <a:r>
              <a:rPr lang="ko-KR" altLang="en-US" dirty="0"/>
              <a:t> 메뉴 데이터 조회 팝업 활용</a:t>
            </a:r>
            <a:r>
              <a:rPr lang="en-US" altLang="ko-KR" dirty="0"/>
              <a:t>)</a:t>
            </a:r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2-10. </a:t>
            </a:r>
            <a:r>
              <a:rPr lang="ko-KR" altLang="en-US" dirty="0"/>
              <a:t>로그 팝업</a:t>
            </a: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092D19-DDDC-4D64-9A11-DF7E8628CF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05_02_workflow history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82FDDF-8851-4585-B851-1A91FD3C31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Workflow History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CB9D72-2BC2-4A49-BA36-56599D1BAD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Monitoring &gt; Workflow History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0C27DD9-44CC-40B0-85A9-D02EFDF551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9892EF0C-44A7-4B78-9F64-E41986AABA8B}"/>
              </a:ext>
            </a:extLst>
          </p:cNvPr>
          <p:cNvSpPr/>
          <p:nvPr/>
        </p:nvSpPr>
        <p:spPr>
          <a:xfrm>
            <a:off x="299700" y="2132874"/>
            <a:ext cx="9450646" cy="42672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lt1"/>
              </a:solidFill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96B21CB-0141-48EE-8D25-C785692AE485}"/>
              </a:ext>
            </a:extLst>
          </p:cNvPr>
          <p:cNvSpPr/>
          <p:nvPr/>
        </p:nvSpPr>
        <p:spPr>
          <a:xfrm>
            <a:off x="299700" y="3679710"/>
            <a:ext cx="9450646" cy="4267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lt1"/>
              </a:solidFill>
            </a:endParaRP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5E697F4B-0691-4BCA-8AE4-9BD518E0427E}"/>
              </a:ext>
            </a:extLst>
          </p:cNvPr>
          <p:cNvSpPr/>
          <p:nvPr/>
        </p:nvSpPr>
        <p:spPr>
          <a:xfrm>
            <a:off x="299700" y="4177377"/>
            <a:ext cx="9450646" cy="42672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lt1"/>
              </a:solidFill>
            </a:endParaRPr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AFB73647-9372-4C3E-8F3E-E72B9A09F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65843"/>
              </p:ext>
            </p:extLst>
          </p:nvPr>
        </p:nvGraphicFramePr>
        <p:xfrm>
          <a:off x="525600" y="1742823"/>
          <a:ext cx="921036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7732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1190751">
                  <a:extLst>
                    <a:ext uri="{9D8B030D-6E8A-4147-A177-3AD203B41FA5}">
                      <a16:colId xmlns:a16="http://schemas.microsoft.com/office/drawing/2014/main" val="75733273"/>
                    </a:ext>
                  </a:extLst>
                </a:gridCol>
                <a:gridCol w="478047">
                  <a:extLst>
                    <a:ext uri="{9D8B030D-6E8A-4147-A177-3AD203B41FA5}">
                      <a16:colId xmlns:a16="http://schemas.microsoft.com/office/drawing/2014/main" val="300919149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2415734598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4249678719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2223863912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501647521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1620270790"/>
                    </a:ext>
                  </a:extLst>
                </a:gridCol>
                <a:gridCol w="900712">
                  <a:extLst>
                    <a:ext uri="{9D8B030D-6E8A-4147-A177-3AD203B41FA5}">
                      <a16:colId xmlns:a16="http://schemas.microsoft.com/office/drawing/2014/main" val="3165578130"/>
                    </a:ext>
                  </a:extLst>
                </a:gridCol>
                <a:gridCol w="896877">
                  <a:extLst>
                    <a:ext uri="{9D8B030D-6E8A-4147-A177-3AD203B41FA5}">
                      <a16:colId xmlns:a16="http://schemas.microsoft.com/office/drawing/2014/main" val="3390779685"/>
                    </a:ext>
                  </a:extLst>
                </a:gridCol>
                <a:gridCol w="896877">
                  <a:extLst>
                    <a:ext uri="{9D8B030D-6E8A-4147-A177-3AD203B41FA5}">
                      <a16:colId xmlns:a16="http://schemas.microsoft.com/office/drawing/2014/main" val="1630446699"/>
                    </a:ext>
                  </a:extLst>
                </a:gridCol>
                <a:gridCol w="799973">
                  <a:extLst>
                    <a:ext uri="{9D8B030D-6E8A-4147-A177-3AD203B41FA5}">
                      <a16:colId xmlns:a16="http://schemas.microsoft.com/office/drawing/2014/main" val="1184897088"/>
                    </a:ext>
                  </a:extLst>
                </a:gridCol>
              </a:tblGrid>
              <a:tr h="259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Project Name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Workflow Name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Build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Ver.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spc="-80" baseline="0" dirty="0">
                          <a:solidFill>
                            <a:schemeClr val="tx1"/>
                          </a:solidFill>
                        </a:rPr>
                        <a:t>Run </a:t>
                      </a:r>
                      <a:r>
                        <a:rPr lang="en-US" altLang="ko-KR" sz="900" b="1" spc="-150" baseline="0" dirty="0">
                          <a:solidFill>
                            <a:schemeClr val="tx1"/>
                          </a:solidFill>
                        </a:rPr>
                        <a:t>Seq.</a:t>
                      </a:r>
                      <a:endParaRPr lang="ko-KR" altLang="en-US" sz="900" b="1" spc="-15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spc="-80" baseline="0" dirty="0" err="1">
                          <a:solidFill>
                            <a:schemeClr val="tx1"/>
                          </a:solidFill>
                        </a:rPr>
                        <a:t>Runtype</a:t>
                      </a:r>
                      <a:endParaRPr lang="en-US" altLang="ko-KR" sz="900" b="1" spc="-8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Cycle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AI Ver.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80" baseline="0" dirty="0">
                          <a:solidFill>
                            <a:schemeClr val="tx1"/>
                          </a:solidFill>
                        </a:rPr>
                        <a:t>Component Ver.</a:t>
                      </a:r>
                      <a:endParaRPr lang="ko-KR" altLang="en-US" sz="900" b="1" spc="-8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Start Time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End Time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Duration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Active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8EC837B7-EB6A-47FB-8E32-C19696151A7C}"/>
              </a:ext>
            </a:extLst>
          </p:cNvPr>
          <p:cNvCxnSpPr>
            <a:cxnSpLocks/>
          </p:cNvCxnSpPr>
          <p:nvPr/>
        </p:nvCxnSpPr>
        <p:spPr>
          <a:xfrm>
            <a:off x="498076" y="2917444"/>
            <a:ext cx="90928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7B008DD8-50FB-4B14-AC8B-0848E5E2B662}"/>
              </a:ext>
            </a:extLst>
          </p:cNvPr>
          <p:cNvCxnSpPr>
            <a:cxnSpLocks/>
          </p:cNvCxnSpPr>
          <p:nvPr/>
        </p:nvCxnSpPr>
        <p:spPr>
          <a:xfrm>
            <a:off x="498076" y="3258205"/>
            <a:ext cx="90928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8" name="표 137">
            <a:extLst>
              <a:ext uri="{FF2B5EF4-FFF2-40B4-BE49-F238E27FC236}">
                <a16:creationId xmlns:a16="http://schemas.microsoft.com/office/drawing/2014/main" id="{7F0E21B0-5F55-4CB0-8272-869EFE449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990398"/>
              </p:ext>
            </p:extLst>
          </p:nvPr>
        </p:nvGraphicFramePr>
        <p:xfrm>
          <a:off x="539111" y="2615226"/>
          <a:ext cx="9276402" cy="288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8134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1468134">
                  <a:extLst>
                    <a:ext uri="{9D8B030D-6E8A-4147-A177-3AD203B41FA5}">
                      <a16:colId xmlns:a16="http://schemas.microsoft.com/office/drawing/2014/main" val="3581149460"/>
                    </a:ext>
                  </a:extLst>
                </a:gridCol>
                <a:gridCol w="730861">
                  <a:extLst>
                    <a:ext uri="{9D8B030D-6E8A-4147-A177-3AD203B41FA5}">
                      <a16:colId xmlns:a16="http://schemas.microsoft.com/office/drawing/2014/main" val="4092939206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3165578130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3390779685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110701058"/>
                    </a:ext>
                  </a:extLst>
                </a:gridCol>
                <a:gridCol w="951471">
                  <a:extLst>
                    <a:ext uri="{9D8B030D-6E8A-4147-A177-3AD203B41FA5}">
                      <a16:colId xmlns:a16="http://schemas.microsoft.com/office/drawing/2014/main" val="59134688"/>
                    </a:ext>
                  </a:extLst>
                </a:gridCol>
                <a:gridCol w="666168">
                  <a:extLst>
                    <a:ext uri="{9D8B030D-6E8A-4147-A177-3AD203B41FA5}">
                      <a16:colId xmlns:a16="http://schemas.microsoft.com/office/drawing/2014/main" val="4128968522"/>
                    </a:ext>
                  </a:extLst>
                </a:gridCol>
                <a:gridCol w="765758">
                  <a:extLst>
                    <a:ext uri="{9D8B030D-6E8A-4147-A177-3AD203B41FA5}">
                      <a16:colId xmlns:a16="http://schemas.microsoft.com/office/drawing/2014/main" val="1184450699"/>
                    </a:ext>
                  </a:extLst>
                </a:gridCol>
              </a:tblGrid>
              <a:tr h="288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Engine 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NickName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Engine Type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Manager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Start Time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End Time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Duration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Build 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      Result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F4388D3B-B422-4F30-B5D5-157617775454}"/>
              </a:ext>
            </a:extLst>
          </p:cNvPr>
          <p:cNvSpPr/>
          <p:nvPr/>
        </p:nvSpPr>
        <p:spPr>
          <a:xfrm>
            <a:off x="299700" y="6350883"/>
            <a:ext cx="9450646" cy="4267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lt1"/>
              </a:solidFill>
            </a:endParaRPr>
          </a:p>
        </p:txBody>
      </p: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51E246B7-3482-4EFB-BDD4-763D0BA95708}"/>
              </a:ext>
            </a:extLst>
          </p:cNvPr>
          <p:cNvCxnSpPr>
            <a:cxnSpLocks/>
          </p:cNvCxnSpPr>
          <p:nvPr/>
        </p:nvCxnSpPr>
        <p:spPr>
          <a:xfrm>
            <a:off x="498076" y="4961605"/>
            <a:ext cx="90928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C73435C2-8C30-4C4E-A2E4-B770FA583BE8}"/>
              </a:ext>
            </a:extLst>
          </p:cNvPr>
          <p:cNvCxnSpPr>
            <a:cxnSpLocks/>
          </p:cNvCxnSpPr>
          <p:nvPr/>
        </p:nvCxnSpPr>
        <p:spPr>
          <a:xfrm>
            <a:off x="498076" y="5302366"/>
            <a:ext cx="90928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8F944C9C-845B-4F81-AAC5-8B591EB205BF}"/>
              </a:ext>
            </a:extLst>
          </p:cNvPr>
          <p:cNvCxnSpPr>
            <a:cxnSpLocks/>
          </p:cNvCxnSpPr>
          <p:nvPr/>
        </p:nvCxnSpPr>
        <p:spPr>
          <a:xfrm>
            <a:off x="498076" y="5625429"/>
            <a:ext cx="90928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3D334B1C-7001-4F8A-9E83-06DB086E3AC6}"/>
              </a:ext>
            </a:extLst>
          </p:cNvPr>
          <p:cNvCxnSpPr>
            <a:cxnSpLocks/>
          </p:cNvCxnSpPr>
          <p:nvPr/>
        </p:nvCxnSpPr>
        <p:spPr>
          <a:xfrm>
            <a:off x="498076" y="5939918"/>
            <a:ext cx="90928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67D87-8A95-4A4F-987E-A940D53FCB14}"/>
              </a:ext>
            </a:extLst>
          </p:cNvPr>
          <p:cNvGrpSpPr/>
          <p:nvPr/>
        </p:nvGrpSpPr>
        <p:grpSpPr>
          <a:xfrm>
            <a:off x="418585" y="2253175"/>
            <a:ext cx="147200" cy="4367545"/>
            <a:chOff x="418585" y="2138875"/>
            <a:chExt cx="147200" cy="4367545"/>
          </a:xfrm>
        </p:grpSpPr>
        <p:pic>
          <p:nvPicPr>
            <p:cNvPr id="132" name="그래픽 131">
              <a:extLst>
                <a:ext uri="{FF2B5EF4-FFF2-40B4-BE49-F238E27FC236}">
                  <a16:creationId xmlns:a16="http://schemas.microsoft.com/office/drawing/2014/main" id="{92664957-FED5-4914-9E22-95555CB67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8585" y="2138875"/>
              <a:ext cx="147200" cy="144000"/>
            </a:xfrm>
            <a:prstGeom prst="rect">
              <a:avLst/>
            </a:prstGeom>
          </p:spPr>
        </p:pic>
        <p:pic>
          <p:nvPicPr>
            <p:cNvPr id="133" name="그래픽 132">
              <a:extLst>
                <a:ext uri="{FF2B5EF4-FFF2-40B4-BE49-F238E27FC236}">
                  <a16:creationId xmlns:a16="http://schemas.microsoft.com/office/drawing/2014/main" id="{DC63A026-EC2A-499A-A4C4-B32D6C953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936" y="3691247"/>
              <a:ext cx="145849" cy="144000"/>
            </a:xfrm>
            <a:prstGeom prst="rect">
              <a:avLst/>
            </a:prstGeom>
          </p:spPr>
        </p:pic>
        <p:pic>
          <p:nvPicPr>
            <p:cNvPr id="142" name="그래픽 141">
              <a:extLst>
                <a:ext uri="{FF2B5EF4-FFF2-40B4-BE49-F238E27FC236}">
                  <a16:creationId xmlns:a16="http://schemas.microsoft.com/office/drawing/2014/main" id="{7BAA3C85-1F6C-4CC3-A91D-A1C7ED5F3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9936" y="6362420"/>
              <a:ext cx="145849" cy="144000"/>
            </a:xfrm>
            <a:prstGeom prst="rect">
              <a:avLst/>
            </a:prstGeom>
          </p:spPr>
        </p:pic>
        <p:pic>
          <p:nvPicPr>
            <p:cNvPr id="150" name="그래픽 149">
              <a:extLst>
                <a:ext uri="{FF2B5EF4-FFF2-40B4-BE49-F238E27FC236}">
                  <a16:creationId xmlns:a16="http://schemas.microsoft.com/office/drawing/2014/main" id="{4A75F39E-F8C6-46FE-9CAF-D8F7266AD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8585" y="4197077"/>
              <a:ext cx="147200" cy="144000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33BB6868-3D8A-42C8-9110-237609F94453}"/>
              </a:ext>
            </a:extLst>
          </p:cNvPr>
          <p:cNvGrpSpPr/>
          <p:nvPr/>
        </p:nvGrpSpPr>
        <p:grpSpPr>
          <a:xfrm>
            <a:off x="6576350" y="1200752"/>
            <a:ext cx="2303929" cy="279278"/>
            <a:chOff x="8853582" y="3271240"/>
            <a:chExt cx="2303929" cy="279278"/>
          </a:xfrm>
        </p:grpSpPr>
        <p:sp>
          <p:nvSpPr>
            <p:cNvPr id="159" name="사각형: 둥근 모서리 158">
              <a:extLst>
                <a:ext uri="{FF2B5EF4-FFF2-40B4-BE49-F238E27FC236}">
                  <a16:creationId xmlns:a16="http://schemas.microsoft.com/office/drawing/2014/main" id="{343495BC-A8AC-4EE7-9A46-297DB0EC20FD}"/>
                </a:ext>
              </a:extLst>
            </p:cNvPr>
            <p:cNvSpPr/>
            <p:nvPr/>
          </p:nvSpPr>
          <p:spPr>
            <a:xfrm>
              <a:off x="8853582" y="3271240"/>
              <a:ext cx="2303929" cy="2792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ALL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           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Search keyword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DDBFA0AC-EF84-4E9E-A41E-CE067494C568}"/>
                </a:ext>
              </a:extLst>
            </p:cNvPr>
            <p:cNvGrpSpPr/>
            <p:nvPr/>
          </p:nvGrpSpPr>
          <p:grpSpPr>
            <a:xfrm>
              <a:off x="10908063" y="3305001"/>
              <a:ext cx="203001" cy="203001"/>
              <a:chOff x="7328151" y="3759978"/>
              <a:chExt cx="180368" cy="180368"/>
            </a:xfrm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D7DE943D-4C7C-4E97-A7E2-FB55852A4784}"/>
                  </a:ext>
                </a:extLst>
              </p:cNvPr>
              <p:cNvSpPr/>
              <p:nvPr/>
            </p:nvSpPr>
            <p:spPr>
              <a:xfrm>
                <a:off x="7328151" y="3759978"/>
                <a:ext cx="180368" cy="180368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64" name="그래픽 163" descr="돋보기 윤곽선">
                <a:extLst>
                  <a:ext uri="{FF2B5EF4-FFF2-40B4-BE49-F238E27FC236}">
                    <a16:creationId xmlns:a16="http://schemas.microsoft.com/office/drawing/2014/main" id="{19C97ECF-8899-4255-8F93-3582A642C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54554" y="3792007"/>
                <a:ext cx="120539" cy="120539"/>
              </a:xfrm>
              <a:prstGeom prst="rect">
                <a:avLst/>
              </a:prstGeom>
            </p:spPr>
          </p:pic>
        </p:grp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F6EF776B-2722-4E59-A36F-C32A5DCD5E53}"/>
                </a:ext>
              </a:extLst>
            </p:cNvPr>
            <p:cNvCxnSpPr>
              <a:cxnSpLocks/>
            </p:cNvCxnSpPr>
            <p:nvPr/>
          </p:nvCxnSpPr>
          <p:spPr>
            <a:xfrm>
              <a:off x="9490797" y="3322186"/>
              <a:ext cx="0" cy="1717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2" name="그래픽 161" descr="아래쪽 캐럿 단색으로 채워진">
              <a:extLst>
                <a:ext uri="{FF2B5EF4-FFF2-40B4-BE49-F238E27FC236}">
                  <a16:creationId xmlns:a16="http://schemas.microsoft.com/office/drawing/2014/main" id="{A21F63AA-561E-4ED0-858B-FF9DFA49A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74012" y="3335677"/>
              <a:ext cx="158222" cy="158222"/>
            </a:xfrm>
            <a:prstGeom prst="rect">
              <a:avLst/>
            </a:prstGeom>
          </p:spPr>
        </p:pic>
      </p:grp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3B932CA6-C80F-44EF-A1A6-24AAB4537E5D}"/>
              </a:ext>
            </a:extLst>
          </p:cNvPr>
          <p:cNvSpPr/>
          <p:nvPr/>
        </p:nvSpPr>
        <p:spPr>
          <a:xfrm>
            <a:off x="404007" y="1558346"/>
            <a:ext cx="651657" cy="17227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expand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B0F55114-A7CC-4A24-9970-5F5F3B564113}"/>
              </a:ext>
            </a:extLst>
          </p:cNvPr>
          <p:cNvSpPr/>
          <p:nvPr/>
        </p:nvSpPr>
        <p:spPr>
          <a:xfrm>
            <a:off x="1097445" y="1558346"/>
            <a:ext cx="651657" cy="1722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/>
              <a:t>collapse</a:t>
            </a:r>
            <a:endParaRPr lang="ko-KR" altLang="en-US" sz="900" dirty="0"/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B7A429A-E9F5-4F4E-BD09-1B621FDAAE9D}"/>
              </a:ext>
            </a:extLst>
          </p:cNvPr>
          <p:cNvGrpSpPr/>
          <p:nvPr/>
        </p:nvGrpSpPr>
        <p:grpSpPr>
          <a:xfrm>
            <a:off x="8938842" y="1204191"/>
            <a:ext cx="826655" cy="279278"/>
            <a:chOff x="8732799" y="3236204"/>
            <a:chExt cx="826655" cy="279278"/>
          </a:xfrm>
        </p:grpSpPr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1F8F0F54-0218-446D-BE03-C5979BAB6CD7}"/>
                </a:ext>
              </a:extLst>
            </p:cNvPr>
            <p:cNvSpPr/>
            <p:nvPr/>
          </p:nvSpPr>
          <p:spPr>
            <a:xfrm>
              <a:off x="8732799" y="3236204"/>
              <a:ext cx="826655" cy="2792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F1CEA1D-9493-4D9B-932D-9164E842172B}"/>
                </a:ext>
              </a:extLst>
            </p:cNvPr>
            <p:cNvSpPr txBox="1"/>
            <p:nvPr/>
          </p:nvSpPr>
          <p:spPr>
            <a:xfrm>
              <a:off x="8975518" y="3251585"/>
              <a:ext cx="5630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Filters</a:t>
              </a:r>
              <a:endParaRPr lang="ko-KR" altLang="en-US" sz="1000" dirty="0"/>
            </a:p>
          </p:txBody>
        </p:sp>
        <p:pic>
          <p:nvPicPr>
            <p:cNvPr id="171" name="그래픽 170" descr="필터 윤곽선">
              <a:extLst>
                <a:ext uri="{FF2B5EF4-FFF2-40B4-BE49-F238E27FC236}">
                  <a16:creationId xmlns:a16="http://schemas.microsoft.com/office/drawing/2014/main" id="{F9B1E0D9-D82A-49AB-9DC8-E5B9EE726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43632" y="3275665"/>
              <a:ext cx="212803" cy="212803"/>
            </a:xfrm>
            <a:prstGeom prst="rect">
              <a:avLst/>
            </a:prstGeom>
          </p:spPr>
        </p:pic>
      </p:grpSp>
      <p:sp>
        <p:nvSpPr>
          <p:cNvPr id="175" name="타원 174">
            <a:extLst>
              <a:ext uri="{FF2B5EF4-FFF2-40B4-BE49-F238E27FC236}">
                <a16:creationId xmlns:a16="http://schemas.microsoft.com/office/drawing/2014/main" id="{32371AB6-59D1-45DD-AC69-0748BC629AEB}"/>
              </a:ext>
            </a:extLst>
          </p:cNvPr>
          <p:cNvSpPr/>
          <p:nvPr/>
        </p:nvSpPr>
        <p:spPr>
          <a:xfrm>
            <a:off x="9078353" y="3330472"/>
            <a:ext cx="194400" cy="19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L</a:t>
            </a:r>
            <a:endParaRPr lang="ko-KR" altLang="en-US" sz="700" b="1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9162CBD-7511-44B1-9FDB-8542542F2CCD}"/>
              </a:ext>
            </a:extLst>
          </p:cNvPr>
          <p:cNvSpPr txBox="1"/>
          <p:nvPr/>
        </p:nvSpPr>
        <p:spPr>
          <a:xfrm>
            <a:off x="299700" y="845887"/>
            <a:ext cx="98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History</a:t>
            </a:r>
            <a:endParaRPr lang="ko-KR" altLang="en-US" b="1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6E45986B-8C83-4032-AD63-377EB6818FFD}"/>
              </a:ext>
            </a:extLst>
          </p:cNvPr>
          <p:cNvSpPr/>
          <p:nvPr/>
        </p:nvSpPr>
        <p:spPr>
          <a:xfrm>
            <a:off x="277376" y="260129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F9F54E3-0429-42EF-9C8B-81D27E675F56}"/>
              </a:ext>
            </a:extLst>
          </p:cNvPr>
          <p:cNvSpPr txBox="1"/>
          <p:nvPr/>
        </p:nvSpPr>
        <p:spPr>
          <a:xfrm>
            <a:off x="1097445" y="1597559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42C1804C-9C7B-4760-BC8F-11FD8FDB5635}"/>
              </a:ext>
            </a:extLst>
          </p:cNvPr>
          <p:cNvSpPr txBox="1"/>
          <p:nvPr/>
        </p:nvSpPr>
        <p:spPr>
          <a:xfrm>
            <a:off x="2192308" y="1597559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5785824-4780-4BD9-BE02-05F1A844CA7B}"/>
              </a:ext>
            </a:extLst>
          </p:cNvPr>
          <p:cNvSpPr txBox="1"/>
          <p:nvPr/>
        </p:nvSpPr>
        <p:spPr>
          <a:xfrm>
            <a:off x="2930491" y="1597559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46E0B28-29FF-431A-A8CE-AC1F8FC5CCB7}"/>
              </a:ext>
            </a:extLst>
          </p:cNvPr>
          <p:cNvSpPr txBox="1"/>
          <p:nvPr/>
        </p:nvSpPr>
        <p:spPr>
          <a:xfrm>
            <a:off x="4070576" y="1597559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1-5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15A0815-E262-4616-AB56-81F9636C2DF8}"/>
              </a:ext>
            </a:extLst>
          </p:cNvPr>
          <p:cNvSpPr txBox="1"/>
          <p:nvPr/>
        </p:nvSpPr>
        <p:spPr>
          <a:xfrm>
            <a:off x="4573568" y="1597559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1-6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2F37680-8DC6-4F82-9CF7-0D818CB29DBF}"/>
              </a:ext>
            </a:extLst>
          </p:cNvPr>
          <p:cNvSpPr txBox="1"/>
          <p:nvPr/>
        </p:nvSpPr>
        <p:spPr>
          <a:xfrm>
            <a:off x="5203021" y="1597559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1-7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315641A5-AD47-4AD0-A440-ECE4BDC58A65}"/>
              </a:ext>
            </a:extLst>
          </p:cNvPr>
          <p:cNvSpPr txBox="1"/>
          <p:nvPr/>
        </p:nvSpPr>
        <p:spPr>
          <a:xfrm>
            <a:off x="5849695" y="1597559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1-8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24C7ADBC-06B3-4B43-9453-321825BF7B43}"/>
              </a:ext>
            </a:extLst>
          </p:cNvPr>
          <p:cNvSpPr/>
          <p:nvPr/>
        </p:nvSpPr>
        <p:spPr>
          <a:xfrm>
            <a:off x="525596" y="2599123"/>
            <a:ext cx="9224749" cy="1004515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4AE77EB-64E1-49BB-9984-F6E3923129C2}"/>
              </a:ext>
            </a:extLst>
          </p:cNvPr>
          <p:cNvSpPr txBox="1"/>
          <p:nvPr/>
        </p:nvSpPr>
        <p:spPr>
          <a:xfrm>
            <a:off x="7436056" y="1606115"/>
            <a:ext cx="4907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1-10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D50A408A-7F71-4F3C-8BFB-EDCE1C78DDF8}"/>
              </a:ext>
            </a:extLst>
          </p:cNvPr>
          <p:cNvSpPr txBox="1"/>
          <p:nvPr/>
        </p:nvSpPr>
        <p:spPr>
          <a:xfrm>
            <a:off x="9049197" y="1657646"/>
            <a:ext cx="462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0A083D0-5BA9-4F80-82CD-22DAF0D9F40F}"/>
              </a:ext>
            </a:extLst>
          </p:cNvPr>
          <p:cNvSpPr txBox="1"/>
          <p:nvPr/>
        </p:nvSpPr>
        <p:spPr>
          <a:xfrm>
            <a:off x="244484" y="2025938"/>
            <a:ext cx="58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0E7B4DE7-C520-4062-B443-8BC485F6AC59}"/>
              </a:ext>
            </a:extLst>
          </p:cNvPr>
          <p:cNvSpPr/>
          <p:nvPr/>
        </p:nvSpPr>
        <p:spPr>
          <a:xfrm>
            <a:off x="39194" y="224802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38D330F-E4D7-4306-86BC-C4C516A75A6E}"/>
              </a:ext>
            </a:extLst>
          </p:cNvPr>
          <p:cNvSpPr txBox="1"/>
          <p:nvPr/>
        </p:nvSpPr>
        <p:spPr>
          <a:xfrm>
            <a:off x="492540" y="2648180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C32A089-9377-4155-A2F1-D6EF1F71181C}"/>
              </a:ext>
            </a:extLst>
          </p:cNvPr>
          <p:cNvSpPr txBox="1"/>
          <p:nvPr/>
        </p:nvSpPr>
        <p:spPr>
          <a:xfrm>
            <a:off x="2086171" y="2648382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F1A4CEF-A543-436D-A450-4E15903BF923}"/>
              </a:ext>
            </a:extLst>
          </p:cNvPr>
          <p:cNvSpPr txBox="1"/>
          <p:nvPr/>
        </p:nvSpPr>
        <p:spPr>
          <a:xfrm>
            <a:off x="3216055" y="2665638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CF265EB-ABC5-4801-AB68-E2E3DB664D9F}"/>
              </a:ext>
            </a:extLst>
          </p:cNvPr>
          <p:cNvSpPr txBox="1"/>
          <p:nvPr/>
        </p:nvSpPr>
        <p:spPr>
          <a:xfrm>
            <a:off x="4173934" y="262748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2-4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25E956F-6E94-4159-ACE7-1288D5FDDD82}"/>
              </a:ext>
            </a:extLst>
          </p:cNvPr>
          <p:cNvSpPr txBox="1"/>
          <p:nvPr/>
        </p:nvSpPr>
        <p:spPr>
          <a:xfrm>
            <a:off x="5221494" y="262748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2-5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BD7B8592-4BA4-4B8D-A5CE-085D870B68A2}"/>
              </a:ext>
            </a:extLst>
          </p:cNvPr>
          <p:cNvSpPr txBox="1"/>
          <p:nvPr/>
        </p:nvSpPr>
        <p:spPr>
          <a:xfrm>
            <a:off x="6238090" y="262748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2-6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5CE72BF-6BEA-4DED-B0DE-0B4A39BA909A}"/>
              </a:ext>
            </a:extLst>
          </p:cNvPr>
          <p:cNvSpPr txBox="1"/>
          <p:nvPr/>
        </p:nvSpPr>
        <p:spPr>
          <a:xfrm>
            <a:off x="7291219" y="262748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2-7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9" name="그래픽 78" descr="정렬 단색으로 채워진">
            <a:extLst>
              <a:ext uri="{FF2B5EF4-FFF2-40B4-BE49-F238E27FC236}">
                <a16:creationId xmlns:a16="http://schemas.microsoft.com/office/drawing/2014/main" id="{0C64E166-BA97-42F5-B7B7-F2299D1169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26165" y="1884303"/>
            <a:ext cx="120789" cy="120789"/>
          </a:xfrm>
          <a:prstGeom prst="rect">
            <a:avLst/>
          </a:prstGeom>
        </p:spPr>
      </p:pic>
      <p:pic>
        <p:nvPicPr>
          <p:cNvPr id="80" name="그래픽 79" descr="정렬 단색으로 채워진">
            <a:extLst>
              <a:ext uri="{FF2B5EF4-FFF2-40B4-BE49-F238E27FC236}">
                <a16:creationId xmlns:a16="http://schemas.microsoft.com/office/drawing/2014/main" id="{CD13A9E5-41FE-4866-A065-2DBC3087BC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82351" y="1884303"/>
            <a:ext cx="120789" cy="120789"/>
          </a:xfrm>
          <a:prstGeom prst="rect">
            <a:avLst/>
          </a:prstGeom>
        </p:spPr>
      </p:pic>
      <p:pic>
        <p:nvPicPr>
          <p:cNvPr id="81" name="그래픽 80" descr="정렬 단색으로 채워진">
            <a:extLst>
              <a:ext uri="{FF2B5EF4-FFF2-40B4-BE49-F238E27FC236}">
                <a16:creationId xmlns:a16="http://schemas.microsoft.com/office/drawing/2014/main" id="{98B8FDE2-9BCC-480C-85B0-C09166D7C6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36982" y="1884303"/>
            <a:ext cx="120789" cy="120789"/>
          </a:xfrm>
          <a:prstGeom prst="rect">
            <a:avLst/>
          </a:prstGeom>
        </p:spPr>
      </p:pic>
      <p:pic>
        <p:nvPicPr>
          <p:cNvPr id="82" name="그래픽 81" descr="정렬 단색으로 채워진">
            <a:extLst>
              <a:ext uri="{FF2B5EF4-FFF2-40B4-BE49-F238E27FC236}">
                <a16:creationId xmlns:a16="http://schemas.microsoft.com/office/drawing/2014/main" id="{7F8D1B85-7F58-4AAE-A511-C727EBFDB0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91923" y="1884303"/>
            <a:ext cx="120789" cy="120789"/>
          </a:xfrm>
          <a:prstGeom prst="rect">
            <a:avLst/>
          </a:prstGeom>
        </p:spPr>
      </p:pic>
      <p:pic>
        <p:nvPicPr>
          <p:cNvPr id="83" name="그래픽 82" descr="정렬 단색으로 채워진">
            <a:extLst>
              <a:ext uri="{FF2B5EF4-FFF2-40B4-BE49-F238E27FC236}">
                <a16:creationId xmlns:a16="http://schemas.microsoft.com/office/drawing/2014/main" id="{BBFDF7B4-98DD-47F6-B1FA-340A7297E2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42948" y="1884303"/>
            <a:ext cx="120789" cy="120789"/>
          </a:xfrm>
          <a:prstGeom prst="rect">
            <a:avLst/>
          </a:prstGeom>
        </p:spPr>
      </p:pic>
      <p:pic>
        <p:nvPicPr>
          <p:cNvPr id="84" name="그래픽 83" descr="정렬 단색으로 채워진">
            <a:extLst>
              <a:ext uri="{FF2B5EF4-FFF2-40B4-BE49-F238E27FC236}">
                <a16:creationId xmlns:a16="http://schemas.microsoft.com/office/drawing/2014/main" id="{801E82FD-87BC-4805-BAC3-7813EB1388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32516" y="1884303"/>
            <a:ext cx="120789" cy="120789"/>
          </a:xfrm>
          <a:prstGeom prst="rect">
            <a:avLst/>
          </a:prstGeom>
        </p:spPr>
      </p:pic>
      <p:pic>
        <p:nvPicPr>
          <p:cNvPr id="85" name="그래픽 84" descr="정렬 단색으로 채워진">
            <a:extLst>
              <a:ext uri="{FF2B5EF4-FFF2-40B4-BE49-F238E27FC236}">
                <a16:creationId xmlns:a16="http://schemas.microsoft.com/office/drawing/2014/main" id="{CD64BDED-0B60-4DE0-8BD7-2239AE6CCA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66818" y="1884303"/>
            <a:ext cx="120789" cy="120789"/>
          </a:xfrm>
          <a:prstGeom prst="rect">
            <a:avLst/>
          </a:prstGeom>
        </p:spPr>
      </p:pic>
      <p:pic>
        <p:nvPicPr>
          <p:cNvPr id="86" name="그래픽 85" descr="정렬 단색으로 채워진">
            <a:extLst>
              <a:ext uri="{FF2B5EF4-FFF2-40B4-BE49-F238E27FC236}">
                <a16:creationId xmlns:a16="http://schemas.microsoft.com/office/drawing/2014/main" id="{05395EE3-4107-4E17-9889-B29DD5AAAD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55986" y="1884303"/>
            <a:ext cx="120789" cy="120789"/>
          </a:xfrm>
          <a:prstGeom prst="rect">
            <a:avLst/>
          </a:prstGeom>
        </p:spPr>
      </p:pic>
      <p:pic>
        <p:nvPicPr>
          <p:cNvPr id="88" name="그래픽 87" descr="정렬 단색으로 채워진">
            <a:extLst>
              <a:ext uri="{FF2B5EF4-FFF2-40B4-BE49-F238E27FC236}">
                <a16:creationId xmlns:a16="http://schemas.microsoft.com/office/drawing/2014/main" id="{D304C9C8-0C78-4876-BC9E-FB1FE7EE46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4569" y="1884303"/>
            <a:ext cx="120789" cy="120789"/>
          </a:xfrm>
          <a:prstGeom prst="rect">
            <a:avLst/>
          </a:prstGeom>
        </p:spPr>
      </p:pic>
      <p:pic>
        <p:nvPicPr>
          <p:cNvPr id="90" name="그래픽 89" descr="정렬 단색으로 채워진">
            <a:extLst>
              <a:ext uri="{FF2B5EF4-FFF2-40B4-BE49-F238E27FC236}">
                <a16:creationId xmlns:a16="http://schemas.microsoft.com/office/drawing/2014/main" id="{05047406-0A0C-49B6-BAE9-0C443B914E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26550" y="1884303"/>
            <a:ext cx="120789" cy="120789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5D9BBC5-0A24-4FBE-B096-2F15BE6BC7BD}"/>
              </a:ext>
            </a:extLst>
          </p:cNvPr>
          <p:cNvSpPr txBox="1"/>
          <p:nvPr/>
        </p:nvSpPr>
        <p:spPr>
          <a:xfrm>
            <a:off x="8198798" y="1657646"/>
            <a:ext cx="462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55C19A2-B9A9-40F0-88E1-89DC4DBD9793}"/>
              </a:ext>
            </a:extLst>
          </p:cNvPr>
          <p:cNvSpPr txBox="1"/>
          <p:nvPr/>
        </p:nvSpPr>
        <p:spPr>
          <a:xfrm>
            <a:off x="8712535" y="2937854"/>
            <a:ext cx="485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2-10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4ECD6743-1EDC-46BF-89D8-8C068398531C}"/>
              </a:ext>
            </a:extLst>
          </p:cNvPr>
          <p:cNvSpPr/>
          <p:nvPr/>
        </p:nvSpPr>
        <p:spPr>
          <a:xfrm>
            <a:off x="9062513" y="5035622"/>
            <a:ext cx="194400" cy="19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L</a:t>
            </a:r>
            <a:endParaRPr lang="ko-KR" altLang="en-US" sz="700" b="1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38EEB12-DAE3-4AF9-B1A9-F3405A862078}"/>
              </a:ext>
            </a:extLst>
          </p:cNvPr>
          <p:cNvSpPr/>
          <p:nvPr/>
        </p:nvSpPr>
        <p:spPr>
          <a:xfrm>
            <a:off x="9078353" y="2977138"/>
            <a:ext cx="194400" cy="19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L</a:t>
            </a:r>
            <a:endParaRPr lang="ko-KR" altLang="en-US" sz="7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A3E7458-971B-4E33-B839-F6475CDD4C67}"/>
              </a:ext>
            </a:extLst>
          </p:cNvPr>
          <p:cNvSpPr/>
          <p:nvPr/>
        </p:nvSpPr>
        <p:spPr>
          <a:xfrm>
            <a:off x="9062513" y="5357711"/>
            <a:ext cx="194400" cy="19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L</a:t>
            </a:r>
            <a:endParaRPr lang="ko-KR" altLang="en-US" sz="700" b="1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C1848C06-07CB-4A71-84F4-ECA03B889421}"/>
              </a:ext>
            </a:extLst>
          </p:cNvPr>
          <p:cNvSpPr/>
          <p:nvPr/>
        </p:nvSpPr>
        <p:spPr>
          <a:xfrm>
            <a:off x="9062513" y="5686577"/>
            <a:ext cx="194400" cy="19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L</a:t>
            </a:r>
            <a:endParaRPr lang="ko-KR" altLang="en-US" sz="700" b="1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71F6115F-828D-4BB6-A33C-719B29D8E43F}"/>
              </a:ext>
            </a:extLst>
          </p:cNvPr>
          <p:cNvSpPr/>
          <p:nvPr/>
        </p:nvSpPr>
        <p:spPr>
          <a:xfrm>
            <a:off x="9078271" y="6054221"/>
            <a:ext cx="194400" cy="19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L</a:t>
            </a:r>
            <a:endParaRPr lang="ko-KR" altLang="en-US" sz="700" b="1" dirty="0"/>
          </a:p>
        </p:txBody>
      </p:sp>
      <p:sp>
        <p:nvSpPr>
          <p:cNvPr id="172" name="말풍선: 모서리가 둥근 사각형 171">
            <a:extLst>
              <a:ext uri="{FF2B5EF4-FFF2-40B4-BE49-F238E27FC236}">
                <a16:creationId xmlns:a16="http://schemas.microsoft.com/office/drawing/2014/main" id="{A4E549F5-F3A2-4DC7-B8A7-1B716E994A41}"/>
              </a:ext>
            </a:extLst>
          </p:cNvPr>
          <p:cNvSpPr/>
          <p:nvPr/>
        </p:nvSpPr>
        <p:spPr>
          <a:xfrm>
            <a:off x="8938842" y="2718094"/>
            <a:ext cx="331175" cy="193765"/>
          </a:xfrm>
          <a:prstGeom prst="wedgeRoundRectCallout">
            <a:avLst>
              <a:gd name="adj1" fmla="val 21394"/>
              <a:gd name="adj2" fmla="val 73888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endParaRPr lang="ko-KR" altLang="en-US" sz="7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985F4C3-FE6D-4FC8-BAAD-CB655B9B9856}"/>
              </a:ext>
            </a:extLst>
          </p:cNvPr>
          <p:cNvSpPr txBox="1"/>
          <p:nvPr/>
        </p:nvSpPr>
        <p:spPr>
          <a:xfrm>
            <a:off x="8244853" y="2624627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2-8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9" name="그래픽 108" descr="정렬 단색으로 채워진">
            <a:extLst>
              <a:ext uri="{FF2B5EF4-FFF2-40B4-BE49-F238E27FC236}">
                <a16:creationId xmlns:a16="http://schemas.microsoft.com/office/drawing/2014/main" id="{5F4988C6-3A61-4D8A-9571-45255FCDD3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45131" y="1884303"/>
            <a:ext cx="120789" cy="120789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1DF9367C-67C6-475B-B029-3FF2283C7A8A}"/>
              </a:ext>
            </a:extLst>
          </p:cNvPr>
          <p:cNvSpPr txBox="1"/>
          <p:nvPr/>
        </p:nvSpPr>
        <p:spPr>
          <a:xfrm>
            <a:off x="3463641" y="1597559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1-4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7C12F95-BDAB-4C8D-BA28-55EBA952181C}"/>
              </a:ext>
            </a:extLst>
          </p:cNvPr>
          <p:cNvSpPr txBox="1"/>
          <p:nvPr/>
        </p:nvSpPr>
        <p:spPr>
          <a:xfrm>
            <a:off x="9330160" y="2548127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2-9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2" name="표 111">
            <a:extLst>
              <a:ext uri="{FF2B5EF4-FFF2-40B4-BE49-F238E27FC236}">
                <a16:creationId xmlns:a16="http://schemas.microsoft.com/office/drawing/2014/main" id="{7A8EEF8C-D494-443B-91AA-0D7AAD071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980065"/>
              </p:ext>
            </p:extLst>
          </p:nvPr>
        </p:nvGraphicFramePr>
        <p:xfrm>
          <a:off x="525600" y="2170445"/>
          <a:ext cx="9210364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7732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1190751">
                  <a:extLst>
                    <a:ext uri="{9D8B030D-6E8A-4147-A177-3AD203B41FA5}">
                      <a16:colId xmlns:a16="http://schemas.microsoft.com/office/drawing/2014/main" val="75733273"/>
                    </a:ext>
                  </a:extLst>
                </a:gridCol>
                <a:gridCol w="478047">
                  <a:extLst>
                    <a:ext uri="{9D8B030D-6E8A-4147-A177-3AD203B41FA5}">
                      <a16:colId xmlns:a16="http://schemas.microsoft.com/office/drawing/2014/main" val="300919149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2415734598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4249678719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2223863912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501647521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1620270790"/>
                    </a:ext>
                  </a:extLst>
                </a:gridCol>
                <a:gridCol w="900712">
                  <a:extLst>
                    <a:ext uri="{9D8B030D-6E8A-4147-A177-3AD203B41FA5}">
                      <a16:colId xmlns:a16="http://schemas.microsoft.com/office/drawing/2014/main" val="3165578130"/>
                    </a:ext>
                  </a:extLst>
                </a:gridCol>
                <a:gridCol w="896877">
                  <a:extLst>
                    <a:ext uri="{9D8B030D-6E8A-4147-A177-3AD203B41FA5}">
                      <a16:colId xmlns:a16="http://schemas.microsoft.com/office/drawing/2014/main" val="3390779685"/>
                    </a:ext>
                  </a:extLst>
                </a:gridCol>
                <a:gridCol w="896877">
                  <a:extLst>
                    <a:ext uri="{9D8B030D-6E8A-4147-A177-3AD203B41FA5}">
                      <a16:colId xmlns:a16="http://schemas.microsoft.com/office/drawing/2014/main" val="1630446699"/>
                    </a:ext>
                  </a:extLst>
                </a:gridCol>
                <a:gridCol w="799973">
                  <a:extLst>
                    <a:ext uri="{9D8B030D-6E8A-4147-A177-3AD203B41FA5}">
                      <a16:colId xmlns:a16="http://schemas.microsoft.com/office/drawing/2014/main" val="1184897088"/>
                    </a:ext>
                  </a:extLst>
                </a:gridCol>
              </a:tblGrid>
              <a:tr h="259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BeeAI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Tutorials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wi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2.6.4.[SIM]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TrafficS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-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immediate</a:t>
                      </a:r>
                      <a:endParaRPr lang="ko-KR" altLang="en-US" sz="800" b="0" kern="1200" spc="-1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-8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@once</a:t>
                      </a:r>
                      <a:endParaRPr lang="ko-KR" altLang="en-US" sz="800" b="0" kern="1200" spc="-8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19.06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19.06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15:20:52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15:21:10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12:06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completed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C9E6EFF9-2CE0-458D-8AA4-589BB29EC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400529"/>
              </p:ext>
            </p:extLst>
          </p:nvPr>
        </p:nvGraphicFramePr>
        <p:xfrm>
          <a:off x="525600" y="3722269"/>
          <a:ext cx="9210364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7732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1190751">
                  <a:extLst>
                    <a:ext uri="{9D8B030D-6E8A-4147-A177-3AD203B41FA5}">
                      <a16:colId xmlns:a16="http://schemas.microsoft.com/office/drawing/2014/main" val="75733273"/>
                    </a:ext>
                  </a:extLst>
                </a:gridCol>
                <a:gridCol w="478047">
                  <a:extLst>
                    <a:ext uri="{9D8B030D-6E8A-4147-A177-3AD203B41FA5}">
                      <a16:colId xmlns:a16="http://schemas.microsoft.com/office/drawing/2014/main" val="300919149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2415734598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4249678719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2223863912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501647521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1620270790"/>
                    </a:ext>
                  </a:extLst>
                </a:gridCol>
                <a:gridCol w="900712">
                  <a:extLst>
                    <a:ext uri="{9D8B030D-6E8A-4147-A177-3AD203B41FA5}">
                      <a16:colId xmlns:a16="http://schemas.microsoft.com/office/drawing/2014/main" val="3165578130"/>
                    </a:ext>
                  </a:extLst>
                </a:gridCol>
                <a:gridCol w="896877">
                  <a:extLst>
                    <a:ext uri="{9D8B030D-6E8A-4147-A177-3AD203B41FA5}">
                      <a16:colId xmlns:a16="http://schemas.microsoft.com/office/drawing/2014/main" val="3390779685"/>
                    </a:ext>
                  </a:extLst>
                </a:gridCol>
                <a:gridCol w="896877">
                  <a:extLst>
                    <a:ext uri="{9D8B030D-6E8A-4147-A177-3AD203B41FA5}">
                      <a16:colId xmlns:a16="http://schemas.microsoft.com/office/drawing/2014/main" val="1630446699"/>
                    </a:ext>
                  </a:extLst>
                </a:gridCol>
                <a:gridCol w="799973">
                  <a:extLst>
                    <a:ext uri="{9D8B030D-6E8A-4147-A177-3AD203B41FA5}">
                      <a16:colId xmlns:a16="http://schemas.microsoft.com/office/drawing/2014/main" val="1184897088"/>
                    </a:ext>
                  </a:extLst>
                </a:gridCol>
              </a:tblGrid>
              <a:tr h="259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BeeAI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Tutorials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wi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2.6.4.[SIM]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TrafficS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spc="-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spc="-8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@daily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19.06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19.06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15:20:52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15:21:10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89:55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Running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graphicFrame>
        <p:nvGraphicFramePr>
          <p:cNvPr id="114" name="표 113">
            <a:extLst>
              <a:ext uri="{FF2B5EF4-FFF2-40B4-BE49-F238E27FC236}">
                <a16:creationId xmlns:a16="http://schemas.microsoft.com/office/drawing/2014/main" id="{23DCDD60-A79C-4B47-91BE-61B216690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034625"/>
              </p:ext>
            </p:extLst>
          </p:nvPr>
        </p:nvGraphicFramePr>
        <p:xfrm>
          <a:off x="525600" y="4225548"/>
          <a:ext cx="9210364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7732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1190751">
                  <a:extLst>
                    <a:ext uri="{9D8B030D-6E8A-4147-A177-3AD203B41FA5}">
                      <a16:colId xmlns:a16="http://schemas.microsoft.com/office/drawing/2014/main" val="75733273"/>
                    </a:ext>
                  </a:extLst>
                </a:gridCol>
                <a:gridCol w="478047">
                  <a:extLst>
                    <a:ext uri="{9D8B030D-6E8A-4147-A177-3AD203B41FA5}">
                      <a16:colId xmlns:a16="http://schemas.microsoft.com/office/drawing/2014/main" val="300919149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2415734598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4249678719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2223863912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501647521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1620270790"/>
                    </a:ext>
                  </a:extLst>
                </a:gridCol>
                <a:gridCol w="900712">
                  <a:extLst>
                    <a:ext uri="{9D8B030D-6E8A-4147-A177-3AD203B41FA5}">
                      <a16:colId xmlns:a16="http://schemas.microsoft.com/office/drawing/2014/main" val="3165578130"/>
                    </a:ext>
                  </a:extLst>
                </a:gridCol>
                <a:gridCol w="896877">
                  <a:extLst>
                    <a:ext uri="{9D8B030D-6E8A-4147-A177-3AD203B41FA5}">
                      <a16:colId xmlns:a16="http://schemas.microsoft.com/office/drawing/2014/main" val="3390779685"/>
                    </a:ext>
                  </a:extLst>
                </a:gridCol>
                <a:gridCol w="896877">
                  <a:extLst>
                    <a:ext uri="{9D8B030D-6E8A-4147-A177-3AD203B41FA5}">
                      <a16:colId xmlns:a16="http://schemas.microsoft.com/office/drawing/2014/main" val="1630446699"/>
                    </a:ext>
                  </a:extLst>
                </a:gridCol>
                <a:gridCol w="799973">
                  <a:extLst>
                    <a:ext uri="{9D8B030D-6E8A-4147-A177-3AD203B41FA5}">
                      <a16:colId xmlns:a16="http://schemas.microsoft.com/office/drawing/2014/main" val="1184897088"/>
                    </a:ext>
                  </a:extLst>
                </a:gridCol>
              </a:tblGrid>
              <a:tr h="259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BeeAI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Tutorials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wi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2.6.4.[SIM]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TrafficS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spc="-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scheduled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-8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@once</a:t>
                      </a:r>
                      <a:endParaRPr lang="ko-KR" altLang="en-US" sz="800" b="0" kern="1200" spc="-8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19.06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19.06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15:20:52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15:21:10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9:26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completed</a:t>
                      </a:r>
                      <a:endParaRPr lang="en-US" altLang="ko-KR" sz="800" b="0" kern="1200" spc="-8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graphicFrame>
        <p:nvGraphicFramePr>
          <p:cNvPr id="116" name="표 115">
            <a:extLst>
              <a:ext uri="{FF2B5EF4-FFF2-40B4-BE49-F238E27FC236}">
                <a16:creationId xmlns:a16="http://schemas.microsoft.com/office/drawing/2014/main" id="{7ADDB0C4-2A73-4D08-99A3-98EB68010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722211"/>
              </p:ext>
            </p:extLst>
          </p:nvPr>
        </p:nvGraphicFramePr>
        <p:xfrm>
          <a:off x="539111" y="3260032"/>
          <a:ext cx="9276402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8134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1468134">
                  <a:extLst>
                    <a:ext uri="{9D8B030D-6E8A-4147-A177-3AD203B41FA5}">
                      <a16:colId xmlns:a16="http://schemas.microsoft.com/office/drawing/2014/main" val="3581149460"/>
                    </a:ext>
                  </a:extLst>
                </a:gridCol>
                <a:gridCol w="730861">
                  <a:extLst>
                    <a:ext uri="{9D8B030D-6E8A-4147-A177-3AD203B41FA5}">
                      <a16:colId xmlns:a16="http://schemas.microsoft.com/office/drawing/2014/main" val="4092939206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3165578130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3390779685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110701058"/>
                    </a:ext>
                  </a:extLst>
                </a:gridCol>
                <a:gridCol w="951471">
                  <a:extLst>
                    <a:ext uri="{9D8B030D-6E8A-4147-A177-3AD203B41FA5}">
                      <a16:colId xmlns:a16="http://schemas.microsoft.com/office/drawing/2014/main" val="59134688"/>
                    </a:ext>
                  </a:extLst>
                </a:gridCol>
                <a:gridCol w="666168">
                  <a:extLst>
                    <a:ext uri="{9D8B030D-6E8A-4147-A177-3AD203B41FA5}">
                      <a16:colId xmlns:a16="http://schemas.microsoft.com/office/drawing/2014/main" val="4128968522"/>
                    </a:ext>
                  </a:extLst>
                </a:gridCol>
                <a:gridCol w="765758">
                  <a:extLst>
                    <a:ext uri="{9D8B030D-6E8A-4147-A177-3AD203B41FA5}">
                      <a16:colId xmlns:a16="http://schemas.microsoft.com/office/drawing/2014/main" val="1184450699"/>
                    </a:ext>
                  </a:extLst>
                </a:gridCol>
              </a:tblGrid>
              <a:tr h="288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DataGenerator-1secTraffic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Mini Batch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local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15:20:52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15:20:52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10:43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succeeded</a:t>
                      </a:r>
                      <a:endParaRPr lang="ko-KR" altLang="en-US" sz="8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killed</a:t>
                      </a:r>
                      <a:endParaRPr lang="ko-KR" altLang="en-US" sz="8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graphicFrame>
        <p:nvGraphicFramePr>
          <p:cNvPr id="120" name="표 119">
            <a:extLst>
              <a:ext uri="{FF2B5EF4-FFF2-40B4-BE49-F238E27FC236}">
                <a16:creationId xmlns:a16="http://schemas.microsoft.com/office/drawing/2014/main" id="{48D61500-A193-4C56-A642-830C05E34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81105"/>
              </p:ext>
            </p:extLst>
          </p:nvPr>
        </p:nvGraphicFramePr>
        <p:xfrm>
          <a:off x="539111" y="4632569"/>
          <a:ext cx="9276402" cy="288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8134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1468134">
                  <a:extLst>
                    <a:ext uri="{9D8B030D-6E8A-4147-A177-3AD203B41FA5}">
                      <a16:colId xmlns:a16="http://schemas.microsoft.com/office/drawing/2014/main" val="3581149460"/>
                    </a:ext>
                  </a:extLst>
                </a:gridCol>
                <a:gridCol w="730861">
                  <a:extLst>
                    <a:ext uri="{9D8B030D-6E8A-4147-A177-3AD203B41FA5}">
                      <a16:colId xmlns:a16="http://schemas.microsoft.com/office/drawing/2014/main" val="4092939206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3165578130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3390779685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110701058"/>
                    </a:ext>
                  </a:extLst>
                </a:gridCol>
                <a:gridCol w="951471">
                  <a:extLst>
                    <a:ext uri="{9D8B030D-6E8A-4147-A177-3AD203B41FA5}">
                      <a16:colId xmlns:a16="http://schemas.microsoft.com/office/drawing/2014/main" val="59134688"/>
                    </a:ext>
                  </a:extLst>
                </a:gridCol>
                <a:gridCol w="666168">
                  <a:extLst>
                    <a:ext uri="{9D8B030D-6E8A-4147-A177-3AD203B41FA5}">
                      <a16:colId xmlns:a16="http://schemas.microsoft.com/office/drawing/2014/main" val="4128968522"/>
                    </a:ext>
                  </a:extLst>
                </a:gridCol>
                <a:gridCol w="765758">
                  <a:extLst>
                    <a:ext uri="{9D8B030D-6E8A-4147-A177-3AD203B41FA5}">
                      <a16:colId xmlns:a16="http://schemas.microsoft.com/office/drawing/2014/main" val="1184450699"/>
                    </a:ext>
                  </a:extLst>
                </a:gridCol>
              </a:tblGrid>
              <a:tr h="288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Engine 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NickName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Engine Type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Manager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Start Time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End Time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Duration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Build 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      Result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9A951660-D120-4236-9716-82606C134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061567"/>
              </p:ext>
            </p:extLst>
          </p:nvPr>
        </p:nvGraphicFramePr>
        <p:xfrm>
          <a:off x="539111" y="4957351"/>
          <a:ext cx="9276402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8134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1468134">
                  <a:extLst>
                    <a:ext uri="{9D8B030D-6E8A-4147-A177-3AD203B41FA5}">
                      <a16:colId xmlns:a16="http://schemas.microsoft.com/office/drawing/2014/main" val="3581149460"/>
                    </a:ext>
                  </a:extLst>
                </a:gridCol>
                <a:gridCol w="730861">
                  <a:extLst>
                    <a:ext uri="{9D8B030D-6E8A-4147-A177-3AD203B41FA5}">
                      <a16:colId xmlns:a16="http://schemas.microsoft.com/office/drawing/2014/main" val="4092939206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3165578130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3390779685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110701058"/>
                    </a:ext>
                  </a:extLst>
                </a:gridCol>
                <a:gridCol w="951471">
                  <a:extLst>
                    <a:ext uri="{9D8B030D-6E8A-4147-A177-3AD203B41FA5}">
                      <a16:colId xmlns:a16="http://schemas.microsoft.com/office/drawing/2014/main" val="59134688"/>
                    </a:ext>
                  </a:extLst>
                </a:gridCol>
                <a:gridCol w="666168">
                  <a:extLst>
                    <a:ext uri="{9D8B030D-6E8A-4147-A177-3AD203B41FA5}">
                      <a16:colId xmlns:a16="http://schemas.microsoft.com/office/drawing/2014/main" val="4128968522"/>
                    </a:ext>
                  </a:extLst>
                </a:gridCol>
                <a:gridCol w="765758">
                  <a:extLst>
                    <a:ext uri="{9D8B030D-6E8A-4147-A177-3AD203B41FA5}">
                      <a16:colId xmlns:a16="http://schemas.microsoft.com/office/drawing/2014/main" val="1184450699"/>
                    </a:ext>
                  </a:extLst>
                </a:gridCol>
              </a:tblGrid>
              <a:tr h="288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DataGenerator-1secTraffic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/>
                        <a:t>OnDemandExternalServing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local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15:20:52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15:20:52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2:22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succeeded</a:t>
                      </a:r>
                      <a:endParaRPr lang="ko-KR" altLang="en-US" sz="800" b="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finished</a:t>
                      </a:r>
                      <a:endParaRPr lang="ko-KR" altLang="en-US" sz="800" b="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graphicFrame>
        <p:nvGraphicFramePr>
          <p:cNvPr id="122" name="표 121">
            <a:extLst>
              <a:ext uri="{FF2B5EF4-FFF2-40B4-BE49-F238E27FC236}">
                <a16:creationId xmlns:a16="http://schemas.microsoft.com/office/drawing/2014/main" id="{36BFBD67-72EF-45CC-A2E0-5DB715FB9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390831"/>
              </p:ext>
            </p:extLst>
          </p:nvPr>
        </p:nvGraphicFramePr>
        <p:xfrm>
          <a:off x="539111" y="5277375"/>
          <a:ext cx="9276402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8134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1468134">
                  <a:extLst>
                    <a:ext uri="{9D8B030D-6E8A-4147-A177-3AD203B41FA5}">
                      <a16:colId xmlns:a16="http://schemas.microsoft.com/office/drawing/2014/main" val="3581149460"/>
                    </a:ext>
                  </a:extLst>
                </a:gridCol>
                <a:gridCol w="730861">
                  <a:extLst>
                    <a:ext uri="{9D8B030D-6E8A-4147-A177-3AD203B41FA5}">
                      <a16:colId xmlns:a16="http://schemas.microsoft.com/office/drawing/2014/main" val="4092939206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3165578130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3390779685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110701058"/>
                    </a:ext>
                  </a:extLst>
                </a:gridCol>
                <a:gridCol w="951471">
                  <a:extLst>
                    <a:ext uri="{9D8B030D-6E8A-4147-A177-3AD203B41FA5}">
                      <a16:colId xmlns:a16="http://schemas.microsoft.com/office/drawing/2014/main" val="59134688"/>
                    </a:ext>
                  </a:extLst>
                </a:gridCol>
                <a:gridCol w="666168">
                  <a:extLst>
                    <a:ext uri="{9D8B030D-6E8A-4147-A177-3AD203B41FA5}">
                      <a16:colId xmlns:a16="http://schemas.microsoft.com/office/drawing/2014/main" val="4128968522"/>
                    </a:ext>
                  </a:extLst>
                </a:gridCol>
                <a:gridCol w="765758">
                  <a:extLst>
                    <a:ext uri="{9D8B030D-6E8A-4147-A177-3AD203B41FA5}">
                      <a16:colId xmlns:a16="http://schemas.microsoft.com/office/drawing/2014/main" val="1184450699"/>
                    </a:ext>
                  </a:extLst>
                </a:gridCol>
              </a:tblGrid>
              <a:tr h="288846">
                <a:tc>
                  <a:txBody>
                    <a:bodyPr/>
                    <a:lstStyle/>
                    <a:p>
                      <a:pPr algn="ctr"/>
                      <a:r>
                        <a:rPr lang="en-US" sz="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TrafficPreprocessing</a:t>
                      </a:r>
                      <a:endParaRPr lang="en-US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Mini Batch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local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15:20:52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15:20:52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2:22</a:t>
                      </a:r>
                      <a:endParaRPr lang="ko-KR" altLang="en-US" sz="8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succeeded</a:t>
                      </a:r>
                      <a:endParaRPr lang="ko-KR" altLang="en-US" sz="8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finished</a:t>
                      </a:r>
                      <a:endParaRPr lang="ko-KR" altLang="en-US" sz="8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graphicFrame>
        <p:nvGraphicFramePr>
          <p:cNvPr id="123" name="표 122">
            <a:extLst>
              <a:ext uri="{FF2B5EF4-FFF2-40B4-BE49-F238E27FC236}">
                <a16:creationId xmlns:a16="http://schemas.microsoft.com/office/drawing/2014/main" id="{BA9416F5-0E11-45B1-8FBC-761332E8F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990166"/>
              </p:ext>
            </p:extLst>
          </p:nvPr>
        </p:nvGraphicFramePr>
        <p:xfrm>
          <a:off x="539111" y="5636695"/>
          <a:ext cx="9276402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8134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1468134">
                  <a:extLst>
                    <a:ext uri="{9D8B030D-6E8A-4147-A177-3AD203B41FA5}">
                      <a16:colId xmlns:a16="http://schemas.microsoft.com/office/drawing/2014/main" val="3581149460"/>
                    </a:ext>
                  </a:extLst>
                </a:gridCol>
                <a:gridCol w="730861">
                  <a:extLst>
                    <a:ext uri="{9D8B030D-6E8A-4147-A177-3AD203B41FA5}">
                      <a16:colId xmlns:a16="http://schemas.microsoft.com/office/drawing/2014/main" val="4092939206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3165578130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3390779685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110701058"/>
                    </a:ext>
                  </a:extLst>
                </a:gridCol>
                <a:gridCol w="951471">
                  <a:extLst>
                    <a:ext uri="{9D8B030D-6E8A-4147-A177-3AD203B41FA5}">
                      <a16:colId xmlns:a16="http://schemas.microsoft.com/office/drawing/2014/main" val="59134688"/>
                    </a:ext>
                  </a:extLst>
                </a:gridCol>
                <a:gridCol w="666168">
                  <a:extLst>
                    <a:ext uri="{9D8B030D-6E8A-4147-A177-3AD203B41FA5}">
                      <a16:colId xmlns:a16="http://schemas.microsoft.com/office/drawing/2014/main" val="4128968522"/>
                    </a:ext>
                  </a:extLst>
                </a:gridCol>
                <a:gridCol w="765758">
                  <a:extLst>
                    <a:ext uri="{9D8B030D-6E8A-4147-A177-3AD203B41FA5}">
                      <a16:colId xmlns:a16="http://schemas.microsoft.com/office/drawing/2014/main" val="1184450699"/>
                    </a:ext>
                  </a:extLst>
                </a:gridCol>
              </a:tblGrid>
              <a:tr h="288846">
                <a:tc>
                  <a:txBody>
                    <a:bodyPr/>
                    <a:lstStyle/>
                    <a:p>
                      <a:pPr algn="ctr"/>
                      <a:r>
                        <a:rPr lang="en-US" sz="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DecisionTreeClassification</a:t>
                      </a:r>
                      <a:endParaRPr lang="en-US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File System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local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15:20:52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15:20:52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1:32</a:t>
                      </a:r>
                      <a:endParaRPr lang="ko-KR" altLang="en-US" sz="8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succeeded</a:t>
                      </a:r>
                      <a:endParaRPr lang="ko-KR" altLang="en-US" sz="8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finished</a:t>
                      </a:r>
                      <a:endParaRPr lang="ko-KR" altLang="en-US" sz="8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graphicFrame>
        <p:nvGraphicFramePr>
          <p:cNvPr id="124" name="표 123">
            <a:extLst>
              <a:ext uri="{FF2B5EF4-FFF2-40B4-BE49-F238E27FC236}">
                <a16:creationId xmlns:a16="http://schemas.microsoft.com/office/drawing/2014/main" id="{E4E5AD7E-4DAC-49A5-ABB1-B5E346F08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964850"/>
              </p:ext>
            </p:extLst>
          </p:nvPr>
        </p:nvGraphicFramePr>
        <p:xfrm>
          <a:off x="539111" y="5980775"/>
          <a:ext cx="9276402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8134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1468134">
                  <a:extLst>
                    <a:ext uri="{9D8B030D-6E8A-4147-A177-3AD203B41FA5}">
                      <a16:colId xmlns:a16="http://schemas.microsoft.com/office/drawing/2014/main" val="3581149460"/>
                    </a:ext>
                  </a:extLst>
                </a:gridCol>
                <a:gridCol w="730861">
                  <a:extLst>
                    <a:ext uri="{9D8B030D-6E8A-4147-A177-3AD203B41FA5}">
                      <a16:colId xmlns:a16="http://schemas.microsoft.com/office/drawing/2014/main" val="4092939206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3165578130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3390779685"/>
                    </a:ext>
                  </a:extLst>
                </a:gridCol>
                <a:gridCol w="1075292">
                  <a:extLst>
                    <a:ext uri="{9D8B030D-6E8A-4147-A177-3AD203B41FA5}">
                      <a16:colId xmlns:a16="http://schemas.microsoft.com/office/drawing/2014/main" val="110701058"/>
                    </a:ext>
                  </a:extLst>
                </a:gridCol>
                <a:gridCol w="951471">
                  <a:extLst>
                    <a:ext uri="{9D8B030D-6E8A-4147-A177-3AD203B41FA5}">
                      <a16:colId xmlns:a16="http://schemas.microsoft.com/office/drawing/2014/main" val="59134688"/>
                    </a:ext>
                  </a:extLst>
                </a:gridCol>
                <a:gridCol w="666168">
                  <a:extLst>
                    <a:ext uri="{9D8B030D-6E8A-4147-A177-3AD203B41FA5}">
                      <a16:colId xmlns:a16="http://schemas.microsoft.com/office/drawing/2014/main" val="4128968522"/>
                    </a:ext>
                  </a:extLst>
                </a:gridCol>
                <a:gridCol w="765758">
                  <a:extLst>
                    <a:ext uri="{9D8B030D-6E8A-4147-A177-3AD203B41FA5}">
                      <a16:colId xmlns:a16="http://schemas.microsoft.com/office/drawing/2014/main" val="1184450699"/>
                    </a:ext>
                  </a:extLst>
                </a:gridCol>
              </a:tblGrid>
              <a:tr h="288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DataGenerator-1secTraffic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Mini Batch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local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15:20:52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15:20:52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8:24</a:t>
                      </a:r>
                      <a:endParaRPr lang="ko-KR" altLang="en-US" sz="8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succeeded</a:t>
                      </a:r>
                      <a:endParaRPr lang="ko-KR" altLang="en-US" sz="8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finished</a:t>
                      </a:r>
                      <a:endParaRPr lang="ko-KR" altLang="en-US" sz="800" b="0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0" marR="38100" marT="22860" marB="228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92E7273C-76D6-44BE-B5CF-F690855C3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122796"/>
              </p:ext>
            </p:extLst>
          </p:nvPr>
        </p:nvGraphicFramePr>
        <p:xfrm>
          <a:off x="525600" y="6389501"/>
          <a:ext cx="9210364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7732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1190751">
                  <a:extLst>
                    <a:ext uri="{9D8B030D-6E8A-4147-A177-3AD203B41FA5}">
                      <a16:colId xmlns:a16="http://schemas.microsoft.com/office/drawing/2014/main" val="75733273"/>
                    </a:ext>
                  </a:extLst>
                </a:gridCol>
                <a:gridCol w="478047">
                  <a:extLst>
                    <a:ext uri="{9D8B030D-6E8A-4147-A177-3AD203B41FA5}">
                      <a16:colId xmlns:a16="http://schemas.microsoft.com/office/drawing/2014/main" val="300919149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2415734598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4249678719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2223863912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501647521"/>
                    </a:ext>
                  </a:extLst>
                </a:gridCol>
                <a:gridCol w="573879">
                  <a:extLst>
                    <a:ext uri="{9D8B030D-6E8A-4147-A177-3AD203B41FA5}">
                      <a16:colId xmlns:a16="http://schemas.microsoft.com/office/drawing/2014/main" val="1620270790"/>
                    </a:ext>
                  </a:extLst>
                </a:gridCol>
                <a:gridCol w="900712">
                  <a:extLst>
                    <a:ext uri="{9D8B030D-6E8A-4147-A177-3AD203B41FA5}">
                      <a16:colId xmlns:a16="http://schemas.microsoft.com/office/drawing/2014/main" val="3165578130"/>
                    </a:ext>
                  </a:extLst>
                </a:gridCol>
                <a:gridCol w="896877">
                  <a:extLst>
                    <a:ext uri="{9D8B030D-6E8A-4147-A177-3AD203B41FA5}">
                      <a16:colId xmlns:a16="http://schemas.microsoft.com/office/drawing/2014/main" val="3390779685"/>
                    </a:ext>
                  </a:extLst>
                </a:gridCol>
                <a:gridCol w="896877">
                  <a:extLst>
                    <a:ext uri="{9D8B030D-6E8A-4147-A177-3AD203B41FA5}">
                      <a16:colId xmlns:a16="http://schemas.microsoft.com/office/drawing/2014/main" val="1630446699"/>
                    </a:ext>
                  </a:extLst>
                </a:gridCol>
                <a:gridCol w="799973">
                  <a:extLst>
                    <a:ext uri="{9D8B030D-6E8A-4147-A177-3AD203B41FA5}">
                      <a16:colId xmlns:a16="http://schemas.microsoft.com/office/drawing/2014/main" val="1184897088"/>
                    </a:ext>
                  </a:extLst>
                </a:gridCol>
              </a:tblGrid>
              <a:tr h="259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BeeAI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Tutorials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wi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2.6.4.[SIM]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TrafficS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spc="-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repeated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0" kern="1200" spc="-8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@daily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19.06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19.06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15:20:52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2021-06-22 15:21:10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47:20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failed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sp>
        <p:nvSpPr>
          <p:cNvPr id="126" name="TextBox 125">
            <a:extLst>
              <a:ext uri="{FF2B5EF4-FFF2-40B4-BE49-F238E27FC236}">
                <a16:creationId xmlns:a16="http://schemas.microsoft.com/office/drawing/2014/main" id="{39079111-5032-4485-820D-F2BC01AEDDF1}"/>
              </a:ext>
            </a:extLst>
          </p:cNvPr>
          <p:cNvSpPr txBox="1"/>
          <p:nvPr/>
        </p:nvSpPr>
        <p:spPr>
          <a:xfrm>
            <a:off x="6566034" y="1597559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1-9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CD4FCE-FB80-4476-8EE0-6AEC4698B67F}"/>
              </a:ext>
            </a:extLst>
          </p:cNvPr>
          <p:cNvGrpSpPr/>
          <p:nvPr/>
        </p:nvGrpSpPr>
        <p:grpSpPr>
          <a:xfrm>
            <a:off x="9420571" y="2974470"/>
            <a:ext cx="194400" cy="194400"/>
            <a:chOff x="8981071" y="42606"/>
            <a:chExt cx="194400" cy="194400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A6CC53A9-F710-48AE-8AB1-69E211586563}"/>
                </a:ext>
              </a:extLst>
            </p:cNvPr>
            <p:cNvSpPr/>
            <p:nvPr/>
          </p:nvSpPr>
          <p:spPr>
            <a:xfrm>
              <a:off x="8981071" y="42606"/>
              <a:ext cx="194400" cy="194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pic>
          <p:nvPicPr>
            <p:cNvPr id="101" name="그래픽 100" descr="돋보기 단색으로 채워진">
              <a:extLst>
                <a:ext uri="{FF2B5EF4-FFF2-40B4-BE49-F238E27FC236}">
                  <a16:creationId xmlns:a16="http://schemas.microsoft.com/office/drawing/2014/main" id="{319BAA18-5F40-45B9-96BC-2204C6D13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97271" y="58806"/>
              <a:ext cx="162000" cy="162000"/>
            </a:xfrm>
            <a:prstGeom prst="rect">
              <a:avLst/>
            </a:prstGeom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D90FA94D-3D23-4A2E-9FE0-96ACCE7BF6E1}"/>
              </a:ext>
            </a:extLst>
          </p:cNvPr>
          <p:cNvGrpSpPr/>
          <p:nvPr/>
        </p:nvGrpSpPr>
        <p:grpSpPr>
          <a:xfrm>
            <a:off x="9420571" y="3330006"/>
            <a:ext cx="194400" cy="194400"/>
            <a:chOff x="8981071" y="42606"/>
            <a:chExt cx="194400" cy="194400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091826BB-6007-4150-97F9-7CB1DBD1EE3F}"/>
                </a:ext>
              </a:extLst>
            </p:cNvPr>
            <p:cNvSpPr/>
            <p:nvPr/>
          </p:nvSpPr>
          <p:spPr>
            <a:xfrm>
              <a:off x="8981071" y="42606"/>
              <a:ext cx="194400" cy="194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pic>
          <p:nvPicPr>
            <p:cNvPr id="106" name="그래픽 105" descr="돋보기 단색으로 채워진">
              <a:extLst>
                <a:ext uri="{FF2B5EF4-FFF2-40B4-BE49-F238E27FC236}">
                  <a16:creationId xmlns:a16="http://schemas.microsoft.com/office/drawing/2014/main" id="{131E3837-CA69-45AD-AD4E-D650B0FCA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97271" y="58806"/>
              <a:ext cx="162000" cy="162000"/>
            </a:xfrm>
            <a:prstGeom prst="rect">
              <a:avLst/>
            </a:prstGeom>
          </p:spPr>
        </p:pic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7BFA6F17-0B93-49D7-B5B7-48040FD0F5EB}"/>
              </a:ext>
            </a:extLst>
          </p:cNvPr>
          <p:cNvGrpSpPr/>
          <p:nvPr/>
        </p:nvGrpSpPr>
        <p:grpSpPr>
          <a:xfrm>
            <a:off x="9420571" y="6060007"/>
            <a:ext cx="194400" cy="194400"/>
            <a:chOff x="8981071" y="42606"/>
            <a:chExt cx="194400" cy="194400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E217A433-80A4-4338-B746-F9C4D9B052AB}"/>
                </a:ext>
              </a:extLst>
            </p:cNvPr>
            <p:cNvSpPr/>
            <p:nvPr/>
          </p:nvSpPr>
          <p:spPr>
            <a:xfrm>
              <a:off x="8981071" y="42606"/>
              <a:ext cx="194400" cy="194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/>
            </a:p>
          </p:txBody>
        </p:sp>
        <p:pic>
          <p:nvPicPr>
            <p:cNvPr id="118" name="그래픽 117" descr="돋보기 단색으로 채워진">
              <a:extLst>
                <a:ext uri="{FF2B5EF4-FFF2-40B4-BE49-F238E27FC236}">
                  <a16:creationId xmlns:a16="http://schemas.microsoft.com/office/drawing/2014/main" id="{3746B142-B9AB-41BF-928F-04E396693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97271" y="58806"/>
              <a:ext cx="162000" cy="162000"/>
            </a:xfrm>
            <a:prstGeom prst="rect">
              <a:avLst/>
            </a:prstGeom>
          </p:spPr>
        </p:pic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CD4BFDBA-7967-43A2-B77F-7C5BCC0BC1F5}"/>
              </a:ext>
            </a:extLst>
          </p:cNvPr>
          <p:cNvGrpSpPr/>
          <p:nvPr/>
        </p:nvGrpSpPr>
        <p:grpSpPr>
          <a:xfrm>
            <a:off x="8758989" y="1544454"/>
            <a:ext cx="953019" cy="200055"/>
            <a:chOff x="-1182372" y="2229110"/>
            <a:chExt cx="953019" cy="200055"/>
          </a:xfrm>
        </p:grpSpPr>
        <p:sp>
          <p:nvSpPr>
            <p:cNvPr id="127" name="그래픽 4" descr="토글 단색으로 채워진">
              <a:extLst>
                <a:ext uri="{FF2B5EF4-FFF2-40B4-BE49-F238E27FC236}">
                  <a16:creationId xmlns:a16="http://schemas.microsoft.com/office/drawing/2014/main" id="{EBF49D63-4321-4D53-84CE-2F7B61AF8506}"/>
                </a:ext>
              </a:extLst>
            </p:cNvPr>
            <p:cNvSpPr/>
            <p:nvPr/>
          </p:nvSpPr>
          <p:spPr>
            <a:xfrm>
              <a:off x="-416236" y="2289325"/>
              <a:ext cx="186883" cy="77868"/>
            </a:xfrm>
            <a:custGeom>
              <a:avLst/>
              <a:gdLst>
                <a:gd name="connsiteX0" fmla="*/ 542925 w 685800"/>
                <a:gd name="connsiteY0" fmla="*/ 0 h 285750"/>
                <a:gd name="connsiteX1" fmla="*/ 142875 w 685800"/>
                <a:gd name="connsiteY1" fmla="*/ 0 h 285750"/>
                <a:gd name="connsiteX2" fmla="*/ 0 w 685800"/>
                <a:gd name="connsiteY2" fmla="*/ 142875 h 285750"/>
                <a:gd name="connsiteX3" fmla="*/ 142875 w 685800"/>
                <a:gd name="connsiteY3" fmla="*/ 285750 h 285750"/>
                <a:gd name="connsiteX4" fmla="*/ 542925 w 685800"/>
                <a:gd name="connsiteY4" fmla="*/ 285750 h 285750"/>
                <a:gd name="connsiteX5" fmla="*/ 685800 w 685800"/>
                <a:gd name="connsiteY5" fmla="*/ 142875 h 285750"/>
                <a:gd name="connsiteX6" fmla="*/ 542925 w 685800"/>
                <a:gd name="connsiteY6" fmla="*/ 0 h 285750"/>
                <a:gd name="connsiteX7" fmla="*/ 542925 w 685800"/>
                <a:gd name="connsiteY7" fmla="*/ 228600 h 285750"/>
                <a:gd name="connsiteX8" fmla="*/ 457200 w 685800"/>
                <a:gd name="connsiteY8" fmla="*/ 142875 h 285750"/>
                <a:gd name="connsiteX9" fmla="*/ 542925 w 685800"/>
                <a:gd name="connsiteY9" fmla="*/ 57150 h 285750"/>
                <a:gd name="connsiteX10" fmla="*/ 628650 w 685800"/>
                <a:gd name="connsiteY10" fmla="*/ 142875 h 285750"/>
                <a:gd name="connsiteX11" fmla="*/ 542925 w 685800"/>
                <a:gd name="connsiteY11" fmla="*/ 22860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800" h="285750">
                  <a:moveTo>
                    <a:pt x="542925" y="0"/>
                  </a:moveTo>
                  <a:lnTo>
                    <a:pt x="142875" y="0"/>
                  </a:lnTo>
                  <a:cubicBezTo>
                    <a:pt x="63967" y="0"/>
                    <a:pt x="0" y="63967"/>
                    <a:pt x="0" y="142875"/>
                  </a:cubicBezTo>
                  <a:cubicBezTo>
                    <a:pt x="0" y="221783"/>
                    <a:pt x="63967" y="285750"/>
                    <a:pt x="142875" y="285750"/>
                  </a:cubicBezTo>
                  <a:lnTo>
                    <a:pt x="542925" y="285750"/>
                  </a:lnTo>
                  <a:cubicBezTo>
                    <a:pt x="621833" y="285750"/>
                    <a:pt x="685800" y="221783"/>
                    <a:pt x="685800" y="142875"/>
                  </a:cubicBezTo>
                  <a:cubicBezTo>
                    <a:pt x="685800" y="63967"/>
                    <a:pt x="621833" y="0"/>
                    <a:pt x="542925" y="0"/>
                  </a:cubicBezTo>
                  <a:close/>
                  <a:moveTo>
                    <a:pt x="542925" y="228600"/>
                  </a:moveTo>
                  <a:cubicBezTo>
                    <a:pt x="495580" y="228600"/>
                    <a:pt x="457200" y="190220"/>
                    <a:pt x="457200" y="142875"/>
                  </a:cubicBezTo>
                  <a:cubicBezTo>
                    <a:pt x="457200" y="95530"/>
                    <a:pt x="495580" y="57150"/>
                    <a:pt x="542925" y="57150"/>
                  </a:cubicBezTo>
                  <a:cubicBezTo>
                    <a:pt x="590270" y="57150"/>
                    <a:pt x="628650" y="95530"/>
                    <a:pt x="628650" y="142875"/>
                  </a:cubicBezTo>
                  <a:cubicBezTo>
                    <a:pt x="628598" y="190198"/>
                    <a:pt x="590248" y="228548"/>
                    <a:pt x="542925" y="228600"/>
                  </a:cubicBezTo>
                  <a:close/>
                </a:path>
              </a:pathLst>
            </a:custGeom>
            <a:solidFill>
              <a:srgbClr val="00B0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B9355B8-830F-4A2C-A6C0-6F5F9BC8D0AD}"/>
                </a:ext>
              </a:extLst>
            </p:cNvPr>
            <p:cNvSpPr txBox="1"/>
            <p:nvPr/>
          </p:nvSpPr>
          <p:spPr>
            <a:xfrm>
              <a:off x="-1061745" y="2229110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Auto Reload</a:t>
              </a:r>
              <a:endParaRPr lang="ko-KR" altLang="en-US" sz="700" dirty="0"/>
            </a:p>
          </p:txBody>
        </p:sp>
        <p:pic>
          <p:nvPicPr>
            <p:cNvPr id="129" name="그래픽 128" descr="새로 고침 윤곽선">
              <a:extLst>
                <a:ext uri="{FF2B5EF4-FFF2-40B4-BE49-F238E27FC236}">
                  <a16:creationId xmlns:a16="http://schemas.microsoft.com/office/drawing/2014/main" id="{5F4CC156-B223-435A-B1E2-D5D2FD9D6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1182372" y="2247487"/>
              <a:ext cx="170718" cy="170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83601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EE15E-DAC1-4ABC-B453-FB13712A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 조회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A5BDCC-7C6B-4BEE-8BE8-5FE394088A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3F4348-EE92-45CA-8A04-93B2655006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05_03_</a:t>
            </a:r>
            <a:r>
              <a:rPr lang="ko-KR" altLang="en-US" dirty="0"/>
              <a:t>로그 조회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C53105-38C3-4E89-94C5-5C272B39BD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로그 조회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F0122A3-E455-4EF6-9A90-2CDD860493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Monitoring &gt; Workflow History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Log Popup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2CC9950-6F7E-4EF8-ADAC-C797DD4085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BFC420-EC68-4917-9E58-352242DB3A0D}"/>
              </a:ext>
            </a:extLst>
          </p:cNvPr>
          <p:cNvSpPr/>
          <p:nvPr/>
        </p:nvSpPr>
        <p:spPr>
          <a:xfrm>
            <a:off x="353184" y="852435"/>
            <a:ext cx="9168536" cy="459189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B4B532-6B51-4ADF-AB96-B928AB596B21}"/>
              </a:ext>
            </a:extLst>
          </p:cNvPr>
          <p:cNvSpPr txBox="1"/>
          <p:nvPr/>
        </p:nvSpPr>
        <p:spPr>
          <a:xfrm>
            <a:off x="384594" y="94359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Log</a:t>
            </a:r>
            <a:endParaRPr lang="ko-KR" altLang="en-US" b="1" dirty="0"/>
          </a:p>
        </p:txBody>
      </p:sp>
      <p:pic>
        <p:nvPicPr>
          <p:cNvPr id="38" name="그래픽 37" descr="닫기 윤곽선">
            <a:extLst>
              <a:ext uri="{FF2B5EF4-FFF2-40B4-BE49-F238E27FC236}">
                <a16:creationId xmlns:a16="http://schemas.microsoft.com/office/drawing/2014/main" id="{A25706B7-BCC9-42BE-84EF-F6047370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9456" y="917380"/>
            <a:ext cx="316809" cy="31680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BEBBAF1-CEE0-4C82-BCD2-1322D743E8D2}"/>
              </a:ext>
            </a:extLst>
          </p:cNvPr>
          <p:cNvSpPr txBox="1"/>
          <p:nvPr/>
        </p:nvSpPr>
        <p:spPr>
          <a:xfrm>
            <a:off x="434294" y="1766814"/>
            <a:ext cx="901197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2021-06-14 13:35:15.619 [INFO ] building task(3bc6caca-af1b-4135-bf0f-c2bff904bb5f_0001), apply: has-submit-method (EngineBuilder.scala:86) </a:t>
            </a:r>
          </a:p>
          <a:p>
            <a:pPr>
              <a:spcAft>
                <a:spcPts val="200"/>
              </a:spcAft>
            </a:pP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2021-06-14 13:35:15.619 [INFO ] building task(3bc6caca-af1b-4135-bf0f-c2bff904bb5f_0001), apply: resolve-</a:t>
            </a:r>
            <a:r>
              <a:rPr lang="en-US" altLang="ko-KR" sz="1000" b="0" i="0" dirty="0" err="1">
                <a:solidFill>
                  <a:srgbClr val="333333"/>
                </a:solidFill>
                <a:effectLst/>
                <a:latin typeface="Menlo"/>
              </a:rPr>
              <a:t>ksb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-version (EngineBuilder.scala:86) </a:t>
            </a:r>
          </a:p>
          <a:p>
            <a:pPr>
              <a:spcAft>
                <a:spcPts val="200"/>
              </a:spcAft>
            </a:pP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2021-06-14 13:35:15.620 [INFO ] building task(3bc6caca-af1b-4135-bf0f-c2bff904bb5f_0001), skip : resolve-file-reader (EngineBuilder.scala:84) </a:t>
            </a:r>
          </a:p>
          <a:p>
            <a:pPr>
              <a:spcAft>
                <a:spcPts val="200"/>
              </a:spcAft>
            </a:pP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2021-06-14 13:35:15.620 [INFO ] building task(3bc6caca-af1b-4135-bf0f-c2bff904bb5f_0001), apply: validate-</a:t>
            </a:r>
            <a:r>
              <a:rPr lang="en-US" altLang="ko-KR" sz="1000" b="0" i="0" dirty="0" err="1">
                <a:solidFill>
                  <a:srgbClr val="333333"/>
                </a:solidFill>
                <a:effectLst/>
                <a:latin typeface="Menlo"/>
              </a:rPr>
              <a:t>mongodb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-reader (EngineBuilder.scala:86) </a:t>
            </a:r>
          </a:p>
          <a:p>
            <a:pPr>
              <a:spcAft>
                <a:spcPts val="200"/>
              </a:spcAft>
            </a:pP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2021-06-14 13:35:15.620 [INFO ] building task(3bc6caca-af1b-4135-bf0f-c2bff904bb5f_0001), apply: validate-http-server-reader (EngineBuilder.scala:86) </a:t>
            </a:r>
          </a:p>
          <a:p>
            <a:pPr>
              <a:spcAft>
                <a:spcPts val="200"/>
              </a:spcAft>
            </a:pP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2021-06-14 13:35:15.620 [INFO ] building task(3bc6caca-af1b-4135-bf0f-c2bff904bb5f_0001), skip : validate-phoenix-reader (EngineBuilder.scala:84) </a:t>
            </a:r>
          </a:p>
          <a:p>
            <a:pPr>
              <a:spcAft>
                <a:spcPts val="200"/>
              </a:spcAft>
            </a:pP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2021-06-14 13:35:15.621 [INFO ] building task(3bc6caca-af1b-4135-bf0f-c2bff904bb5f_0001), skip : validate-</a:t>
            </a:r>
            <a:r>
              <a:rPr lang="en-US" altLang="ko-KR" sz="1000" b="0" i="0" dirty="0" err="1">
                <a:solidFill>
                  <a:srgbClr val="333333"/>
                </a:solidFill>
                <a:effectLst/>
                <a:latin typeface="Menlo"/>
              </a:rPr>
              <a:t>kafka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-reader (EngineBuilder.scala:84) </a:t>
            </a:r>
          </a:p>
          <a:p>
            <a:pPr>
              <a:spcAft>
                <a:spcPts val="200"/>
              </a:spcAft>
            </a:pP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2021-06-14 13:35:15.621 [INFO ] building task(3bc6caca-af1b-4135-bf0f-c2bff904bb5f_0001), apply: resolve-simulation-file-reader (EngineBuilder.scala:86) </a:t>
            </a:r>
          </a:p>
          <a:p>
            <a:pPr>
              <a:spcAft>
                <a:spcPts val="200"/>
              </a:spcAft>
            </a:pP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2021-06-14 13:35:15.621 [INFO ] building task(3bc6caca-af1b-4135-bf0f-c2bff904bb5f_0001), skip : resolve-simulation-spark-</a:t>
            </a:r>
            <a:r>
              <a:rPr lang="en-US" altLang="ko-KR" sz="1000" b="0" i="0" dirty="0" err="1">
                <a:solidFill>
                  <a:srgbClr val="333333"/>
                </a:solidFill>
                <a:effectLst/>
                <a:latin typeface="Menlo"/>
              </a:rPr>
              <a:t>sql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-file-reader (EngineBuilder.scala:84) </a:t>
            </a:r>
          </a:p>
          <a:p>
            <a:pPr>
              <a:spcAft>
                <a:spcPts val="200"/>
              </a:spcAft>
            </a:pP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2021-06-14 13:35:15.622 [INFO ] building task(3bc6caca-af1b-4135-bf0f-c2bff904bb5f_0001), skip : resolve-file-writer (EngineBuilder.scala:84) </a:t>
            </a:r>
          </a:p>
          <a:p>
            <a:pPr>
              <a:spcAft>
                <a:spcPts val="200"/>
              </a:spcAft>
            </a:pP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2021-06-14 13:35:15.622 [INFO ] building task(3bc6caca-af1b-4135-bf0f-c2bff904bb5f_0001), apply: validate-</a:t>
            </a:r>
            <a:r>
              <a:rPr lang="en-US" altLang="ko-KR" sz="1000" b="0" i="0" dirty="0" err="1">
                <a:solidFill>
                  <a:srgbClr val="333333"/>
                </a:solidFill>
                <a:effectLst/>
                <a:latin typeface="Menlo"/>
              </a:rPr>
              <a:t>mongodb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-writer (EngineBuilder.scala:86) </a:t>
            </a:r>
          </a:p>
          <a:p>
            <a:pPr>
              <a:spcAft>
                <a:spcPts val="200"/>
              </a:spcAft>
            </a:pP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2021-06-14 13:35:15.622 [INFO ] building task(3bc6caca-af1b-4135-bf0f-c2bff904bb5f_0001), skip : validate-phoenix-writer (EngineBuilder.scala:84) </a:t>
            </a:r>
          </a:p>
          <a:p>
            <a:pPr>
              <a:spcAft>
                <a:spcPts val="200"/>
              </a:spcAft>
            </a:pP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2021-06-14 13:35:15.622 [INFO ] building task(3bc6caca-af1b-4135-bf0f-c2bff904bb5f_0001), apply: validate-</a:t>
            </a:r>
            <a:r>
              <a:rPr lang="en-US" altLang="ko-KR" sz="1000" b="0" i="0" dirty="0" err="1">
                <a:solidFill>
                  <a:srgbClr val="333333"/>
                </a:solidFill>
                <a:effectLst/>
                <a:latin typeface="Menlo"/>
              </a:rPr>
              <a:t>kafka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-writer (EngineBuilder.scala:86) </a:t>
            </a:r>
          </a:p>
          <a:p>
            <a:pPr>
              <a:spcAft>
                <a:spcPts val="200"/>
              </a:spcAft>
            </a:pP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2021-06-14 13:35:15.623 [INFO ] building task(3bc6caca-af1b-4135-bf0f-c2bff904bb5f_0001), apply: resolve-ml-stream-predict-operator (EngineBuilder.scala:86) </a:t>
            </a:r>
          </a:p>
          <a:p>
            <a:pPr>
              <a:spcAft>
                <a:spcPts val="200"/>
              </a:spcAft>
            </a:pP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2021-06-14 13:35:15.623 [INFO ] building task(3bc6caca-af1b-4135-bf0f-c2bff904bb5f_0001), apply: resolve-select-columns-with-file-operator (EngineBuilder.scala:86) </a:t>
            </a:r>
          </a:p>
          <a:p>
            <a:pPr>
              <a:spcAft>
                <a:spcPts val="200"/>
              </a:spcAft>
            </a:pP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2021-06-14 13:35:15.623 [INFO ] building task(3bc6caca-af1b-4135-bf0f-c2bff904bb5f_0001), skip : resolve-</a:t>
            </a:r>
            <a:r>
              <a:rPr lang="en-US" altLang="ko-KR" sz="1000" b="0" i="0" dirty="0" err="1">
                <a:solidFill>
                  <a:srgbClr val="333333"/>
                </a:solidFill>
                <a:effectLst/>
                <a:latin typeface="Menlo"/>
              </a:rPr>
              <a:t>tf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-predict-operator (EngineBuilder.scala:84) </a:t>
            </a:r>
          </a:p>
          <a:p>
            <a:pPr>
              <a:spcAft>
                <a:spcPts val="200"/>
              </a:spcAft>
            </a:pP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2021-06-14 13:35:15.623 [INFO ] building task(3bc6caca-af1b-4135-bf0f-c2bff904bb5f_0001), apply: resolve-</a:t>
            </a:r>
            <a:r>
              <a:rPr lang="en-US" altLang="ko-KR" sz="1000" b="0" i="0" dirty="0" err="1">
                <a:solidFill>
                  <a:srgbClr val="333333"/>
                </a:solidFill>
                <a:effectLst/>
                <a:latin typeface="Menlo"/>
              </a:rPr>
              <a:t>randomforestclassifier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-predict-operator (EngineBuilder.scala:86) </a:t>
            </a:r>
          </a:p>
          <a:p>
            <a:pPr>
              <a:spcAft>
                <a:spcPts val="200"/>
              </a:spcAft>
            </a:pP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2021-06-14 13:35:15.623 [INFO ] building task(3bc6caca-af1b-4135-bf0f-c2bff904bb5f_0001), apply: resolve-ml-predict-operator (EngineBuilder.scala:86) </a:t>
            </a:r>
          </a:p>
          <a:p>
            <a:pPr>
              <a:spcAft>
                <a:spcPts val="200"/>
              </a:spcAft>
            </a:pPr>
            <a:r>
              <a:rPr lang="en-US" altLang="ko-KR" sz="1000" b="0" i="0" dirty="0">
                <a:solidFill>
                  <a:srgbClr val="333333"/>
                </a:solidFill>
                <a:effectLst/>
                <a:latin typeface="Menlo"/>
              </a:rPr>
              <a:t>2021-06-14 13:35:15.623 [INFO ] build finished, task(3bc6caca-af1b-4135-bf0f-c2bff904bb5f_0001) (EngineBuilder.scala:91)</a:t>
            </a:r>
            <a:endParaRPr lang="en-US" altLang="ko-KR" sz="10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6E03033-BBBB-48EC-9075-25D5C86EE68B}"/>
              </a:ext>
            </a:extLst>
          </p:cNvPr>
          <p:cNvGrpSpPr/>
          <p:nvPr/>
        </p:nvGrpSpPr>
        <p:grpSpPr>
          <a:xfrm>
            <a:off x="7895405" y="979973"/>
            <a:ext cx="1098276" cy="230832"/>
            <a:chOff x="7895405" y="979973"/>
            <a:chExt cx="1098276" cy="230832"/>
          </a:xfrm>
        </p:grpSpPr>
        <p:sp>
          <p:nvSpPr>
            <p:cNvPr id="98" name="그래픽 4" descr="토글 단색으로 채워진">
              <a:extLst>
                <a:ext uri="{FF2B5EF4-FFF2-40B4-BE49-F238E27FC236}">
                  <a16:creationId xmlns:a16="http://schemas.microsoft.com/office/drawing/2014/main" id="{AC55CBEC-64EF-4901-9C50-0E68017A0312}"/>
                </a:ext>
              </a:extLst>
            </p:cNvPr>
            <p:cNvSpPr/>
            <p:nvPr/>
          </p:nvSpPr>
          <p:spPr>
            <a:xfrm>
              <a:off x="8806798" y="1060793"/>
              <a:ext cx="186883" cy="77868"/>
            </a:xfrm>
            <a:custGeom>
              <a:avLst/>
              <a:gdLst>
                <a:gd name="connsiteX0" fmla="*/ 542925 w 685800"/>
                <a:gd name="connsiteY0" fmla="*/ 0 h 285750"/>
                <a:gd name="connsiteX1" fmla="*/ 142875 w 685800"/>
                <a:gd name="connsiteY1" fmla="*/ 0 h 285750"/>
                <a:gd name="connsiteX2" fmla="*/ 0 w 685800"/>
                <a:gd name="connsiteY2" fmla="*/ 142875 h 285750"/>
                <a:gd name="connsiteX3" fmla="*/ 142875 w 685800"/>
                <a:gd name="connsiteY3" fmla="*/ 285750 h 285750"/>
                <a:gd name="connsiteX4" fmla="*/ 542925 w 685800"/>
                <a:gd name="connsiteY4" fmla="*/ 285750 h 285750"/>
                <a:gd name="connsiteX5" fmla="*/ 685800 w 685800"/>
                <a:gd name="connsiteY5" fmla="*/ 142875 h 285750"/>
                <a:gd name="connsiteX6" fmla="*/ 542925 w 685800"/>
                <a:gd name="connsiteY6" fmla="*/ 0 h 285750"/>
                <a:gd name="connsiteX7" fmla="*/ 542925 w 685800"/>
                <a:gd name="connsiteY7" fmla="*/ 228600 h 285750"/>
                <a:gd name="connsiteX8" fmla="*/ 457200 w 685800"/>
                <a:gd name="connsiteY8" fmla="*/ 142875 h 285750"/>
                <a:gd name="connsiteX9" fmla="*/ 542925 w 685800"/>
                <a:gd name="connsiteY9" fmla="*/ 57150 h 285750"/>
                <a:gd name="connsiteX10" fmla="*/ 628650 w 685800"/>
                <a:gd name="connsiteY10" fmla="*/ 142875 h 285750"/>
                <a:gd name="connsiteX11" fmla="*/ 542925 w 685800"/>
                <a:gd name="connsiteY11" fmla="*/ 22860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800" h="285750">
                  <a:moveTo>
                    <a:pt x="542925" y="0"/>
                  </a:moveTo>
                  <a:lnTo>
                    <a:pt x="142875" y="0"/>
                  </a:lnTo>
                  <a:cubicBezTo>
                    <a:pt x="63967" y="0"/>
                    <a:pt x="0" y="63967"/>
                    <a:pt x="0" y="142875"/>
                  </a:cubicBezTo>
                  <a:cubicBezTo>
                    <a:pt x="0" y="221783"/>
                    <a:pt x="63967" y="285750"/>
                    <a:pt x="142875" y="285750"/>
                  </a:cubicBezTo>
                  <a:lnTo>
                    <a:pt x="542925" y="285750"/>
                  </a:lnTo>
                  <a:cubicBezTo>
                    <a:pt x="621833" y="285750"/>
                    <a:pt x="685800" y="221783"/>
                    <a:pt x="685800" y="142875"/>
                  </a:cubicBezTo>
                  <a:cubicBezTo>
                    <a:pt x="685800" y="63967"/>
                    <a:pt x="621833" y="0"/>
                    <a:pt x="542925" y="0"/>
                  </a:cubicBezTo>
                  <a:close/>
                  <a:moveTo>
                    <a:pt x="542925" y="228600"/>
                  </a:moveTo>
                  <a:cubicBezTo>
                    <a:pt x="495580" y="228600"/>
                    <a:pt x="457200" y="190220"/>
                    <a:pt x="457200" y="142875"/>
                  </a:cubicBezTo>
                  <a:cubicBezTo>
                    <a:pt x="457200" y="95530"/>
                    <a:pt x="495580" y="57150"/>
                    <a:pt x="542925" y="57150"/>
                  </a:cubicBezTo>
                  <a:cubicBezTo>
                    <a:pt x="590270" y="57150"/>
                    <a:pt x="628650" y="95530"/>
                    <a:pt x="628650" y="142875"/>
                  </a:cubicBezTo>
                  <a:cubicBezTo>
                    <a:pt x="628598" y="190198"/>
                    <a:pt x="590248" y="228548"/>
                    <a:pt x="542925" y="228600"/>
                  </a:cubicBezTo>
                  <a:close/>
                </a:path>
              </a:pathLst>
            </a:custGeom>
            <a:solidFill>
              <a:srgbClr val="00B0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8D7A0A0-2CF9-48FB-A787-17CB483C182B}"/>
                </a:ext>
              </a:extLst>
            </p:cNvPr>
            <p:cNvSpPr txBox="1"/>
            <p:nvPr/>
          </p:nvSpPr>
          <p:spPr>
            <a:xfrm>
              <a:off x="8001746" y="979973"/>
              <a:ext cx="8483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Auto Reload</a:t>
              </a:r>
              <a:endParaRPr lang="ko-KR" altLang="en-US" sz="900" dirty="0"/>
            </a:p>
          </p:txBody>
        </p:sp>
        <p:pic>
          <p:nvPicPr>
            <p:cNvPr id="100" name="그래픽 99" descr="새로 고침 윤곽선">
              <a:extLst>
                <a:ext uri="{FF2B5EF4-FFF2-40B4-BE49-F238E27FC236}">
                  <a16:creationId xmlns:a16="http://schemas.microsoft.com/office/drawing/2014/main" id="{FF622885-CEAC-4C84-81DB-44F5C8F55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95405" y="1018955"/>
              <a:ext cx="170718" cy="170718"/>
            </a:xfrm>
            <a:prstGeom prst="rect">
              <a:avLst/>
            </a:prstGeom>
          </p:spPr>
        </p:pic>
      </p:grpSp>
      <p:graphicFrame>
        <p:nvGraphicFramePr>
          <p:cNvPr id="106" name="표 130">
            <a:extLst>
              <a:ext uri="{FF2B5EF4-FFF2-40B4-BE49-F238E27FC236}">
                <a16:creationId xmlns:a16="http://schemas.microsoft.com/office/drawing/2014/main" id="{680516CD-765F-481C-8094-4B61894A6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918"/>
              </p:ext>
            </p:extLst>
          </p:nvPr>
        </p:nvGraphicFramePr>
        <p:xfrm>
          <a:off x="472357" y="1413668"/>
          <a:ext cx="2140557" cy="25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519">
                  <a:extLst>
                    <a:ext uri="{9D8B030D-6E8A-4147-A177-3AD203B41FA5}">
                      <a16:colId xmlns:a16="http://schemas.microsoft.com/office/drawing/2014/main" val="718502065"/>
                    </a:ext>
                  </a:extLst>
                </a:gridCol>
                <a:gridCol w="713519">
                  <a:extLst>
                    <a:ext uri="{9D8B030D-6E8A-4147-A177-3AD203B41FA5}">
                      <a16:colId xmlns:a16="http://schemas.microsoft.com/office/drawing/2014/main" val="2172151996"/>
                    </a:ext>
                  </a:extLst>
                </a:gridCol>
                <a:gridCol w="713519">
                  <a:extLst>
                    <a:ext uri="{9D8B030D-6E8A-4147-A177-3AD203B41FA5}">
                      <a16:colId xmlns:a16="http://schemas.microsoft.com/office/drawing/2014/main" val="26399349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Build Log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Run Log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Driver Log</a:t>
                      </a:r>
                      <a:endParaRPr lang="ko-KR" altLang="en-US" sz="1100" dirty="0"/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747890"/>
                  </a:ext>
                </a:extLst>
              </a:tr>
            </a:tbl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C89B54B-8C01-4F8F-AAFC-967045C36699}"/>
              </a:ext>
            </a:extLst>
          </p:cNvPr>
          <p:cNvSpPr/>
          <p:nvPr/>
        </p:nvSpPr>
        <p:spPr>
          <a:xfrm>
            <a:off x="6547770" y="1432765"/>
            <a:ext cx="1944216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Search Keyword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48AFA7-9641-4159-BEC4-B91A5AB8FCEC}"/>
              </a:ext>
            </a:extLst>
          </p:cNvPr>
          <p:cNvGrpSpPr/>
          <p:nvPr/>
        </p:nvGrpSpPr>
        <p:grpSpPr>
          <a:xfrm>
            <a:off x="8320479" y="1462019"/>
            <a:ext cx="161164" cy="161164"/>
            <a:chOff x="6647789" y="3759978"/>
            <a:chExt cx="180368" cy="18036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8FC917E-0124-4343-A2B3-CE92FFDDBB30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19" name="그래픽 18" descr="돋보기 윤곽선">
              <a:extLst>
                <a:ext uri="{FF2B5EF4-FFF2-40B4-BE49-F238E27FC236}">
                  <a16:creationId xmlns:a16="http://schemas.microsoft.com/office/drawing/2014/main" id="{613CA9A2-C4E3-4A8D-8EA2-C899293F8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4179CF9-7AC4-433F-B006-9B4CE2F38C36}"/>
              </a:ext>
            </a:extLst>
          </p:cNvPr>
          <p:cNvSpPr/>
          <p:nvPr/>
        </p:nvSpPr>
        <p:spPr>
          <a:xfrm>
            <a:off x="8536603" y="1435215"/>
            <a:ext cx="432047" cy="211756"/>
          </a:xfrm>
          <a:prstGeom prst="roundRect">
            <a:avLst>
              <a:gd name="adj" fmla="val 2865"/>
            </a:avLst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&lt;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Prev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2183D23-CFF4-4243-B9BF-BBB92C67CE36}"/>
              </a:ext>
            </a:extLst>
          </p:cNvPr>
          <p:cNvSpPr/>
          <p:nvPr/>
        </p:nvSpPr>
        <p:spPr>
          <a:xfrm>
            <a:off x="9014218" y="1435215"/>
            <a:ext cx="432047" cy="211756"/>
          </a:xfrm>
          <a:prstGeom prst="roundRect">
            <a:avLst>
              <a:gd name="adj" fmla="val 2865"/>
            </a:avLst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Next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&gt;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9386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9A09F41-E98F-4D17-8252-463E8C16C7B2}"/>
              </a:ext>
            </a:extLst>
          </p:cNvPr>
          <p:cNvSpPr/>
          <p:nvPr/>
        </p:nvSpPr>
        <p:spPr>
          <a:xfrm>
            <a:off x="353184" y="1157234"/>
            <a:ext cx="9168536" cy="5150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F46E618-CA5B-4227-9E28-176D7823504C}"/>
              </a:ext>
            </a:extLst>
          </p:cNvPr>
          <p:cNvSpPr/>
          <p:nvPr/>
        </p:nvSpPr>
        <p:spPr>
          <a:xfrm>
            <a:off x="452237" y="1995358"/>
            <a:ext cx="8939305" cy="4223850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BEA30F-A558-4A96-9DF0-9038F214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조회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3BACE9-2116-4BED-A390-BEAEC86DE3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0B54CD-11AF-4C58-84A5-D02A44C1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05_04_</a:t>
            </a:r>
            <a:r>
              <a:rPr lang="ko-KR" altLang="en-US" dirty="0"/>
              <a:t>결과 조회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20E0E5-A877-4603-AE52-C8F06E2E6F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결과 조회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382B4B0-C93A-4998-9523-70DB989352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Monitoring &gt; Workflow History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Result Data Popup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E668ED3-4806-4E54-A6D0-E4B0226E25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C229C95-4A03-4476-BA03-5DF753414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50"/>
          <a:stretch/>
        </p:blipFill>
        <p:spPr>
          <a:xfrm>
            <a:off x="521334" y="2701641"/>
            <a:ext cx="4419396" cy="314181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B82215-B837-4D75-9424-1313DEAADCF5}"/>
              </a:ext>
            </a:extLst>
          </p:cNvPr>
          <p:cNvGrpSpPr/>
          <p:nvPr/>
        </p:nvGrpSpPr>
        <p:grpSpPr>
          <a:xfrm>
            <a:off x="555032" y="2082114"/>
            <a:ext cx="314832" cy="155163"/>
            <a:chOff x="397669" y="2230450"/>
            <a:chExt cx="429645" cy="21174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421F012-4F28-4B7C-A5EB-C8F6580CEEE1}"/>
                </a:ext>
              </a:extLst>
            </p:cNvPr>
            <p:cNvGrpSpPr/>
            <p:nvPr/>
          </p:nvGrpSpPr>
          <p:grpSpPr>
            <a:xfrm>
              <a:off x="613221" y="2230450"/>
              <a:ext cx="214093" cy="211748"/>
              <a:chOff x="613221" y="2230450"/>
              <a:chExt cx="214093" cy="21174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94CFE4AC-610A-4A43-9878-355E9E43EE7D}"/>
                  </a:ext>
                </a:extLst>
              </p:cNvPr>
              <p:cNvSpPr/>
              <p:nvPr/>
            </p:nvSpPr>
            <p:spPr>
              <a:xfrm>
                <a:off x="613221" y="2230450"/>
                <a:ext cx="214093" cy="2117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33" name="그래픽 32">
                <a:extLst>
                  <a:ext uri="{FF2B5EF4-FFF2-40B4-BE49-F238E27FC236}">
                    <a16:creationId xmlns:a16="http://schemas.microsoft.com/office/drawing/2014/main" id="{C701F1A8-E912-4A74-A1BD-6922E8B41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7570" y="2273628"/>
                <a:ext cx="125394" cy="125393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48F09B0-A428-4E68-A930-B6FE0FBE0A62}"/>
                </a:ext>
              </a:extLst>
            </p:cNvPr>
            <p:cNvGrpSpPr/>
            <p:nvPr/>
          </p:nvGrpSpPr>
          <p:grpSpPr>
            <a:xfrm>
              <a:off x="397669" y="2230450"/>
              <a:ext cx="214093" cy="211748"/>
              <a:chOff x="397669" y="2230450"/>
              <a:chExt cx="214093" cy="211748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B2365B2-FB5A-4BFA-9022-64C605CCC073}"/>
                  </a:ext>
                </a:extLst>
              </p:cNvPr>
              <p:cNvSpPr/>
              <p:nvPr/>
            </p:nvSpPr>
            <p:spPr>
              <a:xfrm>
                <a:off x="397669" y="2230450"/>
                <a:ext cx="214093" cy="211748"/>
              </a:xfrm>
              <a:prstGeom prst="rect">
                <a:avLst/>
              </a:prstGeom>
              <a:noFill/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31" name="그래픽 30">
                <a:extLst>
                  <a:ext uri="{FF2B5EF4-FFF2-40B4-BE49-F238E27FC236}">
                    <a16:creationId xmlns:a16="http://schemas.microsoft.com/office/drawing/2014/main" id="{5BFBAAFD-C2B8-4215-A1EF-FE122798A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9874" y="2281484"/>
                <a:ext cx="109682" cy="109681"/>
              </a:xfrm>
              <a:prstGeom prst="rect">
                <a:avLst/>
              </a:prstGeom>
            </p:spPr>
          </p:pic>
        </p:grpSp>
      </p:grpSp>
      <p:pic>
        <p:nvPicPr>
          <p:cNvPr id="50" name="그래픽 49" descr="위쪽 캐럿 윤곽선">
            <a:extLst>
              <a:ext uri="{FF2B5EF4-FFF2-40B4-BE49-F238E27FC236}">
                <a16:creationId xmlns:a16="http://schemas.microsoft.com/office/drawing/2014/main" id="{1D1AC254-D7CD-43B8-AFE4-FD81B33861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102111" y="3292952"/>
            <a:ext cx="159041" cy="15904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27BBB1C-44E1-4075-B8C7-07B70A027C09}"/>
              </a:ext>
            </a:extLst>
          </p:cNvPr>
          <p:cNvSpPr txBox="1"/>
          <p:nvPr/>
        </p:nvSpPr>
        <p:spPr>
          <a:xfrm>
            <a:off x="5208285" y="3235351"/>
            <a:ext cx="465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19BF9E-D96F-47A4-927B-0F85BB08B198}"/>
              </a:ext>
            </a:extLst>
          </p:cNvPr>
          <p:cNvSpPr txBox="1"/>
          <p:nvPr/>
        </p:nvSpPr>
        <p:spPr>
          <a:xfrm>
            <a:off x="5053900" y="2932774"/>
            <a:ext cx="590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Theme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4" name="그래픽 53" descr="단일 톱니바퀴 윤곽선">
            <a:extLst>
              <a:ext uri="{FF2B5EF4-FFF2-40B4-BE49-F238E27FC236}">
                <a16:creationId xmlns:a16="http://schemas.microsoft.com/office/drawing/2014/main" id="{11A50928-15BA-4AD4-ACA4-A14E28864F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58712" y="2069407"/>
            <a:ext cx="180577" cy="180577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8155C41-E865-4C19-932C-EDCCFB21556C}"/>
              </a:ext>
            </a:extLst>
          </p:cNvPr>
          <p:cNvSpPr/>
          <p:nvPr/>
        </p:nvSpPr>
        <p:spPr>
          <a:xfrm>
            <a:off x="9338048" y="4061515"/>
            <a:ext cx="45719" cy="51720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A0E3E7-CDCD-43AD-B0E4-C8A4FE348971}"/>
              </a:ext>
            </a:extLst>
          </p:cNvPr>
          <p:cNvSpPr txBox="1"/>
          <p:nvPr/>
        </p:nvSpPr>
        <p:spPr>
          <a:xfrm>
            <a:off x="871248" y="2051973"/>
            <a:ext cx="7200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Row</a:t>
            </a:r>
            <a:r>
              <a:rPr lang="ko-KR" altLang="en-US" sz="800" dirty="0"/>
              <a:t> </a:t>
            </a:r>
            <a:r>
              <a:rPr lang="en-US" altLang="ko-KR" sz="800" dirty="0"/>
              <a:t>Count</a:t>
            </a:r>
            <a:endParaRPr lang="ko-KR" altLang="en-US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87A13B-9658-4993-9B30-C0D212B4C651}"/>
              </a:ext>
            </a:extLst>
          </p:cNvPr>
          <p:cNvSpPr txBox="1"/>
          <p:nvPr/>
        </p:nvSpPr>
        <p:spPr>
          <a:xfrm>
            <a:off x="1925843" y="2051973"/>
            <a:ext cx="9573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page</a:t>
            </a:r>
            <a:r>
              <a:rPr lang="ko-KR" altLang="en-US" sz="800" dirty="0"/>
              <a:t> </a:t>
            </a:r>
            <a:r>
              <a:rPr lang="en-US" altLang="ko-KR" sz="800" dirty="0"/>
              <a:t>&lt;</a:t>
            </a:r>
            <a:r>
              <a:rPr lang="ko-KR" altLang="en-US" sz="800" dirty="0"/>
              <a:t>      </a:t>
            </a:r>
            <a:r>
              <a:rPr lang="en-US" altLang="ko-KR" sz="800" dirty="0"/>
              <a:t>/ 10 &gt;</a:t>
            </a:r>
            <a:endParaRPr lang="ko-KR" altLang="en-US" sz="800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49442D7-EFED-4465-8729-22E4B2803D78}"/>
              </a:ext>
            </a:extLst>
          </p:cNvPr>
          <p:cNvSpPr/>
          <p:nvPr/>
        </p:nvSpPr>
        <p:spPr>
          <a:xfrm>
            <a:off x="1535490" y="2075789"/>
            <a:ext cx="361447" cy="167813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100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8D24606C-694A-4D93-BB49-46D1C7768F64}"/>
              </a:ext>
            </a:extLst>
          </p:cNvPr>
          <p:cNvSpPr/>
          <p:nvPr/>
        </p:nvSpPr>
        <p:spPr>
          <a:xfrm>
            <a:off x="2372263" y="2075789"/>
            <a:ext cx="118800" cy="167813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id="{4F34593B-AABA-4312-8D20-65F5C6F5549D}"/>
              </a:ext>
            </a:extLst>
          </p:cNvPr>
          <p:cNvSpPr/>
          <p:nvPr/>
        </p:nvSpPr>
        <p:spPr>
          <a:xfrm rot="10800000">
            <a:off x="1831074" y="2136836"/>
            <a:ext cx="46598" cy="45719"/>
          </a:xfrm>
          <a:prstGeom prst="triangl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46E37B3-3A45-4C83-8769-0089DF1137D8}"/>
              </a:ext>
            </a:extLst>
          </p:cNvPr>
          <p:cNvGrpSpPr/>
          <p:nvPr/>
        </p:nvGrpSpPr>
        <p:grpSpPr>
          <a:xfrm>
            <a:off x="6179662" y="3020509"/>
            <a:ext cx="109429" cy="109429"/>
            <a:chOff x="4528457" y="5225143"/>
            <a:chExt cx="914400" cy="914400"/>
          </a:xfrm>
        </p:grpSpPr>
        <p:sp>
          <p:nvSpPr>
            <p:cNvPr id="64" name="직각 삼각형 63">
              <a:extLst>
                <a:ext uri="{FF2B5EF4-FFF2-40B4-BE49-F238E27FC236}">
                  <a16:creationId xmlns:a16="http://schemas.microsoft.com/office/drawing/2014/main" id="{472BC85F-C074-48E7-B8FA-7235C5604418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001852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65" name="직각 삼각형 64">
              <a:extLst>
                <a:ext uri="{FF2B5EF4-FFF2-40B4-BE49-F238E27FC236}">
                  <a16:creationId xmlns:a16="http://schemas.microsoft.com/office/drawing/2014/main" id="{B001A77D-F94A-4C00-A977-EDB1595DD0FF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E01F54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2D3761C-A803-4A5F-9BE8-930FA613EDB1}"/>
              </a:ext>
            </a:extLst>
          </p:cNvPr>
          <p:cNvGrpSpPr/>
          <p:nvPr/>
        </p:nvGrpSpPr>
        <p:grpSpPr>
          <a:xfrm>
            <a:off x="6419607" y="3020508"/>
            <a:ext cx="109429" cy="109429"/>
            <a:chOff x="4528457" y="5225143"/>
            <a:chExt cx="914400" cy="914400"/>
          </a:xfrm>
        </p:grpSpPr>
        <p:sp>
          <p:nvSpPr>
            <p:cNvPr id="67" name="직각 삼각형 66">
              <a:extLst>
                <a:ext uri="{FF2B5EF4-FFF2-40B4-BE49-F238E27FC236}">
                  <a16:creationId xmlns:a16="http://schemas.microsoft.com/office/drawing/2014/main" id="{C71AE4A5-8ABD-410F-A657-E3E2D882E23D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E6B60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68" name="직각 삼각형 67">
              <a:extLst>
                <a:ext uri="{FF2B5EF4-FFF2-40B4-BE49-F238E27FC236}">
                  <a16:creationId xmlns:a16="http://schemas.microsoft.com/office/drawing/2014/main" id="{B9B23B68-25F4-4886-8DA8-F63DB4EC01C5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C12E34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26DEAA2-563A-48DF-B8A9-D1F607BC30D9}"/>
              </a:ext>
            </a:extLst>
          </p:cNvPr>
          <p:cNvGrpSpPr/>
          <p:nvPr/>
        </p:nvGrpSpPr>
        <p:grpSpPr>
          <a:xfrm>
            <a:off x="5964503" y="3020595"/>
            <a:ext cx="109429" cy="109429"/>
            <a:chOff x="4528457" y="5225143"/>
            <a:chExt cx="914400" cy="914400"/>
          </a:xfrm>
        </p:grpSpPr>
        <p:sp>
          <p:nvSpPr>
            <p:cNvPr id="70" name="직각 삼각형 69">
              <a:extLst>
                <a:ext uri="{FF2B5EF4-FFF2-40B4-BE49-F238E27FC236}">
                  <a16:creationId xmlns:a16="http://schemas.microsoft.com/office/drawing/2014/main" id="{6208F3E8-EBD4-4FDC-8865-DCED5A6A1E1D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3498D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71" name="직각 삼각형 70">
              <a:extLst>
                <a:ext uri="{FF2B5EF4-FFF2-40B4-BE49-F238E27FC236}">
                  <a16:creationId xmlns:a16="http://schemas.microsoft.com/office/drawing/2014/main" id="{BA433246-A103-4967-A37A-D1883C60EB3F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34495E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55D92D6-0B5A-462D-8EFE-46CF4D6B8C6A}"/>
              </a:ext>
            </a:extLst>
          </p:cNvPr>
          <p:cNvGrpSpPr/>
          <p:nvPr/>
        </p:nvGrpSpPr>
        <p:grpSpPr>
          <a:xfrm>
            <a:off x="6657582" y="3019676"/>
            <a:ext cx="109429" cy="109429"/>
            <a:chOff x="4528457" y="5225143"/>
            <a:chExt cx="914400" cy="914400"/>
          </a:xfrm>
        </p:grpSpPr>
        <p:sp>
          <p:nvSpPr>
            <p:cNvPr id="73" name="직각 삼각형 72">
              <a:extLst>
                <a:ext uri="{FF2B5EF4-FFF2-40B4-BE49-F238E27FC236}">
                  <a16:creationId xmlns:a16="http://schemas.microsoft.com/office/drawing/2014/main" id="{0C7FDB3E-10B2-4D39-B4B3-990F19F6CE20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D87C7C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74" name="직각 삼각형 73">
              <a:extLst>
                <a:ext uri="{FF2B5EF4-FFF2-40B4-BE49-F238E27FC236}">
                  <a16:creationId xmlns:a16="http://schemas.microsoft.com/office/drawing/2014/main" id="{84F0EA58-4CBF-4094-AD72-E3176EB29DFE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919E8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C500AE6-B3C8-4DAC-B12D-A0E43FDFC214}"/>
              </a:ext>
            </a:extLst>
          </p:cNvPr>
          <p:cNvSpPr/>
          <p:nvPr/>
        </p:nvSpPr>
        <p:spPr>
          <a:xfrm>
            <a:off x="6150159" y="2994359"/>
            <a:ext cx="170207" cy="160065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342C03-B9A8-430A-B170-ACE6653830CE}"/>
              </a:ext>
            </a:extLst>
          </p:cNvPr>
          <p:cNvSpPr txBox="1"/>
          <p:nvPr/>
        </p:nvSpPr>
        <p:spPr>
          <a:xfrm>
            <a:off x="6260384" y="3134149"/>
            <a:ext cx="314757" cy="144073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Roma</a:t>
            </a:r>
            <a:endParaRPr lang="ko-KR" altLang="en-US" sz="7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02FDDA-3B84-474B-A683-93642DF9FC43}"/>
              </a:ext>
            </a:extLst>
          </p:cNvPr>
          <p:cNvSpPr txBox="1"/>
          <p:nvPr/>
        </p:nvSpPr>
        <p:spPr>
          <a:xfrm>
            <a:off x="5041223" y="2442484"/>
            <a:ext cx="8563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Chart Type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77865B0-A6B8-46BF-95A6-E4DED47A80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7079" y="2473007"/>
            <a:ext cx="178952" cy="155899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C210144D-AB8D-4C9A-A521-32A892176285}"/>
              </a:ext>
            </a:extLst>
          </p:cNvPr>
          <p:cNvSpPr txBox="1"/>
          <p:nvPr/>
        </p:nvSpPr>
        <p:spPr>
          <a:xfrm>
            <a:off x="6010789" y="2420709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Line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3EF849A4-0424-4EDA-BABD-781EF41FED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0683" y="2457239"/>
            <a:ext cx="181433" cy="16892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8B0C88B-9828-441E-8885-A6D0A4F42D6E}"/>
              </a:ext>
            </a:extLst>
          </p:cNvPr>
          <p:cNvSpPr txBox="1"/>
          <p:nvPr/>
        </p:nvSpPr>
        <p:spPr>
          <a:xfrm>
            <a:off x="6632406" y="2418443"/>
            <a:ext cx="378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Bar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CCD99730-0BBB-4C30-860E-2896EE51C6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38387" y="2457239"/>
            <a:ext cx="169150" cy="160248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9C4B4104-07C8-43A2-ADE6-F8B4198A5F04}"/>
              </a:ext>
            </a:extLst>
          </p:cNvPr>
          <p:cNvSpPr txBox="1"/>
          <p:nvPr/>
        </p:nvSpPr>
        <p:spPr>
          <a:xfrm>
            <a:off x="7155722" y="2420708"/>
            <a:ext cx="359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Pie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B2370DA-AB82-44C0-AAF5-F7C92418BE49}"/>
              </a:ext>
            </a:extLst>
          </p:cNvPr>
          <p:cNvSpPr txBox="1"/>
          <p:nvPr/>
        </p:nvSpPr>
        <p:spPr>
          <a:xfrm>
            <a:off x="8282978" y="2433831"/>
            <a:ext cx="715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See more &gt;</a:t>
            </a:r>
            <a:endParaRPr lang="ko-KR" altLang="en-US" sz="800" u="sng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E209242D-FCFA-49CD-AFD5-377216CA16E8}"/>
              </a:ext>
            </a:extLst>
          </p:cNvPr>
          <p:cNvSpPr/>
          <p:nvPr/>
        </p:nvSpPr>
        <p:spPr>
          <a:xfrm>
            <a:off x="5887518" y="2450581"/>
            <a:ext cx="510004" cy="188643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7161D9E5-E2F4-4AF7-B093-144FA0BC1FE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5239" b="13976"/>
          <a:stretch/>
        </p:blipFill>
        <p:spPr>
          <a:xfrm>
            <a:off x="5931691" y="2713368"/>
            <a:ext cx="596475" cy="18433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7AE52B0F-C24B-4168-8473-2DB5DA257FA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4534" b="10231"/>
          <a:stretch/>
        </p:blipFill>
        <p:spPr>
          <a:xfrm>
            <a:off x="6651921" y="2702037"/>
            <a:ext cx="540356" cy="180945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30A9B67-5C30-47BF-B308-E57F34F463B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10954"/>
          <a:stretch/>
        </p:blipFill>
        <p:spPr>
          <a:xfrm>
            <a:off x="7316032" y="2696178"/>
            <a:ext cx="540356" cy="18680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9D244F99-6BAC-4D4B-B636-C98DFB72AEEC}"/>
              </a:ext>
            </a:extLst>
          </p:cNvPr>
          <p:cNvSpPr txBox="1"/>
          <p:nvPr/>
        </p:nvSpPr>
        <p:spPr>
          <a:xfrm>
            <a:off x="5054172" y="2685437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Legend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3E3BAD3-ED61-483A-BFD5-173C07DF9CF2}"/>
              </a:ext>
            </a:extLst>
          </p:cNvPr>
          <p:cNvSpPr txBox="1"/>
          <p:nvPr/>
        </p:nvSpPr>
        <p:spPr>
          <a:xfrm>
            <a:off x="384594" y="124838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</a:t>
            </a:r>
          </a:p>
        </p:txBody>
      </p:sp>
      <p:pic>
        <p:nvPicPr>
          <p:cNvPr id="108" name="그래픽 107" descr="닫기 윤곽선">
            <a:extLst>
              <a:ext uri="{FF2B5EF4-FFF2-40B4-BE49-F238E27FC236}">
                <a16:creationId xmlns:a16="http://schemas.microsoft.com/office/drawing/2014/main" id="{3A741280-0789-4DE0-B767-9FD1D6A96B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29456" y="1222179"/>
            <a:ext cx="316809" cy="316809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5C524FC2-DD05-4FF5-8217-E6907F8F6CF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03025" y="2470582"/>
            <a:ext cx="137547" cy="16200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2EA8D0DE-49D6-4173-8349-2F41797B0167}"/>
              </a:ext>
            </a:extLst>
          </p:cNvPr>
          <p:cNvSpPr txBox="1"/>
          <p:nvPr/>
        </p:nvSpPr>
        <p:spPr>
          <a:xfrm>
            <a:off x="7573008" y="2414252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Scatter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6" name="표 26">
            <a:extLst>
              <a:ext uri="{FF2B5EF4-FFF2-40B4-BE49-F238E27FC236}">
                <a16:creationId xmlns:a16="http://schemas.microsoft.com/office/drawing/2014/main" id="{2B96D5D3-5230-4329-89B5-3F835E868DCB}"/>
              </a:ext>
            </a:extLst>
          </p:cNvPr>
          <p:cNvGraphicFramePr>
            <a:graphicFrameLocks noGrp="1"/>
          </p:cNvGraphicFramePr>
          <p:nvPr/>
        </p:nvGraphicFramePr>
        <p:xfrm>
          <a:off x="5242238" y="3484488"/>
          <a:ext cx="3894708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5679">
                  <a:extLst>
                    <a:ext uri="{9D8B030D-6E8A-4147-A177-3AD203B41FA5}">
                      <a16:colId xmlns:a16="http://schemas.microsoft.com/office/drawing/2014/main" val="912589183"/>
                    </a:ext>
                  </a:extLst>
                </a:gridCol>
                <a:gridCol w="2459029">
                  <a:extLst>
                    <a:ext uri="{9D8B030D-6E8A-4147-A177-3AD203B41FA5}">
                      <a16:colId xmlns:a16="http://schemas.microsoft.com/office/drawing/2014/main" val="180138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Legend Field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29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X-axis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440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Y-axis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58905"/>
                  </a:ext>
                </a:extLst>
              </a:tr>
            </a:tbl>
          </a:graphicData>
        </a:graphic>
      </p:graphicFrame>
      <p:pic>
        <p:nvPicPr>
          <p:cNvPr id="117" name="그래픽 116" descr="위쪽 캐럿 윤곽선">
            <a:extLst>
              <a:ext uri="{FF2B5EF4-FFF2-40B4-BE49-F238E27FC236}">
                <a16:creationId xmlns:a16="http://schemas.microsoft.com/office/drawing/2014/main" id="{0D174D81-AF73-473E-8004-2B8FFBE10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5087160" y="4251015"/>
            <a:ext cx="159041" cy="159041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E9C56658-A6A6-4044-ABF3-8EAF2D7BA2CD}"/>
              </a:ext>
            </a:extLst>
          </p:cNvPr>
          <p:cNvSpPr txBox="1"/>
          <p:nvPr/>
        </p:nvSpPr>
        <p:spPr>
          <a:xfrm>
            <a:off x="5193334" y="4193414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Title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17121BDA-B7BB-4363-8400-08632D9E0C4F}"/>
              </a:ext>
            </a:extLst>
          </p:cNvPr>
          <p:cNvGrpSpPr/>
          <p:nvPr/>
        </p:nvGrpSpPr>
        <p:grpSpPr>
          <a:xfrm>
            <a:off x="6730734" y="3508693"/>
            <a:ext cx="2337115" cy="185883"/>
            <a:chOff x="13852" y="1345002"/>
            <a:chExt cx="2337115" cy="185883"/>
          </a:xfrm>
        </p:grpSpPr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B31177EB-2526-45AD-859C-EF346F7AE463}"/>
                </a:ext>
              </a:extLst>
            </p:cNvPr>
            <p:cNvSpPr/>
            <p:nvPr/>
          </p:nvSpPr>
          <p:spPr>
            <a:xfrm>
              <a:off x="13852" y="1345002"/>
              <a:ext cx="2337115" cy="18588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Select a column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9" name="이등변 삼각형 128">
              <a:extLst>
                <a:ext uri="{FF2B5EF4-FFF2-40B4-BE49-F238E27FC236}">
                  <a16:creationId xmlns:a16="http://schemas.microsoft.com/office/drawing/2014/main" id="{611E63EC-40E1-4D9D-92E2-584E3F15D3A5}"/>
                </a:ext>
              </a:extLst>
            </p:cNvPr>
            <p:cNvSpPr/>
            <p:nvPr/>
          </p:nvSpPr>
          <p:spPr>
            <a:xfrm rot="10800000">
              <a:off x="2268488" y="1415084"/>
              <a:ext cx="46598" cy="45719"/>
            </a:xfrm>
            <a:prstGeom prst="triangl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01B57263-DECE-4767-95B0-98BB00C07685}"/>
              </a:ext>
            </a:extLst>
          </p:cNvPr>
          <p:cNvGrpSpPr/>
          <p:nvPr/>
        </p:nvGrpSpPr>
        <p:grpSpPr>
          <a:xfrm>
            <a:off x="6730734" y="3734446"/>
            <a:ext cx="2337115" cy="185883"/>
            <a:chOff x="13852" y="1345002"/>
            <a:chExt cx="2337115" cy="185883"/>
          </a:xfrm>
        </p:grpSpPr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55247855-731F-4A3B-BC1B-595F7A63CA31}"/>
                </a:ext>
              </a:extLst>
            </p:cNvPr>
            <p:cNvSpPr/>
            <p:nvPr/>
          </p:nvSpPr>
          <p:spPr>
            <a:xfrm>
              <a:off x="13852" y="1345002"/>
              <a:ext cx="2337115" cy="18588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Select a column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2" name="이등변 삼각형 131">
              <a:extLst>
                <a:ext uri="{FF2B5EF4-FFF2-40B4-BE49-F238E27FC236}">
                  <a16:creationId xmlns:a16="http://schemas.microsoft.com/office/drawing/2014/main" id="{63539CD8-BC5F-4F2A-B96C-521353AE6E38}"/>
                </a:ext>
              </a:extLst>
            </p:cNvPr>
            <p:cNvSpPr/>
            <p:nvPr/>
          </p:nvSpPr>
          <p:spPr>
            <a:xfrm rot="10800000">
              <a:off x="2268488" y="1415084"/>
              <a:ext cx="46598" cy="45719"/>
            </a:xfrm>
            <a:prstGeom prst="triangl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05BCE5F8-366B-4A55-89C4-B6B52E1B64D3}"/>
              </a:ext>
            </a:extLst>
          </p:cNvPr>
          <p:cNvGrpSpPr/>
          <p:nvPr/>
        </p:nvGrpSpPr>
        <p:grpSpPr>
          <a:xfrm>
            <a:off x="6730734" y="3963546"/>
            <a:ext cx="2337115" cy="185883"/>
            <a:chOff x="13852" y="1345002"/>
            <a:chExt cx="2337115" cy="185883"/>
          </a:xfrm>
        </p:grpSpPr>
        <p:sp>
          <p:nvSpPr>
            <p:cNvPr id="134" name="사각형: 둥근 모서리 133">
              <a:extLst>
                <a:ext uri="{FF2B5EF4-FFF2-40B4-BE49-F238E27FC236}">
                  <a16:creationId xmlns:a16="http://schemas.microsoft.com/office/drawing/2014/main" id="{E181B8DA-218B-40AA-B694-706375527359}"/>
                </a:ext>
              </a:extLst>
            </p:cNvPr>
            <p:cNvSpPr/>
            <p:nvPr/>
          </p:nvSpPr>
          <p:spPr>
            <a:xfrm>
              <a:off x="13852" y="1345002"/>
              <a:ext cx="2337115" cy="18588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Select a column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5" name="이등변 삼각형 134">
              <a:extLst>
                <a:ext uri="{FF2B5EF4-FFF2-40B4-BE49-F238E27FC236}">
                  <a16:creationId xmlns:a16="http://schemas.microsoft.com/office/drawing/2014/main" id="{52546E11-D4E5-4695-8ED4-215D7BEC1227}"/>
                </a:ext>
              </a:extLst>
            </p:cNvPr>
            <p:cNvSpPr/>
            <p:nvPr/>
          </p:nvSpPr>
          <p:spPr>
            <a:xfrm rot="10800000">
              <a:off x="2268488" y="1415084"/>
              <a:ext cx="46598" cy="45719"/>
            </a:xfrm>
            <a:prstGeom prst="triangl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102" name="그래픽 101" descr="위쪽 캐럿 윤곽선">
            <a:extLst>
              <a:ext uri="{FF2B5EF4-FFF2-40B4-BE49-F238E27FC236}">
                <a16:creationId xmlns:a16="http://schemas.microsoft.com/office/drawing/2014/main" id="{EEE57520-2EF0-45FB-BD69-7BD66078E6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095838" y="4467308"/>
            <a:ext cx="159041" cy="159041"/>
          </a:xfrm>
          <a:prstGeom prst="rect">
            <a:avLst/>
          </a:prstGeom>
        </p:spPr>
      </p:pic>
      <p:graphicFrame>
        <p:nvGraphicFramePr>
          <p:cNvPr id="103" name="표 26">
            <a:extLst>
              <a:ext uri="{FF2B5EF4-FFF2-40B4-BE49-F238E27FC236}">
                <a16:creationId xmlns:a16="http://schemas.microsoft.com/office/drawing/2014/main" id="{523BD4F7-B8E6-49F4-8BF7-2382CAD42BF7}"/>
              </a:ext>
            </a:extLst>
          </p:cNvPr>
          <p:cNvGraphicFramePr>
            <a:graphicFrameLocks noGrp="1"/>
          </p:cNvGraphicFramePr>
          <p:nvPr/>
        </p:nvGraphicFramePr>
        <p:xfrm>
          <a:off x="5242238" y="4682542"/>
          <a:ext cx="3843166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5063">
                  <a:extLst>
                    <a:ext uri="{9D8B030D-6E8A-4147-A177-3AD203B41FA5}">
                      <a16:colId xmlns:a16="http://schemas.microsoft.com/office/drawing/2014/main" val="912589183"/>
                    </a:ext>
                  </a:extLst>
                </a:gridCol>
                <a:gridCol w="2408103">
                  <a:extLst>
                    <a:ext uri="{9D8B030D-6E8A-4147-A177-3AD203B41FA5}">
                      <a16:colId xmlns:a16="http://schemas.microsoft.com/office/drawing/2014/main" val="180138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Trigger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Axis         Item       None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29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Pointer Type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Line        Cross       Shadow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440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Pointer Style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Solid       Dashed    Dotted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58905"/>
                  </a:ext>
                </a:extLst>
              </a:tr>
            </a:tbl>
          </a:graphicData>
        </a:graphic>
      </p:graphicFrame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EDAF655-7BDC-4A1F-A1E5-FAF6EE6F7D99}"/>
              </a:ext>
            </a:extLst>
          </p:cNvPr>
          <p:cNvSpPr/>
          <p:nvPr/>
        </p:nvSpPr>
        <p:spPr>
          <a:xfrm>
            <a:off x="7707889" y="4717502"/>
            <a:ext cx="347883" cy="160065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53A0FD1B-0A7E-48F4-A9AC-39C10E155116}"/>
              </a:ext>
            </a:extLst>
          </p:cNvPr>
          <p:cNvSpPr/>
          <p:nvPr/>
        </p:nvSpPr>
        <p:spPr>
          <a:xfrm>
            <a:off x="6722370" y="4945409"/>
            <a:ext cx="347883" cy="160065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FA6ACA8F-8A61-413E-8182-598FFF55FEE3}"/>
              </a:ext>
            </a:extLst>
          </p:cNvPr>
          <p:cNvSpPr/>
          <p:nvPr/>
        </p:nvSpPr>
        <p:spPr>
          <a:xfrm>
            <a:off x="6728020" y="5172633"/>
            <a:ext cx="347883" cy="160065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10" name="그래픽 109" descr="위쪽 캐럿 윤곽선">
            <a:extLst>
              <a:ext uri="{FF2B5EF4-FFF2-40B4-BE49-F238E27FC236}">
                <a16:creationId xmlns:a16="http://schemas.microsoft.com/office/drawing/2014/main" id="{87FE81DC-EF86-4B83-92C7-6CEF5B534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095838" y="5471352"/>
            <a:ext cx="159041" cy="159041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BCAFF0E8-AB80-46A3-A41E-2DACCEB21BA0}"/>
              </a:ext>
            </a:extLst>
          </p:cNvPr>
          <p:cNvSpPr txBox="1"/>
          <p:nvPr/>
        </p:nvSpPr>
        <p:spPr>
          <a:xfrm>
            <a:off x="5202012" y="5413751"/>
            <a:ext cx="7922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ClickEvent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38A19B6-C077-4508-A42B-7F8530FC8F62}"/>
              </a:ext>
            </a:extLst>
          </p:cNvPr>
          <p:cNvSpPr txBox="1"/>
          <p:nvPr/>
        </p:nvSpPr>
        <p:spPr>
          <a:xfrm>
            <a:off x="5193334" y="4411124"/>
            <a:ext cx="593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Tooltip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1" name="표 26">
            <a:extLst>
              <a:ext uri="{FF2B5EF4-FFF2-40B4-BE49-F238E27FC236}">
                <a16:creationId xmlns:a16="http://schemas.microsoft.com/office/drawing/2014/main" id="{FC5C3171-4657-4A2E-98C7-0F402FF099F5}"/>
              </a:ext>
            </a:extLst>
          </p:cNvPr>
          <p:cNvGraphicFramePr>
            <a:graphicFrameLocks noGrp="1"/>
          </p:cNvGraphicFramePr>
          <p:nvPr/>
        </p:nvGraphicFramePr>
        <p:xfrm>
          <a:off x="5254879" y="5694681"/>
          <a:ext cx="3843166" cy="4051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5063">
                  <a:extLst>
                    <a:ext uri="{9D8B030D-6E8A-4147-A177-3AD203B41FA5}">
                      <a16:colId xmlns:a16="http://schemas.microsoft.com/office/drawing/2014/main" val="912589183"/>
                    </a:ext>
                  </a:extLst>
                </a:gridCol>
                <a:gridCol w="2408103">
                  <a:extLst>
                    <a:ext uri="{9D8B030D-6E8A-4147-A177-3AD203B41FA5}">
                      <a16:colId xmlns:a16="http://schemas.microsoft.com/office/drawing/2014/main" val="180138479"/>
                    </a:ext>
                  </a:extLst>
                </a:gridCol>
              </a:tblGrid>
              <a:tr h="4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Click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Event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29828"/>
                  </a:ext>
                </a:extLst>
              </a:tr>
            </a:tbl>
          </a:graphicData>
        </a:graphic>
      </p:graphicFrame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260C0EFE-034D-4995-8C13-5375B94AE501}"/>
              </a:ext>
            </a:extLst>
          </p:cNvPr>
          <p:cNvSpPr/>
          <p:nvPr/>
        </p:nvSpPr>
        <p:spPr>
          <a:xfrm>
            <a:off x="6713272" y="5724347"/>
            <a:ext cx="2337115" cy="350222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Write code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3D594-3EB9-42B5-A2DF-28EE6F0A3369}"/>
              </a:ext>
            </a:extLst>
          </p:cNvPr>
          <p:cNvSpPr txBox="1"/>
          <p:nvPr/>
        </p:nvSpPr>
        <p:spPr>
          <a:xfrm>
            <a:off x="384594" y="1715548"/>
            <a:ext cx="15167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Traffic_result_01.csv</a:t>
            </a:r>
          </a:p>
        </p:txBody>
      </p:sp>
      <p:pic>
        <p:nvPicPr>
          <p:cNvPr id="92" name="그래픽 91">
            <a:extLst>
              <a:ext uri="{FF2B5EF4-FFF2-40B4-BE49-F238E27FC236}">
                <a16:creationId xmlns:a16="http://schemas.microsoft.com/office/drawing/2014/main" id="{D67B0B1E-28B2-460B-98F4-68A5A40E68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0800000">
            <a:off x="8848570" y="4436242"/>
            <a:ext cx="201817" cy="201817"/>
          </a:xfrm>
          <a:prstGeom prst="rect">
            <a:avLst/>
          </a:prstGeom>
        </p:spPr>
      </p:pic>
      <p:pic>
        <p:nvPicPr>
          <p:cNvPr id="93" name="그래픽 92">
            <a:extLst>
              <a:ext uri="{FF2B5EF4-FFF2-40B4-BE49-F238E27FC236}">
                <a16:creationId xmlns:a16="http://schemas.microsoft.com/office/drawing/2014/main" id="{DE1C00EF-EE19-42B9-BBBE-7A916B79C7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848678" y="4192167"/>
            <a:ext cx="201600" cy="201600"/>
          </a:xfrm>
          <a:prstGeom prst="rect">
            <a:avLst/>
          </a:prstGeom>
        </p:spPr>
      </p:pic>
      <p:pic>
        <p:nvPicPr>
          <p:cNvPr id="95" name="그래픽 94">
            <a:extLst>
              <a:ext uri="{FF2B5EF4-FFF2-40B4-BE49-F238E27FC236}">
                <a16:creationId xmlns:a16="http://schemas.microsoft.com/office/drawing/2014/main" id="{D469B608-5B19-4AC9-950A-F7BC1457C1B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0800000">
            <a:off x="8848570" y="5471120"/>
            <a:ext cx="201817" cy="2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900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2EA58-FB4B-4AE5-B467-216ED5B02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Workflow Activity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957FF4-E8FA-403F-A8AA-DA485358C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C093D4-EEAB-46B6-8A41-3093B6D192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05_04_workflow activity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8995B4-1E71-47A1-BA6F-B317D202CC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Workflow Activity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4782C84-3341-45E3-860D-412E819454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Monitoring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E4A3253-E25E-4A92-8A89-8BC088D6EF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grpSp>
        <p:nvGrpSpPr>
          <p:cNvPr id="39" name="그래픽 13">
            <a:extLst>
              <a:ext uri="{FF2B5EF4-FFF2-40B4-BE49-F238E27FC236}">
                <a16:creationId xmlns:a16="http://schemas.microsoft.com/office/drawing/2014/main" id="{30281ABD-928D-4218-8A09-3A8534D700C2}"/>
              </a:ext>
            </a:extLst>
          </p:cNvPr>
          <p:cNvGrpSpPr/>
          <p:nvPr/>
        </p:nvGrpSpPr>
        <p:grpSpPr>
          <a:xfrm>
            <a:off x="299700" y="890810"/>
            <a:ext cx="342900" cy="5844098"/>
            <a:chOff x="334963" y="1172495"/>
            <a:chExt cx="342900" cy="54292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0" name="그래픽 13">
              <a:extLst>
                <a:ext uri="{FF2B5EF4-FFF2-40B4-BE49-F238E27FC236}">
                  <a16:creationId xmlns:a16="http://schemas.microsoft.com/office/drawing/2014/main" id="{B086A9A8-96DC-45FA-BF86-E19B70FE7124}"/>
                </a:ext>
              </a:extLst>
            </p:cNvPr>
            <p:cNvSpPr/>
            <p:nvPr/>
          </p:nvSpPr>
          <p:spPr>
            <a:xfrm>
              <a:off x="334963" y="1172495"/>
              <a:ext cx="342900" cy="5429250"/>
            </a:xfrm>
            <a:custGeom>
              <a:avLst/>
              <a:gdLst>
                <a:gd name="connsiteX0" fmla="*/ 0 w 342900"/>
                <a:gd name="connsiteY0" fmla="*/ 38 h 5429250"/>
                <a:gd name="connsiteX1" fmla="*/ 342900 w 342900"/>
                <a:gd name="connsiteY1" fmla="*/ 38 h 5429250"/>
                <a:gd name="connsiteX2" fmla="*/ 342900 w 342900"/>
                <a:gd name="connsiteY2" fmla="*/ 38 h 5429250"/>
                <a:gd name="connsiteX3" fmla="*/ 342900 w 342900"/>
                <a:gd name="connsiteY3" fmla="*/ 5429288 h 5429250"/>
                <a:gd name="connsiteX4" fmla="*/ 342900 w 342900"/>
                <a:gd name="connsiteY4" fmla="*/ 5429288 h 5429250"/>
                <a:gd name="connsiteX5" fmla="*/ 76200 w 342900"/>
                <a:gd name="connsiteY5" fmla="*/ 5429288 h 5429250"/>
                <a:gd name="connsiteX6" fmla="*/ 0 w 342900"/>
                <a:gd name="connsiteY6" fmla="*/ 5353088 h 5429250"/>
                <a:gd name="connsiteX7" fmla="*/ 0 w 342900"/>
                <a:gd name="connsiteY7" fmla="*/ 38 h 5429250"/>
                <a:gd name="connsiteX8" fmla="*/ 0 w 342900"/>
                <a:gd name="connsiteY8" fmla="*/ 38 h 54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5429250">
                  <a:moveTo>
                    <a:pt x="0" y="38"/>
                  </a:moveTo>
                  <a:lnTo>
                    <a:pt x="342900" y="38"/>
                  </a:lnTo>
                  <a:lnTo>
                    <a:pt x="342900" y="38"/>
                  </a:lnTo>
                  <a:lnTo>
                    <a:pt x="342900" y="5429288"/>
                  </a:lnTo>
                  <a:lnTo>
                    <a:pt x="342900" y="5429288"/>
                  </a:lnTo>
                  <a:lnTo>
                    <a:pt x="76200" y="5429288"/>
                  </a:lnTo>
                  <a:cubicBezTo>
                    <a:pt x="34116" y="5429288"/>
                    <a:pt x="0" y="5395170"/>
                    <a:pt x="0" y="5353088"/>
                  </a:cubicBez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그래픽 13">
              <a:extLst>
                <a:ext uri="{FF2B5EF4-FFF2-40B4-BE49-F238E27FC236}">
                  <a16:creationId xmlns:a16="http://schemas.microsoft.com/office/drawing/2014/main" id="{66A58F2D-36C6-4CD6-A71A-760420434BF3}"/>
                </a:ext>
              </a:extLst>
            </p:cNvPr>
            <p:cNvSpPr/>
            <p:nvPr/>
          </p:nvSpPr>
          <p:spPr>
            <a:xfrm>
              <a:off x="423907" y="1534340"/>
              <a:ext cx="152400" cy="152400"/>
            </a:xfrm>
            <a:custGeom>
              <a:avLst/>
              <a:gdLst>
                <a:gd name="connsiteX0" fmla="*/ 133359 w 152400"/>
                <a:gd name="connsiteY0" fmla="*/ 76 h 152400"/>
                <a:gd name="connsiteX1" fmla="*/ 152409 w 152400"/>
                <a:gd name="connsiteY1" fmla="*/ 76 h 152400"/>
                <a:gd name="connsiteX2" fmla="*/ 152409 w 152400"/>
                <a:gd name="connsiteY2" fmla="*/ 152476 h 152400"/>
                <a:gd name="connsiteX3" fmla="*/ 133359 w 152400"/>
                <a:gd name="connsiteY3" fmla="*/ 152476 h 152400"/>
                <a:gd name="connsiteX4" fmla="*/ 19059 w 152400"/>
                <a:gd name="connsiteY4" fmla="*/ 152476 h 152400"/>
                <a:gd name="connsiteX5" fmla="*/ 9 w 152400"/>
                <a:gd name="connsiteY5" fmla="*/ 152476 h 152400"/>
                <a:gd name="connsiteX6" fmla="*/ 9 w 152400"/>
                <a:gd name="connsiteY6" fmla="*/ 76 h 152400"/>
                <a:gd name="connsiteX7" fmla="*/ 19059 w 152400"/>
                <a:gd name="connsiteY7" fmla="*/ 7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133359" y="76"/>
                  </a:moveTo>
                  <a:cubicBezTo>
                    <a:pt x="143880" y="76"/>
                    <a:pt x="152409" y="76"/>
                    <a:pt x="152409" y="76"/>
                  </a:cubicBezTo>
                  <a:lnTo>
                    <a:pt x="152409" y="152476"/>
                  </a:lnTo>
                  <a:cubicBezTo>
                    <a:pt x="152409" y="152476"/>
                    <a:pt x="143880" y="152476"/>
                    <a:pt x="133359" y="152476"/>
                  </a:cubicBezTo>
                  <a:lnTo>
                    <a:pt x="19059" y="152476"/>
                  </a:lnTo>
                  <a:cubicBezTo>
                    <a:pt x="8538" y="152476"/>
                    <a:pt x="9" y="152476"/>
                    <a:pt x="9" y="152476"/>
                  </a:cubicBezTo>
                  <a:lnTo>
                    <a:pt x="9" y="76"/>
                  </a:lnTo>
                  <a:cubicBezTo>
                    <a:pt x="9" y="76"/>
                    <a:pt x="8538" y="76"/>
                    <a:pt x="19059" y="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그래픽 13">
              <a:extLst>
                <a:ext uri="{FF2B5EF4-FFF2-40B4-BE49-F238E27FC236}">
                  <a16:creationId xmlns:a16="http://schemas.microsoft.com/office/drawing/2014/main" id="{5DA08B55-1930-40BB-B9D2-CF1C49B9D2B3}"/>
                </a:ext>
              </a:extLst>
            </p:cNvPr>
            <p:cNvSpPr/>
            <p:nvPr/>
          </p:nvSpPr>
          <p:spPr>
            <a:xfrm>
              <a:off x="423907" y="1801145"/>
              <a:ext cx="152400" cy="152400"/>
            </a:xfrm>
            <a:custGeom>
              <a:avLst/>
              <a:gdLst>
                <a:gd name="connsiteX0" fmla="*/ 76209 w 152400"/>
                <a:gd name="connsiteY0" fmla="*/ 104 h 152400"/>
                <a:gd name="connsiteX1" fmla="*/ 152409 w 152400"/>
                <a:gd name="connsiteY1" fmla="*/ 104 h 152400"/>
                <a:gd name="connsiteX2" fmla="*/ 152409 w 152400"/>
                <a:gd name="connsiteY2" fmla="*/ 152504 h 152400"/>
                <a:gd name="connsiteX3" fmla="*/ 76209 w 152400"/>
                <a:gd name="connsiteY3" fmla="*/ 152504 h 152400"/>
                <a:gd name="connsiteX4" fmla="*/ 76209 w 152400"/>
                <a:gd name="connsiteY4" fmla="*/ 152504 h 152400"/>
                <a:gd name="connsiteX5" fmla="*/ 9 w 152400"/>
                <a:gd name="connsiteY5" fmla="*/ 152504 h 152400"/>
                <a:gd name="connsiteX6" fmla="*/ 9 w 152400"/>
                <a:gd name="connsiteY6" fmla="*/ 104 h 152400"/>
                <a:gd name="connsiteX7" fmla="*/ 76209 w 152400"/>
                <a:gd name="connsiteY7" fmla="*/ 10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76209" y="104"/>
                  </a:moveTo>
                  <a:cubicBezTo>
                    <a:pt x="118293" y="104"/>
                    <a:pt x="152409" y="104"/>
                    <a:pt x="152409" y="104"/>
                  </a:cubicBezTo>
                  <a:lnTo>
                    <a:pt x="152409" y="152504"/>
                  </a:lnTo>
                  <a:cubicBezTo>
                    <a:pt x="152409" y="152504"/>
                    <a:pt x="118293" y="152504"/>
                    <a:pt x="76209" y="152504"/>
                  </a:cubicBezTo>
                  <a:lnTo>
                    <a:pt x="76209" y="152504"/>
                  </a:lnTo>
                  <a:cubicBezTo>
                    <a:pt x="34125" y="152504"/>
                    <a:pt x="9" y="152504"/>
                    <a:pt x="9" y="152504"/>
                  </a:cubicBezTo>
                  <a:lnTo>
                    <a:pt x="9" y="104"/>
                  </a:lnTo>
                  <a:cubicBezTo>
                    <a:pt x="9" y="104"/>
                    <a:pt x="34125" y="104"/>
                    <a:pt x="76209" y="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43" name="그래픽 13">
              <a:extLst>
                <a:ext uri="{FF2B5EF4-FFF2-40B4-BE49-F238E27FC236}">
                  <a16:creationId xmlns:a16="http://schemas.microsoft.com/office/drawing/2014/main" id="{BE478F33-7AD6-485F-A60D-2C0EB6A8826C}"/>
                </a:ext>
              </a:extLst>
            </p:cNvPr>
            <p:cNvGrpSpPr/>
            <p:nvPr/>
          </p:nvGrpSpPr>
          <p:grpSpPr>
            <a:xfrm>
              <a:off x="449263" y="6039770"/>
              <a:ext cx="133350" cy="381000"/>
              <a:chOff x="449263" y="6039770"/>
              <a:chExt cx="133350" cy="381000"/>
            </a:xfrm>
            <a:grpFill/>
          </p:grpSpPr>
          <p:sp>
            <p:nvSpPr>
              <p:cNvPr id="44" name="그래픽 13">
                <a:extLst>
                  <a:ext uri="{FF2B5EF4-FFF2-40B4-BE49-F238E27FC236}">
                    <a16:creationId xmlns:a16="http://schemas.microsoft.com/office/drawing/2014/main" id="{EB1F226A-0D6C-4FE0-BEAA-78AC544EBA89}"/>
                  </a:ext>
                </a:extLst>
              </p:cNvPr>
              <p:cNvSpPr/>
              <p:nvPr/>
            </p:nvSpPr>
            <p:spPr>
              <a:xfrm>
                <a:off x="449263" y="6039770"/>
                <a:ext cx="133350" cy="133350"/>
              </a:xfrm>
              <a:custGeom>
                <a:avLst/>
                <a:gdLst>
                  <a:gd name="connsiteX0" fmla="*/ 66687 w 133350"/>
                  <a:gd name="connsiteY0" fmla="*/ 549 h 133350"/>
                  <a:gd name="connsiteX1" fmla="*/ 133362 w 133350"/>
                  <a:gd name="connsiteY1" fmla="*/ 549 h 133350"/>
                  <a:gd name="connsiteX2" fmla="*/ 133362 w 133350"/>
                  <a:gd name="connsiteY2" fmla="*/ 133899 h 133350"/>
                  <a:gd name="connsiteX3" fmla="*/ 66687 w 133350"/>
                  <a:gd name="connsiteY3" fmla="*/ 133899 h 133350"/>
                  <a:gd name="connsiteX4" fmla="*/ 66687 w 133350"/>
                  <a:gd name="connsiteY4" fmla="*/ 133899 h 133350"/>
                  <a:gd name="connsiteX5" fmla="*/ 12 w 133350"/>
                  <a:gd name="connsiteY5" fmla="*/ 133899 h 133350"/>
                  <a:gd name="connsiteX6" fmla="*/ 12 w 133350"/>
                  <a:gd name="connsiteY6" fmla="*/ 549 h 133350"/>
                  <a:gd name="connsiteX7" fmla="*/ 66687 w 133350"/>
                  <a:gd name="connsiteY7" fmla="*/ 54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49"/>
                    </a:moveTo>
                    <a:cubicBezTo>
                      <a:pt x="103511" y="549"/>
                      <a:pt x="133362" y="549"/>
                      <a:pt x="133362" y="549"/>
                    </a:cubicBezTo>
                    <a:lnTo>
                      <a:pt x="133362" y="133899"/>
                    </a:lnTo>
                    <a:cubicBezTo>
                      <a:pt x="133362" y="133899"/>
                      <a:pt x="103511" y="133899"/>
                      <a:pt x="66687" y="133899"/>
                    </a:cubicBezTo>
                    <a:lnTo>
                      <a:pt x="66687" y="133899"/>
                    </a:lnTo>
                    <a:cubicBezTo>
                      <a:pt x="29863" y="133899"/>
                      <a:pt x="12" y="133899"/>
                      <a:pt x="12" y="133899"/>
                    </a:cubicBezTo>
                    <a:lnTo>
                      <a:pt x="12" y="549"/>
                    </a:lnTo>
                    <a:cubicBezTo>
                      <a:pt x="12" y="549"/>
                      <a:pt x="29863" y="549"/>
                      <a:pt x="66687" y="5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5" name="그래픽 13">
                <a:extLst>
                  <a:ext uri="{FF2B5EF4-FFF2-40B4-BE49-F238E27FC236}">
                    <a16:creationId xmlns:a16="http://schemas.microsoft.com/office/drawing/2014/main" id="{666CAF4F-24FF-4BC0-98EC-3E4B135790CF}"/>
                  </a:ext>
                </a:extLst>
              </p:cNvPr>
              <p:cNvSpPr/>
              <p:nvPr/>
            </p:nvSpPr>
            <p:spPr>
              <a:xfrm>
                <a:off x="449263" y="6287420"/>
                <a:ext cx="133350" cy="133350"/>
              </a:xfrm>
              <a:custGeom>
                <a:avLst/>
                <a:gdLst>
                  <a:gd name="connsiteX0" fmla="*/ 66687 w 133350"/>
                  <a:gd name="connsiteY0" fmla="*/ 575 h 133350"/>
                  <a:gd name="connsiteX1" fmla="*/ 133362 w 133350"/>
                  <a:gd name="connsiteY1" fmla="*/ 575 h 133350"/>
                  <a:gd name="connsiteX2" fmla="*/ 133362 w 133350"/>
                  <a:gd name="connsiteY2" fmla="*/ 133925 h 133350"/>
                  <a:gd name="connsiteX3" fmla="*/ 66687 w 133350"/>
                  <a:gd name="connsiteY3" fmla="*/ 133925 h 133350"/>
                  <a:gd name="connsiteX4" fmla="*/ 66687 w 133350"/>
                  <a:gd name="connsiteY4" fmla="*/ 133925 h 133350"/>
                  <a:gd name="connsiteX5" fmla="*/ 12 w 133350"/>
                  <a:gd name="connsiteY5" fmla="*/ 133925 h 133350"/>
                  <a:gd name="connsiteX6" fmla="*/ 12 w 133350"/>
                  <a:gd name="connsiteY6" fmla="*/ 575 h 133350"/>
                  <a:gd name="connsiteX7" fmla="*/ 66687 w 133350"/>
                  <a:gd name="connsiteY7" fmla="*/ 5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75"/>
                    </a:moveTo>
                    <a:cubicBezTo>
                      <a:pt x="103511" y="575"/>
                      <a:pt x="133362" y="575"/>
                      <a:pt x="133362" y="575"/>
                    </a:cubicBezTo>
                    <a:lnTo>
                      <a:pt x="133362" y="133925"/>
                    </a:lnTo>
                    <a:cubicBezTo>
                      <a:pt x="133362" y="133925"/>
                      <a:pt x="103511" y="133925"/>
                      <a:pt x="66687" y="133925"/>
                    </a:cubicBezTo>
                    <a:lnTo>
                      <a:pt x="66687" y="133925"/>
                    </a:lnTo>
                    <a:cubicBezTo>
                      <a:pt x="29863" y="133925"/>
                      <a:pt x="12" y="133925"/>
                      <a:pt x="12" y="133925"/>
                    </a:cubicBezTo>
                    <a:lnTo>
                      <a:pt x="12" y="575"/>
                    </a:lnTo>
                    <a:cubicBezTo>
                      <a:pt x="12" y="575"/>
                      <a:pt x="29863" y="575"/>
                      <a:pt x="66687" y="5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6" name="타원 45">
            <a:extLst>
              <a:ext uri="{FF2B5EF4-FFF2-40B4-BE49-F238E27FC236}">
                <a16:creationId xmlns:a16="http://schemas.microsoft.com/office/drawing/2014/main" id="{6B347B1D-FF23-4B42-AB6A-BC4C9B464137}"/>
              </a:ext>
            </a:extLst>
          </p:cNvPr>
          <p:cNvSpPr/>
          <p:nvPr/>
        </p:nvSpPr>
        <p:spPr>
          <a:xfrm>
            <a:off x="395949" y="1432252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47" name="그래픽 4">
            <a:extLst>
              <a:ext uri="{FF2B5EF4-FFF2-40B4-BE49-F238E27FC236}">
                <a16:creationId xmlns:a16="http://schemas.microsoft.com/office/drawing/2014/main" id="{1EEE9D29-863A-442F-BA77-3AA9E57028EF}"/>
              </a:ext>
            </a:extLst>
          </p:cNvPr>
          <p:cNvSpPr/>
          <p:nvPr/>
        </p:nvSpPr>
        <p:spPr>
          <a:xfrm>
            <a:off x="399345" y="1019641"/>
            <a:ext cx="152400" cy="133350"/>
          </a:xfrm>
          <a:custGeom>
            <a:avLst/>
            <a:gdLst>
              <a:gd name="connsiteX0" fmla="*/ 6160 w 152400"/>
              <a:gd name="connsiteY0" fmla="*/ 133449 h 133350"/>
              <a:gd name="connsiteX1" fmla="*/ 6160 w 152400"/>
              <a:gd name="connsiteY1" fmla="*/ 114399 h 133350"/>
              <a:gd name="connsiteX2" fmla="*/ 101410 w 152400"/>
              <a:gd name="connsiteY2" fmla="*/ 114399 h 133350"/>
              <a:gd name="connsiteX3" fmla="*/ 101410 w 152400"/>
              <a:gd name="connsiteY3" fmla="*/ 133449 h 133350"/>
              <a:gd name="connsiteX4" fmla="*/ 6160 w 152400"/>
              <a:gd name="connsiteY4" fmla="*/ 76299 h 133350"/>
              <a:gd name="connsiteX5" fmla="*/ 6160 w 152400"/>
              <a:gd name="connsiteY5" fmla="*/ 57249 h 133350"/>
              <a:gd name="connsiteX6" fmla="*/ 158560 w 152400"/>
              <a:gd name="connsiteY6" fmla="*/ 57249 h 133350"/>
              <a:gd name="connsiteX7" fmla="*/ 158560 w 152400"/>
              <a:gd name="connsiteY7" fmla="*/ 76299 h 133350"/>
              <a:gd name="connsiteX8" fmla="*/ 6160 w 152400"/>
              <a:gd name="connsiteY8" fmla="*/ 19149 h 133350"/>
              <a:gd name="connsiteX9" fmla="*/ 6160 w 152400"/>
              <a:gd name="connsiteY9" fmla="*/ 99 h 133350"/>
              <a:gd name="connsiteX10" fmla="*/ 158560 w 152400"/>
              <a:gd name="connsiteY10" fmla="*/ 99 h 133350"/>
              <a:gd name="connsiteX11" fmla="*/ 158560 w 152400"/>
              <a:gd name="connsiteY11" fmla="*/ 19149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" h="133350">
                <a:moveTo>
                  <a:pt x="6160" y="133449"/>
                </a:moveTo>
                <a:lnTo>
                  <a:pt x="6160" y="114399"/>
                </a:lnTo>
                <a:lnTo>
                  <a:pt x="101410" y="114399"/>
                </a:lnTo>
                <a:lnTo>
                  <a:pt x="101410" y="133449"/>
                </a:lnTo>
                <a:close/>
                <a:moveTo>
                  <a:pt x="6160" y="76299"/>
                </a:moveTo>
                <a:lnTo>
                  <a:pt x="6160" y="57249"/>
                </a:lnTo>
                <a:lnTo>
                  <a:pt x="158560" y="57249"/>
                </a:lnTo>
                <a:lnTo>
                  <a:pt x="158560" y="76299"/>
                </a:lnTo>
                <a:close/>
                <a:moveTo>
                  <a:pt x="6160" y="19149"/>
                </a:moveTo>
                <a:lnTo>
                  <a:pt x="6160" y="99"/>
                </a:lnTo>
                <a:lnTo>
                  <a:pt x="158560" y="99"/>
                </a:lnTo>
                <a:lnTo>
                  <a:pt x="158560" y="19149"/>
                </a:lnTo>
                <a:close/>
              </a:path>
            </a:pathLst>
          </a:custGeom>
          <a:solidFill>
            <a:srgbClr val="2699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51D099E-6BD6-442C-8871-5ABCE8D75CD6}"/>
              </a:ext>
            </a:extLst>
          </p:cNvPr>
          <p:cNvSpPr/>
          <p:nvPr/>
        </p:nvSpPr>
        <p:spPr>
          <a:xfrm>
            <a:off x="395949" y="1734288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93197D5-6757-4A9C-B7A2-923A09512747}"/>
              </a:ext>
            </a:extLst>
          </p:cNvPr>
          <p:cNvSpPr/>
          <p:nvPr/>
        </p:nvSpPr>
        <p:spPr>
          <a:xfrm>
            <a:off x="395949" y="2032458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00D398E-019C-419C-8074-665D32941113}"/>
              </a:ext>
            </a:extLst>
          </p:cNvPr>
          <p:cNvSpPr/>
          <p:nvPr/>
        </p:nvSpPr>
        <p:spPr>
          <a:xfrm>
            <a:off x="395949" y="2326329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002C1FA-C593-45A4-924B-48808C3439A3}"/>
              </a:ext>
            </a:extLst>
          </p:cNvPr>
          <p:cNvSpPr/>
          <p:nvPr/>
        </p:nvSpPr>
        <p:spPr>
          <a:xfrm>
            <a:off x="395949" y="2628365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779A3BC-D5F1-4593-824B-484EF127F645}"/>
              </a:ext>
            </a:extLst>
          </p:cNvPr>
          <p:cNvSpPr/>
          <p:nvPr/>
        </p:nvSpPr>
        <p:spPr>
          <a:xfrm>
            <a:off x="395949" y="2926535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E744B2-333A-4C3B-88AB-262C19E5CE89}"/>
              </a:ext>
            </a:extLst>
          </p:cNvPr>
          <p:cNvSpPr/>
          <p:nvPr/>
        </p:nvSpPr>
        <p:spPr>
          <a:xfrm>
            <a:off x="621197" y="890810"/>
            <a:ext cx="2809464" cy="5844098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106AC9-D08C-4A1E-89EF-EE54B34AC0D9}"/>
              </a:ext>
            </a:extLst>
          </p:cNvPr>
          <p:cNvSpPr txBox="1"/>
          <p:nvPr/>
        </p:nvSpPr>
        <p:spPr>
          <a:xfrm>
            <a:off x="631897" y="908098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 spc="-100" dirty="0">
                <a:solidFill>
                  <a:srgbClr val="2BA8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Monitoring</a:t>
            </a:r>
            <a:endParaRPr lang="ko-KR" altLang="en-US" sz="1600" b="1" spc="-100" dirty="0">
              <a:solidFill>
                <a:srgbClr val="2BA8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5" name="그래픽 54" descr="왼쪽 캐럿 단색으로 채워진">
            <a:extLst>
              <a:ext uri="{FF2B5EF4-FFF2-40B4-BE49-F238E27FC236}">
                <a16:creationId xmlns:a16="http://schemas.microsoft.com/office/drawing/2014/main" id="{3061E1FD-F359-4787-8902-E8B239C4A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8327" y="997949"/>
            <a:ext cx="213059" cy="21305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F734E15-7CA3-4717-9D59-A9BA4D3F8899}"/>
              </a:ext>
            </a:extLst>
          </p:cNvPr>
          <p:cNvSpPr txBox="1"/>
          <p:nvPr/>
        </p:nvSpPr>
        <p:spPr>
          <a:xfrm>
            <a:off x="620047" y="1345182"/>
            <a:ext cx="26404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Workflow Activity</a:t>
            </a: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List of progressing workflows.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1980B8B-A9CC-4110-950B-99E904809DB9}"/>
              </a:ext>
            </a:extLst>
          </p:cNvPr>
          <p:cNvSpPr/>
          <p:nvPr/>
        </p:nvSpPr>
        <p:spPr>
          <a:xfrm>
            <a:off x="685593" y="1616391"/>
            <a:ext cx="2675793" cy="1011973"/>
          </a:xfrm>
          <a:prstGeom prst="roundRect">
            <a:avLst>
              <a:gd name="adj" fmla="val 6387"/>
            </a:avLst>
          </a:prstGeom>
          <a:solidFill>
            <a:schemeClr val="bg1">
              <a:lumMod val="95000"/>
              <a:alpha val="2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482A608-04CC-4542-B376-EC6AF739E046}"/>
              </a:ext>
            </a:extLst>
          </p:cNvPr>
          <p:cNvSpPr txBox="1"/>
          <p:nvPr/>
        </p:nvSpPr>
        <p:spPr>
          <a:xfrm>
            <a:off x="883294" y="1764722"/>
            <a:ext cx="23950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2.8.3 </a:t>
            </a:r>
            <a:r>
              <a:rPr lang="ko-KR" altLang="en-US" sz="1100" b="1" dirty="0">
                <a:solidFill>
                  <a:schemeClr val="bg1"/>
                </a:solidFill>
              </a:rPr>
              <a:t>실시간 시계열 데이터 처리하기</a:t>
            </a:r>
          </a:p>
        </p:txBody>
      </p:sp>
      <p:graphicFrame>
        <p:nvGraphicFramePr>
          <p:cNvPr id="63" name="표 107">
            <a:extLst>
              <a:ext uri="{FF2B5EF4-FFF2-40B4-BE49-F238E27FC236}">
                <a16:creationId xmlns:a16="http://schemas.microsoft.com/office/drawing/2014/main" id="{A9C4DF48-3292-42C0-AFFE-A80A2EB84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838314"/>
              </p:ext>
            </p:extLst>
          </p:nvPr>
        </p:nvGraphicFramePr>
        <p:xfrm>
          <a:off x="811112" y="2063573"/>
          <a:ext cx="2451993" cy="486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3228">
                  <a:extLst>
                    <a:ext uri="{9D8B030D-6E8A-4147-A177-3AD203B41FA5}">
                      <a16:colId xmlns:a16="http://schemas.microsoft.com/office/drawing/2014/main" val="804224628"/>
                    </a:ext>
                  </a:extLst>
                </a:gridCol>
                <a:gridCol w="1588765">
                  <a:extLst>
                    <a:ext uri="{9D8B030D-6E8A-4147-A177-3AD203B41FA5}">
                      <a16:colId xmlns:a16="http://schemas.microsoft.com/office/drawing/2014/main" val="1861621855"/>
                    </a:ext>
                  </a:extLst>
                </a:gridCol>
              </a:tblGrid>
              <a:tr h="162098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>
                          <a:solidFill>
                            <a:schemeClr val="bg1"/>
                          </a:solidFill>
                        </a:rPr>
                        <a:t>BeeAI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 Tutorials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2900299"/>
                  </a:ext>
                </a:extLst>
              </a:tr>
              <a:tr h="162098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chemeClr val="bg1"/>
                          </a:solidFill>
                        </a:rPr>
                        <a:t>StartTime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2021-06-15 10:14:54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935217"/>
                  </a:ext>
                </a:extLst>
              </a:tr>
              <a:tr h="162098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chemeClr val="bg1"/>
                          </a:solidFill>
                        </a:rPr>
                        <a:t>EndTime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2021-06-16 15:46:00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0718971"/>
                  </a:ext>
                </a:extLst>
              </a:tr>
            </a:tbl>
          </a:graphicData>
        </a:graphic>
      </p:graphicFrame>
      <p:pic>
        <p:nvPicPr>
          <p:cNvPr id="64" name="그래픽 63" descr="배지 체크 표시1 단색으로 채워진">
            <a:extLst>
              <a:ext uri="{FF2B5EF4-FFF2-40B4-BE49-F238E27FC236}">
                <a16:creationId xmlns:a16="http://schemas.microsoft.com/office/drawing/2014/main" id="{94003D8B-2AD9-4DCC-BBED-3270500F0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20" y="1806455"/>
            <a:ext cx="178147" cy="178144"/>
          </a:xfrm>
          <a:prstGeom prst="rect">
            <a:avLst/>
          </a:prstGeom>
        </p:spPr>
      </p:pic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66E94F2-10BE-44FE-B3D6-E58B27072E84}"/>
              </a:ext>
            </a:extLst>
          </p:cNvPr>
          <p:cNvSpPr/>
          <p:nvPr/>
        </p:nvSpPr>
        <p:spPr>
          <a:xfrm>
            <a:off x="685593" y="2725301"/>
            <a:ext cx="2675793" cy="1011973"/>
          </a:xfrm>
          <a:prstGeom prst="roundRect">
            <a:avLst>
              <a:gd name="adj" fmla="val 6387"/>
            </a:avLst>
          </a:prstGeom>
          <a:solidFill>
            <a:schemeClr val="bg1">
              <a:lumMod val="95000"/>
              <a:alpha val="2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0A59B8-7068-4A87-9DE7-CD9D4882913B}"/>
              </a:ext>
            </a:extLst>
          </p:cNvPr>
          <p:cNvSpPr txBox="1"/>
          <p:nvPr/>
        </p:nvSpPr>
        <p:spPr>
          <a:xfrm>
            <a:off x="883294" y="2873632"/>
            <a:ext cx="23950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2.8.2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성능 측정하기</a:t>
            </a:r>
          </a:p>
        </p:txBody>
      </p:sp>
      <p:graphicFrame>
        <p:nvGraphicFramePr>
          <p:cNvPr id="67" name="표 107">
            <a:extLst>
              <a:ext uri="{FF2B5EF4-FFF2-40B4-BE49-F238E27FC236}">
                <a16:creationId xmlns:a16="http://schemas.microsoft.com/office/drawing/2014/main" id="{FD6EE43A-5BB8-44BE-A6A2-14E438A08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781076"/>
              </p:ext>
            </p:extLst>
          </p:nvPr>
        </p:nvGraphicFramePr>
        <p:xfrm>
          <a:off x="811112" y="3172483"/>
          <a:ext cx="2451993" cy="486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3228">
                  <a:extLst>
                    <a:ext uri="{9D8B030D-6E8A-4147-A177-3AD203B41FA5}">
                      <a16:colId xmlns:a16="http://schemas.microsoft.com/office/drawing/2014/main" val="804224628"/>
                    </a:ext>
                  </a:extLst>
                </a:gridCol>
                <a:gridCol w="1588765">
                  <a:extLst>
                    <a:ext uri="{9D8B030D-6E8A-4147-A177-3AD203B41FA5}">
                      <a16:colId xmlns:a16="http://schemas.microsoft.com/office/drawing/2014/main" val="1861621855"/>
                    </a:ext>
                  </a:extLst>
                </a:gridCol>
              </a:tblGrid>
              <a:tr h="162098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#AAA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2900299"/>
                  </a:ext>
                </a:extLst>
              </a:tr>
              <a:tr h="162098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chemeClr val="bg1"/>
                          </a:solidFill>
                        </a:rPr>
                        <a:t>StartTime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2021-06-14 21:21:48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935217"/>
                  </a:ext>
                </a:extLst>
              </a:tr>
              <a:tr h="162098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chemeClr val="bg1"/>
                          </a:solidFill>
                        </a:rPr>
                        <a:t>EndTime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2021-06-14 21:26:44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0718971"/>
                  </a:ext>
                </a:extLst>
              </a:tr>
            </a:tbl>
          </a:graphicData>
        </a:graphic>
      </p:graphicFrame>
      <p:pic>
        <p:nvPicPr>
          <p:cNvPr id="68" name="그래픽 67" descr="배지 체크 표시1 단색으로 채워진">
            <a:extLst>
              <a:ext uri="{FF2B5EF4-FFF2-40B4-BE49-F238E27FC236}">
                <a16:creationId xmlns:a16="http://schemas.microsoft.com/office/drawing/2014/main" id="{F2A44422-5397-4081-BFDD-4E3D69C7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20" y="2915365"/>
            <a:ext cx="178147" cy="178144"/>
          </a:xfrm>
          <a:prstGeom prst="rect">
            <a:avLst/>
          </a:prstGeom>
        </p:spPr>
      </p:pic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13DF2858-74AF-4124-BC96-69FD86EFFE56}"/>
              </a:ext>
            </a:extLst>
          </p:cNvPr>
          <p:cNvSpPr/>
          <p:nvPr/>
        </p:nvSpPr>
        <p:spPr>
          <a:xfrm>
            <a:off x="685593" y="3823868"/>
            <a:ext cx="2675793" cy="1011973"/>
          </a:xfrm>
          <a:prstGeom prst="roundRect">
            <a:avLst>
              <a:gd name="adj" fmla="val 6387"/>
            </a:avLst>
          </a:prstGeom>
          <a:solidFill>
            <a:schemeClr val="bg1">
              <a:lumMod val="95000"/>
              <a:alpha val="2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B2D73B0-F8D6-4CD6-B07B-06DE2CCAEDCA}"/>
              </a:ext>
            </a:extLst>
          </p:cNvPr>
          <p:cNvSpPr txBox="1"/>
          <p:nvPr/>
        </p:nvSpPr>
        <p:spPr>
          <a:xfrm>
            <a:off x="883294" y="3981715"/>
            <a:ext cx="26036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엮는  지능 융합 시나리오</a:t>
            </a:r>
          </a:p>
        </p:txBody>
      </p:sp>
      <p:graphicFrame>
        <p:nvGraphicFramePr>
          <p:cNvPr id="71" name="표 107">
            <a:extLst>
              <a:ext uri="{FF2B5EF4-FFF2-40B4-BE49-F238E27FC236}">
                <a16:creationId xmlns:a16="http://schemas.microsoft.com/office/drawing/2014/main" id="{6309720C-72EF-4566-9D9C-E7F68D98C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614385"/>
              </p:ext>
            </p:extLst>
          </p:nvPr>
        </p:nvGraphicFramePr>
        <p:xfrm>
          <a:off x="811112" y="4280566"/>
          <a:ext cx="2451993" cy="486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3228">
                  <a:extLst>
                    <a:ext uri="{9D8B030D-6E8A-4147-A177-3AD203B41FA5}">
                      <a16:colId xmlns:a16="http://schemas.microsoft.com/office/drawing/2014/main" val="804224628"/>
                    </a:ext>
                  </a:extLst>
                </a:gridCol>
                <a:gridCol w="1588765">
                  <a:extLst>
                    <a:ext uri="{9D8B030D-6E8A-4147-A177-3AD203B41FA5}">
                      <a16:colId xmlns:a16="http://schemas.microsoft.com/office/drawing/2014/main" val="1861621855"/>
                    </a:ext>
                  </a:extLst>
                </a:gridCol>
              </a:tblGrid>
              <a:tr h="162098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Project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>
                          <a:solidFill>
                            <a:schemeClr val="bg1"/>
                          </a:solidFill>
                        </a:rPr>
                        <a:t>TestProject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2900299"/>
                  </a:ext>
                </a:extLst>
              </a:tr>
              <a:tr h="162098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chemeClr val="bg1"/>
                          </a:solidFill>
                        </a:rPr>
                        <a:t>StartTime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2021-06-14 13:35:20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935217"/>
                  </a:ext>
                </a:extLst>
              </a:tr>
              <a:tr h="162098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err="1">
                          <a:solidFill>
                            <a:schemeClr val="bg1"/>
                          </a:solidFill>
                        </a:rPr>
                        <a:t>EndTime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2021-06-14 13:37:12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0718971"/>
                  </a:ext>
                </a:extLst>
              </a:tr>
            </a:tbl>
          </a:graphicData>
        </a:graphic>
      </p:graphicFrame>
      <p:pic>
        <p:nvPicPr>
          <p:cNvPr id="38" name="그래픽 37" descr="닫기 윤곽선">
            <a:extLst>
              <a:ext uri="{FF2B5EF4-FFF2-40B4-BE49-F238E27FC236}">
                <a16:creationId xmlns:a16="http://schemas.microsoft.com/office/drawing/2014/main" id="{BD21A376-5D92-4287-96C0-E3C4408A55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8923" y="1652495"/>
            <a:ext cx="180578" cy="180578"/>
          </a:xfrm>
          <a:prstGeom prst="rect">
            <a:avLst/>
          </a:prstGeom>
        </p:spPr>
      </p:pic>
      <p:pic>
        <p:nvPicPr>
          <p:cNvPr id="56" name="그래픽 55" descr="닫기 윤곽선">
            <a:extLst>
              <a:ext uri="{FF2B5EF4-FFF2-40B4-BE49-F238E27FC236}">
                <a16:creationId xmlns:a16="http://schemas.microsoft.com/office/drawing/2014/main" id="{E7771758-0299-44F9-A0AC-D01092A5AE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8923" y="2761784"/>
            <a:ext cx="180578" cy="180578"/>
          </a:xfrm>
          <a:prstGeom prst="rect">
            <a:avLst/>
          </a:prstGeom>
        </p:spPr>
      </p:pic>
      <p:pic>
        <p:nvPicPr>
          <p:cNvPr id="58" name="그래픽 57" descr="닫기 윤곽선">
            <a:extLst>
              <a:ext uri="{FF2B5EF4-FFF2-40B4-BE49-F238E27FC236}">
                <a16:creationId xmlns:a16="http://schemas.microsoft.com/office/drawing/2014/main" id="{260DE91D-3586-4953-8D86-EFF1965E6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8923" y="3848675"/>
            <a:ext cx="180578" cy="180578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CCF2B12A-9ECC-4B82-A99D-8410D72E5A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047" y="4022664"/>
            <a:ext cx="170220" cy="17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06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5F25CE-F8A4-4072-898B-E506788AA3A3}"/>
              </a:ext>
            </a:extLst>
          </p:cNvPr>
          <p:cNvSpPr txBox="1"/>
          <p:nvPr/>
        </p:nvSpPr>
        <p:spPr>
          <a:xfrm>
            <a:off x="247650" y="426601"/>
            <a:ext cx="6258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B0604020202020204" pitchFamily="2" charset="-79"/>
                <a:ea typeface="나눔고딕"/>
                <a:cs typeface="Aharoni" panose="020B0604020202020204" pitchFamily="2" charset="-79"/>
              </a:rPr>
              <a:t>SCENARIO  _component(</a:t>
            </a:r>
            <a:r>
              <a:rPr lang="en-US" altLang="ko-KR" sz="3200" dirty="0">
                <a:solidFill>
                  <a:prstClr val="black"/>
                </a:solidFill>
                <a:latin typeface="Aharoni" panose="020B0604020202020204" pitchFamily="2" charset="-79"/>
                <a:ea typeface="나눔고딕"/>
                <a:cs typeface="Aharoni" panose="020B0604020202020204" pitchFamily="2" charset="-79"/>
              </a:rPr>
              <a:t>admin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B0604020202020204" pitchFamily="2" charset="-79"/>
                <a:ea typeface="나눔고딕"/>
                <a:cs typeface="Aharoni" panose="020B0604020202020204" pitchFamily="2" charset="-79"/>
              </a:rPr>
              <a:t>)</a:t>
            </a:r>
            <a:endParaRPr kumimoji="0" lang="ko-KR" altLang="en-US" sz="3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B0604020202020204" pitchFamily="2" charset="-79"/>
              <a:ea typeface="나눔고딕"/>
              <a:cs typeface="Aharoni" panose="020B0604020202020204" pitchFamily="2" charset="-79"/>
            </a:endParaRPr>
          </a:p>
        </p:txBody>
      </p:sp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85149121-7117-41FB-B762-6D699CD257A2}"/>
              </a:ext>
            </a:extLst>
          </p:cNvPr>
          <p:cNvSpPr/>
          <p:nvPr/>
        </p:nvSpPr>
        <p:spPr>
          <a:xfrm>
            <a:off x="1448053" y="1466173"/>
            <a:ext cx="896406" cy="454339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로그인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체크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BAD1C36-3C55-4D46-9B36-9F069C3C40D0}"/>
              </a:ext>
            </a:extLst>
          </p:cNvPr>
          <p:cNvCxnSpPr>
            <a:cxnSpLocks/>
            <a:stCxn id="24" idx="3"/>
            <a:endCxn id="4" idx="1"/>
          </p:cNvCxnSpPr>
          <p:nvPr/>
        </p:nvCxnSpPr>
        <p:spPr>
          <a:xfrm>
            <a:off x="1316166" y="1693343"/>
            <a:ext cx="131887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037ABC-A7D8-46D0-89CF-704645D8196D}"/>
              </a:ext>
            </a:extLst>
          </p:cNvPr>
          <p:cNvCxnSpPr>
            <a:cxnSpLocks/>
            <a:stCxn id="73" idx="3"/>
            <a:endCxn id="112" idx="1"/>
          </p:cNvCxnSpPr>
          <p:nvPr/>
        </p:nvCxnSpPr>
        <p:spPr>
          <a:xfrm>
            <a:off x="3372753" y="1693343"/>
            <a:ext cx="598537" cy="52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62762A66-D4BC-455A-95AD-A2078CF11941}"/>
              </a:ext>
            </a:extLst>
          </p:cNvPr>
          <p:cNvSpPr/>
          <p:nvPr/>
        </p:nvSpPr>
        <p:spPr>
          <a:xfrm>
            <a:off x="478469" y="1536940"/>
            <a:ext cx="837697" cy="312806"/>
          </a:xfrm>
          <a:prstGeom prst="flowChartTermina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로그인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01C1DF-D827-476B-926D-59A581C5A6FD}"/>
              </a:ext>
            </a:extLst>
          </p:cNvPr>
          <p:cNvSpPr txBox="1"/>
          <p:nvPr/>
        </p:nvSpPr>
        <p:spPr>
          <a:xfrm>
            <a:off x="6412632" y="1506588"/>
            <a:ext cx="336994" cy="24084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활용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20F9EF-0DDF-444F-B8ED-96186718EB89}"/>
              </a:ext>
            </a:extLst>
          </p:cNvPr>
          <p:cNvSpPr txBox="1"/>
          <p:nvPr/>
        </p:nvSpPr>
        <p:spPr>
          <a:xfrm>
            <a:off x="2301802" y="1498592"/>
            <a:ext cx="213735" cy="24084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Y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523F457-5AB9-4571-8428-75F974B35635}"/>
              </a:ext>
            </a:extLst>
          </p:cNvPr>
          <p:cNvCxnSpPr>
            <a:cxnSpLocks/>
            <a:stCxn id="4" idx="2"/>
            <a:endCxn id="60" idx="0"/>
          </p:cNvCxnSpPr>
          <p:nvPr/>
        </p:nvCxnSpPr>
        <p:spPr>
          <a:xfrm>
            <a:off x="1896257" y="1920512"/>
            <a:ext cx="0" cy="301765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149B26-601D-4A14-B8F0-D96A6D504F22}"/>
              </a:ext>
            </a:extLst>
          </p:cNvPr>
          <p:cNvSpPr/>
          <p:nvPr/>
        </p:nvSpPr>
        <p:spPr>
          <a:xfrm>
            <a:off x="1448053" y="2222277"/>
            <a:ext cx="896406" cy="31385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회원 가입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177C116-CF1A-4364-9BE3-5DA62F98143B}"/>
              </a:ext>
            </a:extLst>
          </p:cNvPr>
          <p:cNvSpPr txBox="1"/>
          <p:nvPr/>
        </p:nvSpPr>
        <p:spPr>
          <a:xfrm>
            <a:off x="1898863" y="1929388"/>
            <a:ext cx="220087" cy="24084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N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73" name="순서도: 판단 72">
            <a:extLst>
              <a:ext uri="{FF2B5EF4-FFF2-40B4-BE49-F238E27FC236}">
                <a16:creationId xmlns:a16="http://schemas.microsoft.com/office/drawing/2014/main" id="{E3F6A8A5-FE29-4AD6-BEA4-262C3CC207CD}"/>
              </a:ext>
            </a:extLst>
          </p:cNvPr>
          <p:cNvSpPr/>
          <p:nvPr/>
        </p:nvSpPr>
        <p:spPr>
          <a:xfrm>
            <a:off x="2476347" y="1466173"/>
            <a:ext cx="896406" cy="454339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로그인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369791-1162-46A4-9B81-A47B7A934D26}"/>
              </a:ext>
            </a:extLst>
          </p:cNvPr>
          <p:cNvCxnSpPr>
            <a:stCxn id="4" idx="3"/>
            <a:endCxn id="73" idx="1"/>
          </p:cNvCxnSpPr>
          <p:nvPr/>
        </p:nvCxnSpPr>
        <p:spPr>
          <a:xfrm>
            <a:off x="2344459" y="1693343"/>
            <a:ext cx="131887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23979-05E9-4D3B-A41E-74A189157301}"/>
              </a:ext>
            </a:extLst>
          </p:cNvPr>
          <p:cNvSpPr/>
          <p:nvPr/>
        </p:nvSpPr>
        <p:spPr>
          <a:xfrm>
            <a:off x="3971290" y="3163235"/>
            <a:ext cx="896406" cy="3138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Component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목록</a:t>
            </a:r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61C103CE-2A73-49D6-BE4F-DB92CE193781}"/>
              </a:ext>
            </a:extLst>
          </p:cNvPr>
          <p:cNvCxnSpPr>
            <a:stCxn id="60" idx="1"/>
            <a:endCxn id="24" idx="2"/>
          </p:cNvCxnSpPr>
          <p:nvPr/>
        </p:nvCxnSpPr>
        <p:spPr>
          <a:xfrm rot="10800000">
            <a:off x="897318" y="1849747"/>
            <a:ext cx="550737" cy="529458"/>
          </a:xfrm>
          <a:prstGeom prst="bentConnector2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B525CBB-FAF6-4651-AB65-3507D407E73D}"/>
              </a:ext>
            </a:extLst>
          </p:cNvPr>
          <p:cNvSpPr/>
          <p:nvPr/>
        </p:nvSpPr>
        <p:spPr>
          <a:xfrm>
            <a:off x="3971290" y="1536940"/>
            <a:ext cx="896406" cy="3138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solidFill>
                  <a:schemeClr val="tx1"/>
                </a:solidFill>
                <a:latin typeface="나눔고딕"/>
                <a:ea typeface="나눔고딕"/>
              </a:rPr>
              <a:t>Property </a:t>
            </a:r>
            <a:r>
              <a:rPr lang="ko-KR" altLang="en-US" sz="800" dirty="0">
                <a:solidFill>
                  <a:schemeClr val="tx1"/>
                </a:solidFill>
                <a:latin typeface="나눔고딕"/>
                <a:ea typeface="나눔고딕"/>
              </a:rPr>
              <a:t>목록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A50F9324-9583-4A0C-BEF2-FE066CEFAF6D}"/>
              </a:ext>
            </a:extLst>
          </p:cNvPr>
          <p:cNvCxnSpPr>
            <a:cxnSpLocks/>
            <a:stCxn id="112" idx="3"/>
            <a:endCxn id="102" idx="1"/>
          </p:cNvCxnSpPr>
          <p:nvPr/>
        </p:nvCxnSpPr>
        <p:spPr>
          <a:xfrm>
            <a:off x="4867696" y="1693866"/>
            <a:ext cx="495645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3D2355-3A22-440E-A57A-E3B1FDF6B9B7}"/>
              </a:ext>
            </a:extLst>
          </p:cNvPr>
          <p:cNvCxnSpPr>
            <a:cxnSpLocks/>
            <a:stCxn id="102" idx="3"/>
            <a:endCxn id="146" idx="1"/>
          </p:cNvCxnSpPr>
          <p:nvPr/>
        </p:nvCxnSpPr>
        <p:spPr>
          <a:xfrm>
            <a:off x="6259747" y="1693866"/>
            <a:ext cx="533157" cy="0"/>
          </a:xfrm>
          <a:prstGeom prst="straightConnector1">
            <a:avLst/>
          </a:prstGeom>
          <a:ln>
            <a:headEnd type="triangl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6495B657-D7D3-4844-97ED-4D945269A731}"/>
              </a:ext>
            </a:extLst>
          </p:cNvPr>
          <p:cNvCxnSpPr>
            <a:cxnSpLocks/>
            <a:stCxn id="112" idx="3"/>
            <a:endCxn id="107" idx="1"/>
          </p:cNvCxnSpPr>
          <p:nvPr/>
        </p:nvCxnSpPr>
        <p:spPr>
          <a:xfrm>
            <a:off x="4867696" y="1693866"/>
            <a:ext cx="495645" cy="788706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F09A72A-D420-4504-9335-5AB5CCA723D1}"/>
              </a:ext>
            </a:extLst>
          </p:cNvPr>
          <p:cNvSpPr/>
          <p:nvPr/>
        </p:nvSpPr>
        <p:spPr>
          <a:xfrm>
            <a:off x="3971290" y="4375343"/>
            <a:ext cx="896406" cy="3138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Engine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목록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01EB9D8-A423-4397-956B-A413C3F037A7}"/>
              </a:ext>
            </a:extLst>
          </p:cNvPr>
          <p:cNvSpPr/>
          <p:nvPr/>
        </p:nvSpPr>
        <p:spPr>
          <a:xfrm>
            <a:off x="5363341" y="1536940"/>
            <a:ext cx="896406" cy="3138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Propert</a:t>
            </a:r>
            <a:r>
              <a:rPr lang="en-US" altLang="ko-KR" sz="800" dirty="0">
                <a:solidFill>
                  <a:schemeClr val="tx1"/>
                </a:solidFill>
                <a:latin typeface="나눔고딕"/>
                <a:ea typeface="나눔고딕"/>
              </a:rPr>
              <a:t>y </a:t>
            </a:r>
            <a:r>
              <a:rPr lang="ko-KR" altLang="en-US" sz="800" dirty="0">
                <a:solidFill>
                  <a:schemeClr val="tx1"/>
                </a:solidFill>
                <a:latin typeface="나눔고딕"/>
                <a:ea typeface="나눔고딕"/>
              </a:rPr>
              <a:t>추가</a:t>
            </a:r>
            <a:endParaRPr lang="en-US" altLang="ko-KR" sz="800" dirty="0">
              <a:solidFill>
                <a:schemeClr val="tx1"/>
              </a:solidFill>
              <a:latin typeface="나눔고딕"/>
              <a:ea typeface="나눔고딕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DE8E851-9534-4861-8696-DC21A2738C5E}"/>
              </a:ext>
            </a:extLst>
          </p:cNvPr>
          <p:cNvSpPr/>
          <p:nvPr/>
        </p:nvSpPr>
        <p:spPr>
          <a:xfrm>
            <a:off x="5363341" y="2325646"/>
            <a:ext cx="896406" cy="3138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Enum Property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목록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9E18387-312B-455D-81A7-72272FE40C4A}"/>
              </a:ext>
            </a:extLst>
          </p:cNvPr>
          <p:cNvSpPr/>
          <p:nvPr/>
        </p:nvSpPr>
        <p:spPr>
          <a:xfrm>
            <a:off x="3971290" y="6510747"/>
            <a:ext cx="896406" cy="3138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Version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DCACC8BF-CEE9-4A85-981F-A9CEB9372168}"/>
              </a:ext>
            </a:extLst>
          </p:cNvPr>
          <p:cNvCxnSpPr>
            <a:cxnSpLocks/>
            <a:stCxn id="73" idx="3"/>
            <a:endCxn id="104" idx="1"/>
          </p:cNvCxnSpPr>
          <p:nvPr/>
        </p:nvCxnSpPr>
        <p:spPr>
          <a:xfrm>
            <a:off x="3372753" y="1693343"/>
            <a:ext cx="598537" cy="1626818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43D61E2C-795C-4FB6-8DBA-25C7EF08A7C1}"/>
              </a:ext>
            </a:extLst>
          </p:cNvPr>
          <p:cNvCxnSpPr>
            <a:cxnSpLocks/>
            <a:stCxn id="73" idx="3"/>
            <a:endCxn id="101" idx="1"/>
          </p:cNvCxnSpPr>
          <p:nvPr/>
        </p:nvCxnSpPr>
        <p:spPr>
          <a:xfrm>
            <a:off x="3372753" y="1693343"/>
            <a:ext cx="598537" cy="2838926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85E485D3-BA3F-4A27-B330-760AD319F9C6}"/>
              </a:ext>
            </a:extLst>
          </p:cNvPr>
          <p:cNvCxnSpPr>
            <a:cxnSpLocks/>
            <a:stCxn id="73" idx="3"/>
            <a:endCxn id="109" idx="1"/>
          </p:cNvCxnSpPr>
          <p:nvPr/>
        </p:nvCxnSpPr>
        <p:spPr>
          <a:xfrm>
            <a:off x="3372753" y="1693343"/>
            <a:ext cx="598537" cy="497433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62EEF4F-65B8-4250-B294-BC36B0A19309}"/>
              </a:ext>
            </a:extLst>
          </p:cNvPr>
          <p:cNvSpPr/>
          <p:nvPr/>
        </p:nvSpPr>
        <p:spPr>
          <a:xfrm>
            <a:off x="11439528" y="93221"/>
            <a:ext cx="622659" cy="2090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팝업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5B5C4B7-3F52-4C73-8355-5E56E835D828}"/>
              </a:ext>
            </a:extLst>
          </p:cNvPr>
          <p:cNvSpPr/>
          <p:nvPr/>
        </p:nvSpPr>
        <p:spPr>
          <a:xfrm>
            <a:off x="6792904" y="2325646"/>
            <a:ext cx="896406" cy="3138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Enum Property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추가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FFD2DF07-19AE-4B09-A063-834FB52A927A}"/>
              </a:ext>
            </a:extLst>
          </p:cNvPr>
          <p:cNvCxnSpPr>
            <a:cxnSpLocks/>
            <a:stCxn id="107" idx="3"/>
            <a:endCxn id="121" idx="1"/>
          </p:cNvCxnSpPr>
          <p:nvPr/>
        </p:nvCxnSpPr>
        <p:spPr>
          <a:xfrm>
            <a:off x="6259747" y="2482572"/>
            <a:ext cx="533157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0A7CCC7-C871-49C9-BA13-7568C6B3809A}"/>
              </a:ext>
            </a:extLst>
          </p:cNvPr>
          <p:cNvSpPr/>
          <p:nvPr/>
        </p:nvSpPr>
        <p:spPr>
          <a:xfrm>
            <a:off x="5363341" y="1926530"/>
            <a:ext cx="896406" cy="3138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Property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고딕"/>
                <a:ea typeface="나눔고딕"/>
              </a:rPr>
              <a:t>상세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59B1E688-231C-4F19-8AFF-18B32BB9F42B}"/>
              </a:ext>
            </a:extLst>
          </p:cNvPr>
          <p:cNvCxnSpPr>
            <a:cxnSpLocks/>
            <a:stCxn id="112" idx="3"/>
            <a:endCxn id="125" idx="1"/>
          </p:cNvCxnSpPr>
          <p:nvPr/>
        </p:nvCxnSpPr>
        <p:spPr>
          <a:xfrm>
            <a:off x="4867696" y="1693866"/>
            <a:ext cx="495645" cy="389590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C544B2E-C57B-412D-9F91-A5DB2B008278}"/>
              </a:ext>
            </a:extLst>
          </p:cNvPr>
          <p:cNvSpPr/>
          <p:nvPr/>
        </p:nvSpPr>
        <p:spPr>
          <a:xfrm>
            <a:off x="5363341" y="3163235"/>
            <a:ext cx="896406" cy="3138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Component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추가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0129D64-A264-425B-8466-DF159AC703E2}"/>
              </a:ext>
            </a:extLst>
          </p:cNvPr>
          <p:cNvSpPr/>
          <p:nvPr/>
        </p:nvSpPr>
        <p:spPr>
          <a:xfrm>
            <a:off x="5363341" y="3525347"/>
            <a:ext cx="896406" cy="3138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Component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상세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EABFE0C-C87A-4291-A725-21B83F3341D9}"/>
              </a:ext>
            </a:extLst>
          </p:cNvPr>
          <p:cNvCxnSpPr>
            <a:cxnSpLocks/>
            <a:stCxn id="104" idx="3"/>
            <a:endCxn id="130" idx="1"/>
          </p:cNvCxnSpPr>
          <p:nvPr/>
        </p:nvCxnSpPr>
        <p:spPr>
          <a:xfrm>
            <a:off x="4867696" y="3320161"/>
            <a:ext cx="495645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474FD32D-A169-4ED4-B5DB-55A987BF6BD6}"/>
              </a:ext>
            </a:extLst>
          </p:cNvPr>
          <p:cNvCxnSpPr>
            <a:cxnSpLocks/>
            <a:stCxn id="104" idx="3"/>
            <a:endCxn id="132" idx="1"/>
          </p:cNvCxnSpPr>
          <p:nvPr/>
        </p:nvCxnSpPr>
        <p:spPr>
          <a:xfrm>
            <a:off x="4867696" y="3320161"/>
            <a:ext cx="495645" cy="362112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1568583-5CC2-43C0-B0F0-B0E304EC5117}"/>
              </a:ext>
            </a:extLst>
          </p:cNvPr>
          <p:cNvSpPr/>
          <p:nvPr/>
        </p:nvSpPr>
        <p:spPr>
          <a:xfrm>
            <a:off x="5363341" y="3887459"/>
            <a:ext cx="896406" cy="3138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Operator Group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37FE5D3-DB54-4B69-86B4-1E4441CE37BC}"/>
              </a:ext>
            </a:extLst>
          </p:cNvPr>
          <p:cNvSpPr/>
          <p:nvPr/>
        </p:nvSpPr>
        <p:spPr>
          <a:xfrm>
            <a:off x="6792904" y="3887459"/>
            <a:ext cx="896406" cy="3138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solidFill>
                  <a:schemeClr val="tx1"/>
                </a:solidFill>
                <a:latin typeface="나눔고딕"/>
                <a:ea typeface="나눔고딕"/>
              </a:rPr>
              <a:t>Grouping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Operator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ED8AE451-8269-4797-A789-77EB97931BFC}"/>
              </a:ext>
            </a:extLst>
          </p:cNvPr>
          <p:cNvCxnSpPr>
            <a:cxnSpLocks/>
            <a:stCxn id="104" idx="3"/>
            <a:endCxn id="138" idx="1"/>
          </p:cNvCxnSpPr>
          <p:nvPr/>
        </p:nvCxnSpPr>
        <p:spPr>
          <a:xfrm>
            <a:off x="4867696" y="3320161"/>
            <a:ext cx="495645" cy="724224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AF46482-3E51-4410-93BB-17FA7F2B5B7E}"/>
              </a:ext>
            </a:extLst>
          </p:cNvPr>
          <p:cNvSpPr/>
          <p:nvPr/>
        </p:nvSpPr>
        <p:spPr>
          <a:xfrm>
            <a:off x="6792904" y="1536940"/>
            <a:ext cx="896406" cy="3138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solidFill>
                  <a:schemeClr val="tx1"/>
                </a:solidFill>
                <a:latin typeface="나눔고딕"/>
                <a:ea typeface="나눔고딕"/>
              </a:rPr>
              <a:t>One</a:t>
            </a:r>
            <a:r>
              <a:rPr lang="ko-KR" altLang="en-US" sz="800" dirty="0">
                <a:solidFill>
                  <a:schemeClr val="tx1"/>
                </a:solidFill>
                <a:latin typeface="나눔고딕"/>
                <a:ea typeface="나눔고딕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고딕"/>
                <a:ea typeface="나눔고딕"/>
              </a:rPr>
              <a:t>of</a:t>
            </a:r>
            <a:r>
              <a:rPr lang="ko-KR" altLang="en-US" sz="800" dirty="0">
                <a:solidFill>
                  <a:schemeClr val="tx1"/>
                </a:solidFill>
                <a:latin typeface="나눔고딕"/>
                <a:ea typeface="나눔고딕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고딕"/>
                <a:ea typeface="나눔고딕"/>
              </a:rPr>
              <a:t>Groups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3B13F01-BFB1-422D-BC2A-9DA1C1BBE1B8}"/>
              </a:ext>
            </a:extLst>
          </p:cNvPr>
          <p:cNvSpPr/>
          <p:nvPr/>
        </p:nvSpPr>
        <p:spPr>
          <a:xfrm>
            <a:off x="6792904" y="2685908"/>
            <a:ext cx="896406" cy="3138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Enum Property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solidFill>
                  <a:schemeClr val="tx1"/>
                </a:solidFill>
                <a:latin typeface="나눔고딕"/>
                <a:ea typeface="나눔고딕"/>
              </a:rPr>
              <a:t>상세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BC172D39-58D1-489C-95B2-B5AAB6EEE7D6}"/>
              </a:ext>
            </a:extLst>
          </p:cNvPr>
          <p:cNvCxnSpPr>
            <a:cxnSpLocks/>
            <a:stCxn id="107" idx="3"/>
            <a:endCxn id="148" idx="1"/>
          </p:cNvCxnSpPr>
          <p:nvPr/>
        </p:nvCxnSpPr>
        <p:spPr>
          <a:xfrm>
            <a:off x="6259747" y="2482572"/>
            <a:ext cx="533157" cy="360262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4EEFA8B7-EE66-4DA3-A555-D1E11D701B44}"/>
              </a:ext>
            </a:extLst>
          </p:cNvPr>
          <p:cNvCxnSpPr>
            <a:cxnSpLocks/>
            <a:stCxn id="138" idx="3"/>
            <a:endCxn id="139" idx="1"/>
          </p:cNvCxnSpPr>
          <p:nvPr/>
        </p:nvCxnSpPr>
        <p:spPr>
          <a:xfrm>
            <a:off x="6259747" y="4044385"/>
            <a:ext cx="533157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80E0A19D-AF48-497F-BA42-C251E4CDCDC4}"/>
              </a:ext>
            </a:extLst>
          </p:cNvPr>
          <p:cNvSpPr/>
          <p:nvPr/>
        </p:nvSpPr>
        <p:spPr>
          <a:xfrm>
            <a:off x="5363341" y="4375343"/>
            <a:ext cx="896406" cy="3138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Engine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추가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F308CF3-C5B8-4CD0-95CB-1D825E35DD83}"/>
              </a:ext>
            </a:extLst>
          </p:cNvPr>
          <p:cNvSpPr/>
          <p:nvPr/>
        </p:nvSpPr>
        <p:spPr>
          <a:xfrm>
            <a:off x="5363341" y="4729192"/>
            <a:ext cx="896406" cy="3138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Engine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상세</a:t>
            </a: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01695488-FC42-4C9C-A229-99B1397F4EE7}"/>
              </a:ext>
            </a:extLst>
          </p:cNvPr>
          <p:cNvCxnSpPr>
            <a:cxnSpLocks/>
            <a:stCxn id="101" idx="3"/>
            <a:endCxn id="167" idx="1"/>
          </p:cNvCxnSpPr>
          <p:nvPr/>
        </p:nvCxnSpPr>
        <p:spPr>
          <a:xfrm>
            <a:off x="4867696" y="4532269"/>
            <a:ext cx="495645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A443ADF1-E21D-4A13-A829-E7B5C17C7954}"/>
              </a:ext>
            </a:extLst>
          </p:cNvPr>
          <p:cNvCxnSpPr>
            <a:cxnSpLocks/>
            <a:stCxn id="101" idx="3"/>
            <a:endCxn id="169" idx="1"/>
          </p:cNvCxnSpPr>
          <p:nvPr/>
        </p:nvCxnSpPr>
        <p:spPr>
          <a:xfrm>
            <a:off x="4867696" y="4532269"/>
            <a:ext cx="495645" cy="353849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F6B8EA5D-CA6E-44A3-BEF4-52225F00C7BB}"/>
              </a:ext>
            </a:extLst>
          </p:cNvPr>
          <p:cNvSpPr/>
          <p:nvPr/>
        </p:nvSpPr>
        <p:spPr>
          <a:xfrm>
            <a:off x="5363341" y="5087826"/>
            <a:ext cx="896406" cy="3138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Engine Type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AE8C2A31-E67F-4946-949E-FEBAD84608C2}"/>
              </a:ext>
            </a:extLst>
          </p:cNvPr>
          <p:cNvCxnSpPr>
            <a:cxnSpLocks/>
            <a:stCxn id="101" idx="3"/>
            <a:endCxn id="176" idx="1"/>
          </p:cNvCxnSpPr>
          <p:nvPr/>
        </p:nvCxnSpPr>
        <p:spPr>
          <a:xfrm>
            <a:off x="4867696" y="4532269"/>
            <a:ext cx="495645" cy="712483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71BBC54-A171-4775-A69E-6EC0F29BE929}"/>
              </a:ext>
            </a:extLst>
          </p:cNvPr>
          <p:cNvSpPr/>
          <p:nvPr/>
        </p:nvSpPr>
        <p:spPr>
          <a:xfrm>
            <a:off x="6792904" y="5087826"/>
            <a:ext cx="896406" cy="3138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solidFill>
                  <a:schemeClr val="tx1"/>
                </a:solidFill>
                <a:latin typeface="나눔고딕"/>
                <a:ea typeface="나눔고딕"/>
              </a:rPr>
              <a:t>Engine Type </a:t>
            </a:r>
            <a:r>
              <a:rPr lang="ko-KR" altLang="en-US" sz="800" dirty="0">
                <a:solidFill>
                  <a:schemeClr val="tx1"/>
                </a:solidFill>
                <a:latin typeface="나눔고딕"/>
                <a:ea typeface="나눔고딕"/>
              </a:rPr>
              <a:t>생성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AC68CC49-0059-4566-B4CA-1C826532E923}"/>
              </a:ext>
            </a:extLst>
          </p:cNvPr>
          <p:cNvCxnSpPr>
            <a:cxnSpLocks/>
            <a:stCxn id="176" idx="3"/>
            <a:endCxn id="180" idx="1"/>
          </p:cNvCxnSpPr>
          <p:nvPr/>
        </p:nvCxnSpPr>
        <p:spPr>
          <a:xfrm>
            <a:off x="6259747" y="5244752"/>
            <a:ext cx="533157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C1F966-94BD-4858-BCDE-ABA204D6AC36}"/>
              </a:ext>
            </a:extLst>
          </p:cNvPr>
          <p:cNvSpPr/>
          <p:nvPr/>
        </p:nvSpPr>
        <p:spPr>
          <a:xfrm>
            <a:off x="6788160" y="5453825"/>
            <a:ext cx="896406" cy="3138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solidFill>
                  <a:schemeClr val="tx1"/>
                </a:solidFill>
                <a:latin typeface="나눔고딕"/>
                <a:ea typeface="나눔고딕"/>
              </a:rPr>
              <a:t>Engine Type </a:t>
            </a:r>
            <a:r>
              <a:rPr lang="ko-KR" altLang="en-US" sz="800" dirty="0">
                <a:solidFill>
                  <a:schemeClr val="tx1"/>
                </a:solidFill>
                <a:latin typeface="나눔고딕"/>
                <a:ea typeface="나눔고딕"/>
              </a:rPr>
              <a:t>상세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49D57341-A18A-4434-BC4D-72AA338BE042}"/>
              </a:ext>
            </a:extLst>
          </p:cNvPr>
          <p:cNvSpPr/>
          <p:nvPr/>
        </p:nvSpPr>
        <p:spPr>
          <a:xfrm>
            <a:off x="5363341" y="5908611"/>
            <a:ext cx="896406" cy="3138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solidFill>
                  <a:schemeClr val="tx1"/>
                </a:solidFill>
                <a:latin typeface="나눔고딕"/>
                <a:ea typeface="나눔고딕"/>
              </a:rPr>
              <a:t>Engine Type</a:t>
            </a:r>
            <a:r>
              <a:rPr lang="ko-KR" altLang="en-US" sz="800" dirty="0">
                <a:solidFill>
                  <a:schemeClr val="tx1"/>
                </a:solidFill>
                <a:latin typeface="나눔고딕"/>
                <a:ea typeface="나눔고딕"/>
              </a:rPr>
              <a:t>별</a:t>
            </a:r>
            <a:r>
              <a:rPr lang="en-US" altLang="ko-KR" sz="800" dirty="0">
                <a:solidFill>
                  <a:schemeClr val="tx1"/>
                </a:solidFill>
                <a:latin typeface="나눔고딕"/>
                <a:ea typeface="나눔고딕"/>
              </a:rPr>
              <a:t> Component</a:t>
            </a:r>
            <a:r>
              <a:rPr lang="ko-KR" altLang="en-US" sz="800" dirty="0">
                <a:solidFill>
                  <a:schemeClr val="tx1"/>
                </a:solidFill>
                <a:latin typeface="나눔고딕"/>
                <a:ea typeface="나눔고딕"/>
              </a:rPr>
              <a:t> 설정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E61FC379-348F-4237-8E42-1063DD095744}"/>
              </a:ext>
            </a:extLst>
          </p:cNvPr>
          <p:cNvCxnSpPr>
            <a:cxnSpLocks/>
            <a:stCxn id="176" idx="3"/>
            <a:endCxn id="185" idx="1"/>
          </p:cNvCxnSpPr>
          <p:nvPr/>
        </p:nvCxnSpPr>
        <p:spPr>
          <a:xfrm>
            <a:off x="6259747" y="5244752"/>
            <a:ext cx="528413" cy="365999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96177402-D7D7-49F9-BB53-04D2B596B7B1}"/>
              </a:ext>
            </a:extLst>
          </p:cNvPr>
          <p:cNvCxnSpPr>
            <a:cxnSpLocks/>
            <a:stCxn id="101" idx="3"/>
            <a:endCxn id="186" idx="1"/>
          </p:cNvCxnSpPr>
          <p:nvPr/>
        </p:nvCxnSpPr>
        <p:spPr>
          <a:xfrm>
            <a:off x="4867696" y="4532269"/>
            <a:ext cx="495645" cy="1533268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0EB8217-529A-47F9-9255-535D42EFAF0F}"/>
              </a:ext>
            </a:extLst>
          </p:cNvPr>
          <p:cNvSpPr txBox="1"/>
          <p:nvPr/>
        </p:nvSpPr>
        <p:spPr>
          <a:xfrm>
            <a:off x="6564547" y="635684"/>
            <a:ext cx="2453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indent="-90488" algn="l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 페이지는 동일 화면을 사용함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3A3752B-7AFA-470C-B6DB-BD19EC51D2C6}"/>
              </a:ext>
            </a:extLst>
          </p:cNvPr>
          <p:cNvCxnSpPr>
            <a:stCxn id="176" idx="2"/>
            <a:endCxn id="186" idx="0"/>
          </p:cNvCxnSpPr>
          <p:nvPr/>
        </p:nvCxnSpPr>
        <p:spPr>
          <a:xfrm>
            <a:off x="5811544" y="5401678"/>
            <a:ext cx="0" cy="506933"/>
          </a:xfrm>
          <a:prstGeom prst="straightConnector1">
            <a:avLst/>
          </a:prstGeom>
          <a:ln>
            <a:headEnd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4304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9BE56B-AE4F-44C5-8655-373A86661092}"/>
              </a:ext>
            </a:extLst>
          </p:cNvPr>
          <p:cNvSpPr txBox="1"/>
          <p:nvPr/>
        </p:nvSpPr>
        <p:spPr>
          <a:xfrm>
            <a:off x="247650" y="426601"/>
            <a:ext cx="4995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Aharoni" panose="020B0604020202020204" pitchFamily="2" charset="-79"/>
                <a:cs typeface="Aharoni" panose="020B0604020202020204" pitchFamily="2" charset="-79"/>
              </a:rPr>
              <a:t>COMPONENT ASIS-TOBE </a:t>
            </a:r>
            <a:endParaRPr lang="ko-KR" altLang="en-US" sz="3200" dirty="0" err="1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16F930-F7D9-446B-BE4E-4D4457F8A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39" y="2467434"/>
            <a:ext cx="7123009" cy="43171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A79685-6B78-4F90-9089-DCBD667F360A}"/>
              </a:ext>
            </a:extLst>
          </p:cNvPr>
          <p:cNvSpPr txBox="1"/>
          <p:nvPr/>
        </p:nvSpPr>
        <p:spPr>
          <a:xfrm>
            <a:off x="353873" y="3850136"/>
            <a:ext cx="1091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목록 페이지로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따로 구성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499C09-20CE-4CEF-AD9C-52CAD7892DDA}"/>
              </a:ext>
            </a:extLst>
          </p:cNvPr>
          <p:cNvSpPr/>
          <p:nvPr/>
        </p:nvSpPr>
        <p:spPr>
          <a:xfrm>
            <a:off x="1910639" y="3640597"/>
            <a:ext cx="7123009" cy="3143975"/>
          </a:xfrm>
          <a:prstGeom prst="rect">
            <a:avLst/>
          </a:prstGeom>
          <a:solidFill>
            <a:schemeClr val="accent5">
              <a:lumMod val="20000"/>
              <a:lumOff val="80000"/>
              <a:alpha val="43000"/>
            </a:schemeClr>
          </a:solidFill>
          <a:ln w="28575" cap="flat">
            <a:solidFill>
              <a:srgbClr val="0070C0"/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50293A-17FE-4E20-9AA3-D61079B8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401" y="3371493"/>
            <a:ext cx="2269363" cy="22864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04D8438-36F2-4D57-8BB1-BA22CE7B5DFA}"/>
              </a:ext>
            </a:extLst>
          </p:cNvPr>
          <p:cNvSpPr/>
          <p:nvPr/>
        </p:nvSpPr>
        <p:spPr>
          <a:xfrm>
            <a:off x="2764112" y="3371493"/>
            <a:ext cx="2304205" cy="2338754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3372E3-0E2E-473F-B2A3-4AE21EFF9B13}"/>
              </a:ext>
            </a:extLst>
          </p:cNvPr>
          <p:cNvCxnSpPr>
            <a:cxnSpLocks/>
          </p:cNvCxnSpPr>
          <p:nvPr/>
        </p:nvCxnSpPr>
        <p:spPr>
          <a:xfrm flipH="1">
            <a:off x="1446392" y="4050191"/>
            <a:ext cx="1317720" cy="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C18A84-A61F-4DAC-A69D-BA2212B3CD77}"/>
              </a:ext>
            </a:extLst>
          </p:cNvPr>
          <p:cNvSpPr txBox="1"/>
          <p:nvPr/>
        </p:nvSpPr>
        <p:spPr>
          <a:xfrm>
            <a:off x="9033648" y="5587136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 페이지로 구성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9008190-27CD-42E9-A6FA-E22497D69476}"/>
              </a:ext>
            </a:extLst>
          </p:cNvPr>
          <p:cNvCxnSpPr>
            <a:cxnSpLocks/>
          </p:cNvCxnSpPr>
          <p:nvPr/>
        </p:nvCxnSpPr>
        <p:spPr>
          <a:xfrm flipV="1">
            <a:off x="2404248" y="1899903"/>
            <a:ext cx="0" cy="898835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D95D60-0094-4078-B57A-0B9D943FDC1B}"/>
              </a:ext>
            </a:extLst>
          </p:cNvPr>
          <p:cNvSpPr/>
          <p:nvPr/>
        </p:nvSpPr>
        <p:spPr>
          <a:xfrm>
            <a:off x="1910639" y="2802313"/>
            <a:ext cx="4977685" cy="292182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C0B8A-B549-4A50-879D-87A21116B582}"/>
              </a:ext>
            </a:extLst>
          </p:cNvPr>
          <p:cNvSpPr txBox="1"/>
          <p:nvPr/>
        </p:nvSpPr>
        <p:spPr>
          <a:xfrm>
            <a:off x="3716337" y="1280479"/>
            <a:ext cx="1513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탭메뉴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재구성 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267341-124F-4D65-BE93-8C2AAEFD733C}"/>
              </a:ext>
            </a:extLst>
          </p:cNvPr>
          <p:cNvSpPr txBox="1"/>
          <p:nvPr/>
        </p:nvSpPr>
        <p:spPr>
          <a:xfrm>
            <a:off x="5472143" y="1264368"/>
            <a:ext cx="499046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Property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(old.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Component Property), Enum Component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팝업으로 구성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Component (old. UI Component)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Engine (old. Engine Template), Engine Component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팝업으로 구성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Revision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목록 페이지 상단에 표시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변경 시 팝업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E179822-B3A7-458D-A1DA-24DF13693906}"/>
              </a:ext>
            </a:extLst>
          </p:cNvPr>
          <p:cNvGrpSpPr/>
          <p:nvPr/>
        </p:nvGrpSpPr>
        <p:grpSpPr>
          <a:xfrm>
            <a:off x="10372574" y="5433247"/>
            <a:ext cx="1631409" cy="553998"/>
            <a:chOff x="10433537" y="5020434"/>
            <a:chExt cx="1631409" cy="553998"/>
          </a:xfrm>
        </p:grpSpPr>
        <p:sp>
          <p:nvSpPr>
            <p:cNvPr id="15" name="왼쪽 중괄호 14">
              <a:extLst>
                <a:ext uri="{FF2B5EF4-FFF2-40B4-BE49-F238E27FC236}">
                  <a16:creationId xmlns:a16="http://schemas.microsoft.com/office/drawing/2014/main" id="{9C82C351-633D-497B-8597-3DC74D456AF7}"/>
                </a:ext>
              </a:extLst>
            </p:cNvPr>
            <p:cNvSpPr/>
            <p:nvPr/>
          </p:nvSpPr>
          <p:spPr>
            <a:xfrm>
              <a:off x="10433537" y="5094927"/>
              <a:ext cx="45719" cy="397572"/>
            </a:xfrm>
            <a:prstGeom prst="leftBrac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759264-5A81-4C69-ADA9-F268D20A8BED}"/>
                </a:ext>
              </a:extLst>
            </p:cNvPr>
            <p:cNvSpPr txBox="1"/>
            <p:nvPr/>
          </p:nvSpPr>
          <p:spPr>
            <a:xfrm>
              <a:off x="10479256" y="5020434"/>
              <a:ext cx="15856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Title,</a:t>
              </a:r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Type</a:t>
              </a:r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등 설정</a:t>
              </a:r>
              <a:endPara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세부 항목설정</a:t>
              </a:r>
              <a:endPara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ko-KR" sz="1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Preview</a:t>
              </a:r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(</a:t>
              </a:r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필요시 활용</a:t>
              </a:r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E072E73-3B8E-4878-A2A0-9F333568DACA}"/>
              </a:ext>
            </a:extLst>
          </p:cNvPr>
          <p:cNvGrpSpPr/>
          <p:nvPr/>
        </p:nvGrpSpPr>
        <p:grpSpPr>
          <a:xfrm>
            <a:off x="1737675" y="1567550"/>
            <a:ext cx="3405049" cy="332353"/>
            <a:chOff x="-1519322" y="1374341"/>
            <a:chExt cx="3405049" cy="33235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9F2BC1-ECBE-4A21-9B50-14CABE280B9D}"/>
                </a:ext>
              </a:extLst>
            </p:cNvPr>
            <p:cNvSpPr/>
            <p:nvPr/>
          </p:nvSpPr>
          <p:spPr>
            <a:xfrm>
              <a:off x="-1519322" y="1374341"/>
              <a:ext cx="3405049" cy="332353"/>
            </a:xfrm>
            <a:prstGeom prst="rect">
              <a:avLst/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5B3E47-1CFD-4801-8F90-365C55036133}"/>
                </a:ext>
              </a:extLst>
            </p:cNvPr>
            <p:cNvSpPr txBox="1"/>
            <p:nvPr/>
          </p:nvSpPr>
          <p:spPr>
            <a:xfrm>
              <a:off x="-1302650" y="1411889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Property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07820C-DEA3-4F9A-9D20-DB7B183BE9E7}"/>
                </a:ext>
              </a:extLst>
            </p:cNvPr>
            <p:cNvSpPr txBox="1"/>
            <p:nvPr/>
          </p:nvSpPr>
          <p:spPr>
            <a:xfrm>
              <a:off x="-393439" y="1411889"/>
              <a:ext cx="11395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Component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28FCE4F-F5CE-40FE-8BEC-F36204F08E22}"/>
                </a:ext>
              </a:extLst>
            </p:cNvPr>
            <p:cNvCxnSpPr>
              <a:cxnSpLocks/>
            </p:cNvCxnSpPr>
            <p:nvPr/>
          </p:nvCxnSpPr>
          <p:spPr>
            <a:xfrm>
              <a:off x="-1475145" y="1699972"/>
              <a:ext cx="1098595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646510-2A0E-499B-BF56-3783287CA094}"/>
                </a:ext>
              </a:extLst>
            </p:cNvPr>
            <p:cNvSpPr txBox="1"/>
            <p:nvPr/>
          </p:nvSpPr>
          <p:spPr>
            <a:xfrm>
              <a:off x="746144" y="1426356"/>
              <a:ext cx="11395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Engine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4901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6155AC54-A8D2-43DB-BAD4-FF5C7E4EF7E0}"/>
              </a:ext>
            </a:extLst>
          </p:cNvPr>
          <p:cNvSpPr/>
          <p:nvPr/>
        </p:nvSpPr>
        <p:spPr>
          <a:xfrm>
            <a:off x="0" y="2734299"/>
            <a:ext cx="9982199" cy="4123701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40C0F879-9D5E-42E2-8973-114EA95676EB}"/>
              </a:ext>
            </a:extLst>
          </p:cNvPr>
          <p:cNvSpPr/>
          <p:nvPr/>
        </p:nvSpPr>
        <p:spPr>
          <a:xfrm>
            <a:off x="390567" y="898615"/>
            <a:ext cx="9404341" cy="1375517"/>
          </a:xfrm>
          <a:prstGeom prst="roundRect">
            <a:avLst>
              <a:gd name="adj" fmla="val 2960"/>
            </a:avLst>
          </a:prstGeom>
          <a:solidFill>
            <a:schemeClr val="bg1"/>
          </a:solidFill>
          <a:ln w="5615" cap="flat">
            <a:solidFill>
              <a:srgbClr val="5F84FF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31523F5-F45C-48DE-9AAC-8A4C8A3A4A5D}"/>
              </a:ext>
            </a:extLst>
          </p:cNvPr>
          <p:cNvSpPr/>
          <p:nvPr/>
        </p:nvSpPr>
        <p:spPr>
          <a:xfrm>
            <a:off x="389418" y="898615"/>
            <a:ext cx="1774800" cy="1375517"/>
          </a:xfrm>
          <a:prstGeom prst="roundRect">
            <a:avLst>
              <a:gd name="adj" fmla="val 2960"/>
            </a:avLst>
          </a:prstGeom>
          <a:solidFill>
            <a:srgbClr val="5F84FF"/>
          </a:solidFill>
          <a:ln w="5615" cap="flat">
            <a:solidFill>
              <a:srgbClr val="5F84FF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367CDE-9927-436D-9402-E2E3FC49CE9D}"/>
              </a:ext>
            </a:extLst>
          </p:cNvPr>
          <p:cNvSpPr txBox="1"/>
          <p:nvPr/>
        </p:nvSpPr>
        <p:spPr>
          <a:xfrm>
            <a:off x="507363" y="2436641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Property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21BDDF-5276-441A-AF29-4B361711CCA3}"/>
              </a:ext>
            </a:extLst>
          </p:cNvPr>
          <p:cNvSpPr txBox="1"/>
          <p:nvPr/>
        </p:nvSpPr>
        <p:spPr>
          <a:xfrm>
            <a:off x="1416574" y="2436641"/>
            <a:ext cx="11395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Component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58DF8DA-D0DE-47B3-A66F-1B6B0E8FF84E}"/>
              </a:ext>
            </a:extLst>
          </p:cNvPr>
          <p:cNvCxnSpPr>
            <a:cxnSpLocks/>
          </p:cNvCxnSpPr>
          <p:nvPr/>
        </p:nvCxnSpPr>
        <p:spPr>
          <a:xfrm>
            <a:off x="334868" y="2724724"/>
            <a:ext cx="1098595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7261F6E-CC6A-4BE0-9973-9196206ED6C6}"/>
              </a:ext>
            </a:extLst>
          </p:cNvPr>
          <p:cNvSpPr txBox="1"/>
          <p:nvPr/>
        </p:nvSpPr>
        <p:spPr>
          <a:xfrm>
            <a:off x="2556157" y="2451108"/>
            <a:ext cx="11395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Engine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458569-8757-46B6-9593-498057B6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Property </a:t>
            </a:r>
            <a:r>
              <a:rPr lang="ko-KR" altLang="en-US" dirty="0"/>
              <a:t>목록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0753CE-6AC1-4015-8C03-CA3020C0A2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현재  버전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1-1. </a:t>
            </a:r>
            <a:r>
              <a:rPr lang="ko-KR" altLang="en-US" dirty="0"/>
              <a:t>버전 수정 팝업 표시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1-2. version description</a:t>
            </a:r>
          </a:p>
          <a:p>
            <a:pPr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관리자 테스트용 버전</a:t>
            </a:r>
            <a:endParaRPr lang="en-US" altLang="ko-KR" dirty="0"/>
          </a:p>
          <a:p>
            <a:pPr>
              <a:buAutoNum type="arabicPeriod" startAt="3"/>
            </a:pPr>
            <a:r>
              <a:rPr lang="en-US" altLang="ko-KR" dirty="0"/>
              <a:t>property</a:t>
            </a:r>
            <a:r>
              <a:rPr lang="ko-KR" altLang="en-US" dirty="0"/>
              <a:t> 추가 </a:t>
            </a:r>
            <a:r>
              <a:rPr lang="en-US" altLang="ko-KR" dirty="0"/>
              <a:t>(</a:t>
            </a:r>
            <a:r>
              <a:rPr lang="ko-KR" altLang="en-US" dirty="0"/>
              <a:t>페이지 이동</a:t>
            </a:r>
            <a:r>
              <a:rPr lang="en-US" altLang="ko-KR" dirty="0"/>
              <a:t>)</a:t>
            </a:r>
          </a:p>
          <a:p>
            <a:pPr>
              <a:buAutoNum type="arabicPeriod" startAt="3"/>
            </a:pPr>
            <a:r>
              <a:rPr lang="en-US" altLang="ko-KR" dirty="0"/>
              <a:t>Enum Property </a:t>
            </a:r>
            <a:r>
              <a:rPr lang="ko-KR" altLang="en-US" dirty="0"/>
              <a:t>목록 조회 </a:t>
            </a:r>
            <a:r>
              <a:rPr lang="en-US" altLang="ko-KR" dirty="0"/>
              <a:t>(</a:t>
            </a:r>
            <a:r>
              <a:rPr lang="ko-KR" altLang="en-US" dirty="0"/>
              <a:t>팝업</a:t>
            </a:r>
            <a:r>
              <a:rPr lang="en-US" altLang="ko-KR" dirty="0"/>
              <a:t>)</a:t>
            </a:r>
          </a:p>
          <a:p>
            <a:pPr>
              <a:buAutoNum type="arabicPeriod" startAt="3"/>
            </a:pPr>
            <a:r>
              <a:rPr lang="en-US" altLang="ko-KR" dirty="0"/>
              <a:t>Search </a:t>
            </a:r>
          </a:p>
          <a:p>
            <a:pPr marL="87313" indent="0">
              <a:buNone/>
            </a:pPr>
            <a:r>
              <a:rPr lang="en-US" altLang="ko-KR" dirty="0"/>
              <a:t> - Filter option : ALL, name, description</a:t>
            </a:r>
          </a:p>
          <a:p>
            <a:pPr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정렬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 - Option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name, date of creation, number of field</a:t>
            </a:r>
          </a:p>
          <a:p>
            <a:pPr marL="87313"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E3C314-DD4B-41B3-A660-FB74E212DF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06_01_Property </a:t>
            </a:r>
            <a:r>
              <a:rPr lang="ko-KR" altLang="en-US" dirty="0"/>
              <a:t>목록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8AF000-4009-4D9B-82B7-8D7CA0AEC4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Property</a:t>
            </a:r>
            <a:r>
              <a:rPr lang="ko-KR" altLang="en-US" dirty="0"/>
              <a:t> 목록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BE34710-8D21-4ADD-8EBF-811BABE39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Component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DAD8D55-FE8F-471F-969B-04B8C9F8B4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067867-A856-414F-869D-49DA4B0EA4FA}"/>
              </a:ext>
            </a:extLst>
          </p:cNvPr>
          <p:cNvSpPr/>
          <p:nvPr/>
        </p:nvSpPr>
        <p:spPr>
          <a:xfrm>
            <a:off x="6321462" y="2372429"/>
            <a:ext cx="1075872" cy="279278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Enum Property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FFF6FD-4B48-4F87-84AB-C0FFF1EEB858}"/>
              </a:ext>
            </a:extLst>
          </p:cNvPr>
          <p:cNvGrpSpPr/>
          <p:nvPr/>
        </p:nvGrpSpPr>
        <p:grpSpPr>
          <a:xfrm>
            <a:off x="7490979" y="2378020"/>
            <a:ext cx="2303929" cy="279278"/>
            <a:chOff x="7513295" y="2398407"/>
            <a:chExt cx="2303929" cy="279278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1D29603-F1CA-462A-BCAF-1FB329EC7373}"/>
                </a:ext>
              </a:extLst>
            </p:cNvPr>
            <p:cNvSpPr/>
            <p:nvPr/>
          </p:nvSpPr>
          <p:spPr>
            <a:xfrm>
              <a:off x="7513295" y="2398407"/>
              <a:ext cx="2303929" cy="2792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ALL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     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Search keyword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01DC207-F002-4916-974A-5526F7C72F38}"/>
                </a:ext>
              </a:extLst>
            </p:cNvPr>
            <p:cNvGrpSpPr/>
            <p:nvPr/>
          </p:nvGrpSpPr>
          <p:grpSpPr>
            <a:xfrm>
              <a:off x="9567776" y="2432168"/>
              <a:ext cx="203001" cy="203001"/>
              <a:chOff x="7328151" y="3759978"/>
              <a:chExt cx="180368" cy="180368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1B3DD82-A12A-426C-9089-4DD6AEC9AF5F}"/>
                  </a:ext>
                </a:extLst>
              </p:cNvPr>
              <p:cNvSpPr/>
              <p:nvPr/>
            </p:nvSpPr>
            <p:spPr>
              <a:xfrm>
                <a:off x="7328151" y="3759978"/>
                <a:ext cx="180368" cy="180368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42" name="그래픽 41" descr="돋보기 윤곽선">
                <a:extLst>
                  <a:ext uri="{FF2B5EF4-FFF2-40B4-BE49-F238E27FC236}">
                    <a16:creationId xmlns:a16="http://schemas.microsoft.com/office/drawing/2014/main" id="{74959DC3-46A9-42DE-BA58-DF7E8B337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4554" y="3792007"/>
                <a:ext cx="120539" cy="120539"/>
              </a:xfrm>
              <a:prstGeom prst="rect">
                <a:avLst/>
              </a:prstGeom>
            </p:spPr>
          </p:pic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A8A7F71-E41A-4B7A-A5F2-DE1A26036BE5}"/>
                </a:ext>
              </a:extLst>
            </p:cNvPr>
            <p:cNvCxnSpPr>
              <a:cxnSpLocks/>
            </p:cNvCxnSpPr>
            <p:nvPr/>
          </p:nvCxnSpPr>
          <p:spPr>
            <a:xfrm>
              <a:off x="8150510" y="2449353"/>
              <a:ext cx="0" cy="1717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래픽 43" descr="아래쪽 캐럿 단색으로 채워진">
              <a:extLst>
                <a:ext uri="{FF2B5EF4-FFF2-40B4-BE49-F238E27FC236}">
                  <a16:creationId xmlns:a16="http://schemas.microsoft.com/office/drawing/2014/main" id="{8796844D-0DB4-407A-8BD7-72337F9C4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33725" y="2462844"/>
              <a:ext cx="158222" cy="158222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B8472D8-E1FB-47C9-8DC0-037824FF62DF}"/>
              </a:ext>
            </a:extLst>
          </p:cNvPr>
          <p:cNvSpPr txBox="1"/>
          <p:nvPr/>
        </p:nvSpPr>
        <p:spPr>
          <a:xfrm>
            <a:off x="407360" y="2786070"/>
            <a:ext cx="115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Total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100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72BAC9-21E4-4E39-A1E8-E07BD4DB5A0E}"/>
              </a:ext>
            </a:extLst>
          </p:cNvPr>
          <p:cNvSpPr txBox="1"/>
          <p:nvPr/>
        </p:nvSpPr>
        <p:spPr>
          <a:xfrm>
            <a:off x="2199289" y="975198"/>
            <a:ext cx="1293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1341438" algn="l"/>
              </a:tabLst>
            </a:pPr>
            <a:r>
              <a:rPr lang="en-US" altLang="ko-KR" sz="1200" b="1" dirty="0">
                <a:latin typeface="+mn-ea"/>
                <a:cs typeface="Aharoni" panose="02010803020104030203" pitchFamily="2" charset="-79"/>
              </a:rPr>
              <a:t>Current Version</a:t>
            </a:r>
            <a:endParaRPr lang="ko-KR" altLang="en-US" sz="8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295F642-DC0E-46F8-A42D-582FCE22AC70}"/>
              </a:ext>
            </a:extLst>
          </p:cNvPr>
          <p:cNvSpPr txBox="1"/>
          <p:nvPr/>
        </p:nvSpPr>
        <p:spPr>
          <a:xfrm>
            <a:off x="2225416" y="1991637"/>
            <a:ext cx="9156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+mn-ea"/>
                <a:cs typeface="Aharoni" panose="02010803020104030203" pitchFamily="2" charset="-79"/>
              </a:rPr>
              <a:t>branch-19.06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14499B4-211B-4718-ABC7-C56E3D73A061}"/>
              </a:ext>
            </a:extLst>
          </p:cNvPr>
          <p:cNvGrpSpPr/>
          <p:nvPr/>
        </p:nvGrpSpPr>
        <p:grpSpPr>
          <a:xfrm>
            <a:off x="2826721" y="1373851"/>
            <a:ext cx="1059906" cy="542592"/>
            <a:chOff x="3003345" y="1278601"/>
            <a:chExt cx="1059906" cy="5425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17825BB-E63F-44AA-ABA7-8E70E16E4FF0}"/>
                </a:ext>
              </a:extLst>
            </p:cNvPr>
            <p:cNvSpPr txBox="1"/>
            <p:nvPr/>
          </p:nvSpPr>
          <p:spPr>
            <a:xfrm>
              <a:off x="3003345" y="1482639"/>
              <a:ext cx="1059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19.06.02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D96E14D-95D6-47C9-A358-06BBB15D50BE}"/>
                </a:ext>
              </a:extLst>
            </p:cNvPr>
            <p:cNvSpPr txBox="1"/>
            <p:nvPr/>
          </p:nvSpPr>
          <p:spPr>
            <a:xfrm>
              <a:off x="3132387" y="1278601"/>
              <a:ext cx="8018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component</a:t>
              </a:r>
              <a:endPara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E6906E9-4BEE-4F3E-807F-E3659E6A0FA7}"/>
              </a:ext>
            </a:extLst>
          </p:cNvPr>
          <p:cNvGrpSpPr/>
          <p:nvPr/>
        </p:nvGrpSpPr>
        <p:grpSpPr>
          <a:xfrm>
            <a:off x="4222892" y="1373851"/>
            <a:ext cx="1059906" cy="542592"/>
            <a:chOff x="4194317" y="1278601"/>
            <a:chExt cx="1059906" cy="54259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7493E27-4B4E-44E0-B1D5-7FD1259BFEA7}"/>
                </a:ext>
              </a:extLst>
            </p:cNvPr>
            <p:cNvSpPr txBox="1"/>
            <p:nvPr/>
          </p:nvSpPr>
          <p:spPr>
            <a:xfrm>
              <a:off x="4194317" y="1482639"/>
              <a:ext cx="1059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19.06.02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D1FE4E9-CD30-4A4B-ABEE-25A53A7FD840}"/>
                </a:ext>
              </a:extLst>
            </p:cNvPr>
            <p:cNvSpPr txBox="1"/>
            <p:nvPr/>
          </p:nvSpPr>
          <p:spPr>
            <a:xfrm>
              <a:off x="4576633" y="1278601"/>
              <a:ext cx="2952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AI</a:t>
              </a:r>
              <a:endPara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91A7C439-91D8-4020-9F3C-04DEC2F62557}"/>
              </a:ext>
            </a:extLst>
          </p:cNvPr>
          <p:cNvCxnSpPr>
            <a:cxnSpLocks/>
          </p:cNvCxnSpPr>
          <p:nvPr/>
        </p:nvCxnSpPr>
        <p:spPr>
          <a:xfrm>
            <a:off x="4402372" y="1359688"/>
            <a:ext cx="0" cy="367325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14446CA9-3E79-48CF-B731-AD6580F53BA5}"/>
              </a:ext>
            </a:extLst>
          </p:cNvPr>
          <p:cNvSpPr txBox="1"/>
          <p:nvPr/>
        </p:nvSpPr>
        <p:spPr>
          <a:xfrm>
            <a:off x="6001253" y="1991637"/>
            <a:ext cx="9156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+mn-ea"/>
                <a:cs typeface="Aharoni" panose="02010803020104030203" pitchFamily="2" charset="-79"/>
              </a:rPr>
              <a:t>branch-19.06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6222B12-9FC2-4729-80FC-F43D0656B8D6}"/>
              </a:ext>
            </a:extLst>
          </p:cNvPr>
          <p:cNvCxnSpPr>
            <a:cxnSpLocks/>
          </p:cNvCxnSpPr>
          <p:nvPr/>
        </p:nvCxnSpPr>
        <p:spPr>
          <a:xfrm>
            <a:off x="7440800" y="1359688"/>
            <a:ext cx="0" cy="367325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0B61104-6102-44AA-B95C-BD6AD4D6A156}"/>
              </a:ext>
            </a:extLst>
          </p:cNvPr>
          <p:cNvSpPr txBox="1"/>
          <p:nvPr/>
        </p:nvSpPr>
        <p:spPr>
          <a:xfrm>
            <a:off x="5975126" y="975198"/>
            <a:ext cx="3240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>
                <a:latin typeface="+mn-ea"/>
                <a:cs typeface="Aharoni" panose="02010803020104030203" pitchFamily="2" charset="-79"/>
              </a:rPr>
              <a:t>Working Version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A2B6054-5E6E-437C-832B-3CD6262E4282}"/>
              </a:ext>
            </a:extLst>
          </p:cNvPr>
          <p:cNvGrpSpPr/>
          <p:nvPr/>
        </p:nvGrpSpPr>
        <p:grpSpPr>
          <a:xfrm>
            <a:off x="9262374" y="1013670"/>
            <a:ext cx="485890" cy="200055"/>
            <a:chOff x="2949184" y="2020648"/>
            <a:chExt cx="485890" cy="200055"/>
          </a:xfrm>
        </p:grpSpPr>
        <p:pic>
          <p:nvPicPr>
            <p:cNvPr id="84" name="그래픽 83" descr="연필 단색으로 채워진">
              <a:extLst>
                <a:ext uri="{FF2B5EF4-FFF2-40B4-BE49-F238E27FC236}">
                  <a16:creationId xmlns:a16="http://schemas.microsoft.com/office/drawing/2014/main" id="{D0772FB5-BC92-4200-A3E8-F100D56FF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49184" y="2082908"/>
              <a:ext cx="86550" cy="86550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DB0346F-7FC3-4441-9ACB-C25E1FC9074C}"/>
                </a:ext>
              </a:extLst>
            </p:cNvPr>
            <p:cNvSpPr txBox="1"/>
            <p:nvPr/>
          </p:nvSpPr>
          <p:spPr>
            <a:xfrm>
              <a:off x="2963470" y="2020648"/>
              <a:ext cx="47160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rgbClr val="00B0F0"/>
                  </a:solidFill>
                  <a:latin typeface="+mn-ea"/>
                  <a:cs typeface="Aharoni" panose="02010803020104030203" pitchFamily="2" charset="-79"/>
                </a:rPr>
                <a:t>modify</a:t>
              </a:r>
              <a:endParaRPr lang="ko-KR" altLang="en-US" sz="600" dirty="0">
                <a:solidFill>
                  <a:srgbClr val="00B0F0"/>
                </a:solidFill>
                <a:latin typeface="+mn-ea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D8AAE17E-8F85-4135-B1F1-04C3FA63125D}"/>
              </a:ext>
            </a:extLst>
          </p:cNvPr>
          <p:cNvGrpSpPr/>
          <p:nvPr/>
        </p:nvGrpSpPr>
        <p:grpSpPr>
          <a:xfrm>
            <a:off x="5390293" y="1013670"/>
            <a:ext cx="485890" cy="200055"/>
            <a:chOff x="2949184" y="2020648"/>
            <a:chExt cx="485890" cy="200055"/>
          </a:xfrm>
        </p:grpSpPr>
        <p:pic>
          <p:nvPicPr>
            <p:cNvPr id="87" name="그래픽 86" descr="연필 단색으로 채워진">
              <a:extLst>
                <a:ext uri="{FF2B5EF4-FFF2-40B4-BE49-F238E27FC236}">
                  <a16:creationId xmlns:a16="http://schemas.microsoft.com/office/drawing/2014/main" id="{87716248-D303-4CFE-99FE-2C76B279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49184" y="2082908"/>
              <a:ext cx="86550" cy="86550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462F756-59A6-48C0-9141-7C5855BC543D}"/>
                </a:ext>
              </a:extLst>
            </p:cNvPr>
            <p:cNvSpPr txBox="1"/>
            <p:nvPr/>
          </p:nvSpPr>
          <p:spPr>
            <a:xfrm>
              <a:off x="2963470" y="2020648"/>
              <a:ext cx="47160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rgbClr val="00B0F0"/>
                  </a:solidFill>
                  <a:latin typeface="+mn-ea"/>
                  <a:cs typeface="Aharoni" panose="02010803020104030203" pitchFamily="2" charset="-79"/>
                </a:rPr>
                <a:t>modify</a:t>
              </a:r>
              <a:endParaRPr lang="ko-KR" altLang="en-US" sz="600" dirty="0">
                <a:solidFill>
                  <a:srgbClr val="00B0F0"/>
                </a:solidFill>
                <a:latin typeface="+mn-ea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46AB13A2-98F1-4436-BEA5-CB2B5E8459B3}"/>
              </a:ext>
            </a:extLst>
          </p:cNvPr>
          <p:cNvSpPr txBox="1"/>
          <p:nvPr/>
        </p:nvSpPr>
        <p:spPr>
          <a:xfrm>
            <a:off x="496594" y="1127473"/>
            <a:ext cx="177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Component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0810D7D-BAE2-43FA-965A-845557B44EFF}"/>
              </a:ext>
            </a:extLst>
          </p:cNvPr>
          <p:cNvCxnSpPr>
            <a:cxnSpLocks/>
          </p:cNvCxnSpPr>
          <p:nvPr/>
        </p:nvCxnSpPr>
        <p:spPr>
          <a:xfrm>
            <a:off x="5913120" y="1011055"/>
            <a:ext cx="0" cy="12114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4CC99C4-57F4-489F-B264-0DF4771EA0E8}"/>
              </a:ext>
            </a:extLst>
          </p:cNvPr>
          <p:cNvGrpSpPr/>
          <p:nvPr/>
        </p:nvGrpSpPr>
        <p:grpSpPr>
          <a:xfrm>
            <a:off x="6644489" y="1373851"/>
            <a:ext cx="1059906" cy="542592"/>
            <a:chOff x="3003345" y="1278601"/>
            <a:chExt cx="1059906" cy="54259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0446A78-387E-49B8-90BB-82C682846267}"/>
                </a:ext>
              </a:extLst>
            </p:cNvPr>
            <p:cNvSpPr txBox="1"/>
            <p:nvPr/>
          </p:nvSpPr>
          <p:spPr>
            <a:xfrm>
              <a:off x="3003345" y="1482639"/>
              <a:ext cx="1059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19.06.02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52380D1-5445-4AD4-B100-C16A403C7A78}"/>
                </a:ext>
              </a:extLst>
            </p:cNvPr>
            <p:cNvSpPr txBox="1"/>
            <p:nvPr/>
          </p:nvSpPr>
          <p:spPr>
            <a:xfrm>
              <a:off x="3132387" y="1278601"/>
              <a:ext cx="8018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component</a:t>
              </a:r>
              <a:endPara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4A7BA56-DD14-4209-A247-7E00A3C040B9}"/>
              </a:ext>
            </a:extLst>
          </p:cNvPr>
          <p:cNvGrpSpPr/>
          <p:nvPr/>
        </p:nvGrpSpPr>
        <p:grpSpPr>
          <a:xfrm>
            <a:off x="8040660" y="1373851"/>
            <a:ext cx="1059906" cy="542592"/>
            <a:chOff x="4194317" y="1278601"/>
            <a:chExt cx="1059906" cy="542592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B59CBF4-C73C-45FE-8EAD-24AF3F750028}"/>
                </a:ext>
              </a:extLst>
            </p:cNvPr>
            <p:cNvSpPr txBox="1"/>
            <p:nvPr/>
          </p:nvSpPr>
          <p:spPr>
            <a:xfrm>
              <a:off x="4194317" y="1482639"/>
              <a:ext cx="1059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19.06.02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C315651-9FDC-44B1-9EA9-BBBE9CECF68D}"/>
                </a:ext>
              </a:extLst>
            </p:cNvPr>
            <p:cNvSpPr txBox="1"/>
            <p:nvPr/>
          </p:nvSpPr>
          <p:spPr>
            <a:xfrm>
              <a:off x="4576633" y="1278601"/>
              <a:ext cx="2952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AI</a:t>
              </a:r>
              <a:endPara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F897516-4EFA-4D01-BDE6-6240902EBB61}"/>
              </a:ext>
            </a:extLst>
          </p:cNvPr>
          <p:cNvGrpSpPr/>
          <p:nvPr/>
        </p:nvGrpSpPr>
        <p:grpSpPr>
          <a:xfrm>
            <a:off x="3329783" y="4161399"/>
            <a:ext cx="1100390" cy="324163"/>
            <a:chOff x="3523840" y="4161399"/>
            <a:chExt cx="1100390" cy="32416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42AC7FE-75C2-4846-876E-51420F43DD7D}"/>
                </a:ext>
              </a:extLst>
            </p:cNvPr>
            <p:cNvGrpSpPr/>
            <p:nvPr/>
          </p:nvGrpSpPr>
          <p:grpSpPr>
            <a:xfrm>
              <a:off x="3911953" y="4161399"/>
              <a:ext cx="324163" cy="324163"/>
              <a:chOff x="8993337" y="4026261"/>
              <a:chExt cx="324163" cy="324163"/>
            </a:xfrm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7CC173C9-8D44-4775-A23A-830EC323DC4D}"/>
                  </a:ext>
                </a:extLst>
              </p:cNvPr>
              <p:cNvSpPr/>
              <p:nvPr/>
            </p:nvSpPr>
            <p:spPr>
              <a:xfrm>
                <a:off x="8993337" y="4026261"/>
                <a:ext cx="324163" cy="32416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09" name="그래픽 108" descr="쓰레기 단색으로 채워진">
                <a:extLst>
                  <a:ext uri="{FF2B5EF4-FFF2-40B4-BE49-F238E27FC236}">
                    <a16:creationId xmlns:a16="http://schemas.microsoft.com/office/drawing/2014/main" id="{45B2EDB9-446B-4E7A-A890-EA7AC874E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073644" y="4106378"/>
                <a:ext cx="163546" cy="163545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12671FA-1F07-42FA-B67F-1F6D931ED9F1}"/>
                </a:ext>
              </a:extLst>
            </p:cNvPr>
            <p:cNvGrpSpPr/>
            <p:nvPr/>
          </p:nvGrpSpPr>
          <p:grpSpPr>
            <a:xfrm>
              <a:off x="4300067" y="4161399"/>
              <a:ext cx="324163" cy="324163"/>
              <a:chOff x="9366901" y="4026261"/>
              <a:chExt cx="324163" cy="324163"/>
            </a:xfrm>
          </p:grpSpPr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2165AF63-0E9A-4C49-B5A5-4A9163154C8B}"/>
                  </a:ext>
                </a:extLst>
              </p:cNvPr>
              <p:cNvSpPr/>
              <p:nvPr/>
            </p:nvSpPr>
            <p:spPr>
              <a:xfrm>
                <a:off x="9366901" y="4026261"/>
                <a:ext cx="324163" cy="32416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11" name="Picture 2" descr="복제 - 무료 파일 및 폴더개 아이콘">
                <a:extLst>
                  <a:ext uri="{FF2B5EF4-FFF2-40B4-BE49-F238E27FC236}">
                    <a16:creationId xmlns:a16="http://schemas.microsoft.com/office/drawing/2014/main" id="{37F4D0D8-B93C-4CF9-B430-53A8FB2BA4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6009" y="4106377"/>
                <a:ext cx="166814" cy="166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EC2EFFE-65FB-4EF1-8B88-7044604F917B}"/>
                </a:ext>
              </a:extLst>
            </p:cNvPr>
            <p:cNvGrpSpPr/>
            <p:nvPr/>
          </p:nvGrpSpPr>
          <p:grpSpPr>
            <a:xfrm>
              <a:off x="3523840" y="4161399"/>
              <a:ext cx="324163" cy="324163"/>
              <a:chOff x="8615592" y="4026261"/>
              <a:chExt cx="324163" cy="324163"/>
            </a:xfrm>
          </p:grpSpPr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3515D213-E569-4E44-B9C5-BA07DCA3CEEF}"/>
                  </a:ext>
                </a:extLst>
              </p:cNvPr>
              <p:cNvSpPr/>
              <p:nvPr/>
            </p:nvSpPr>
            <p:spPr>
              <a:xfrm>
                <a:off x="8615592" y="4026261"/>
                <a:ext cx="324163" cy="32416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12" name="그래픽 111" descr="돋보기 단색으로 채워진">
                <a:extLst>
                  <a:ext uri="{FF2B5EF4-FFF2-40B4-BE49-F238E27FC236}">
                    <a16:creationId xmlns:a16="http://schemas.microsoft.com/office/drawing/2014/main" id="{D26E5834-3481-44CD-AAB6-0E20FD433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704460" y="4115129"/>
                <a:ext cx="146427" cy="146426"/>
              </a:xfrm>
              <a:prstGeom prst="rect">
                <a:avLst/>
              </a:prstGeom>
            </p:spPr>
          </p:pic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A175DEE-CEE8-46A8-AACF-C65455094267}"/>
              </a:ext>
            </a:extLst>
          </p:cNvPr>
          <p:cNvGrpSpPr/>
          <p:nvPr/>
        </p:nvGrpSpPr>
        <p:grpSpPr>
          <a:xfrm>
            <a:off x="2835978" y="3250326"/>
            <a:ext cx="2088000" cy="842155"/>
            <a:chOff x="2472468" y="3272974"/>
            <a:chExt cx="1865936" cy="842155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F512B17-48C1-44F3-82C2-2A662A41B4BE}"/>
                </a:ext>
              </a:extLst>
            </p:cNvPr>
            <p:cNvSpPr/>
            <p:nvPr/>
          </p:nvSpPr>
          <p:spPr>
            <a:xfrm>
              <a:off x="2472468" y="3272974"/>
              <a:ext cx="1865936" cy="833403"/>
            </a:xfrm>
            <a:prstGeom prst="rect">
              <a:avLst/>
            </a:pr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1"/>
              <a:r>
                <a:rPr lang="en-US" altLang="ko-KR" sz="1200" b="0" dirty="0" err="1">
                  <a:solidFill>
                    <a:schemeClr val="tx1"/>
                  </a:solidFill>
                </a:rPr>
                <a:t>AggregationMethod</a:t>
              </a:r>
              <a:endParaRPr lang="en-US" altLang="ko-KR" sz="1200" b="0" dirty="0">
                <a:solidFill>
                  <a:schemeClr val="tx1"/>
                </a:solidFill>
              </a:endParaRPr>
            </a:p>
            <a:p>
              <a:pPr latinLnBrk="1"/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설명입니다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설명입니다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설명입니다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설명입니다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설명입니다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설명입니다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ko-KR" altLang="en-US" sz="800" b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A13DE7DB-45F0-4A59-B01E-3CD8E3AE64CD}"/>
                </a:ext>
              </a:extLst>
            </p:cNvPr>
            <p:cNvCxnSpPr>
              <a:cxnSpLocks/>
            </p:cNvCxnSpPr>
            <p:nvPr/>
          </p:nvCxnSpPr>
          <p:spPr>
            <a:xfrm>
              <a:off x="2472468" y="4115129"/>
              <a:ext cx="1865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F77806B-EB16-4DFA-8677-7AEE1BCC1EF5}"/>
              </a:ext>
            </a:extLst>
          </p:cNvPr>
          <p:cNvGrpSpPr/>
          <p:nvPr/>
        </p:nvGrpSpPr>
        <p:grpSpPr>
          <a:xfrm>
            <a:off x="7540723" y="3250326"/>
            <a:ext cx="2088000" cy="833403"/>
            <a:chOff x="606532" y="4266067"/>
            <a:chExt cx="1865936" cy="833403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A518B10-4929-4D64-8DAD-07E001357F82}"/>
                </a:ext>
              </a:extLst>
            </p:cNvPr>
            <p:cNvSpPr/>
            <p:nvPr/>
          </p:nvSpPr>
          <p:spPr>
            <a:xfrm>
              <a:off x="606532" y="4266067"/>
              <a:ext cx="1865936" cy="833403"/>
            </a:xfrm>
            <a:prstGeom prst="rect">
              <a:avLst/>
            </a:prstGeom>
            <a:noFill/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1"/>
              <a:r>
                <a:rPr lang="en-US" altLang="ko-KR" sz="1200" b="0" dirty="0" err="1">
                  <a:solidFill>
                    <a:schemeClr val="tx1"/>
                  </a:solidFill>
                </a:rPr>
                <a:t>BasicDidentType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777817F-CDE5-49C4-A9C1-5556CA079475}"/>
                </a:ext>
              </a:extLst>
            </p:cNvPr>
            <p:cNvCxnSpPr>
              <a:cxnSpLocks/>
            </p:cNvCxnSpPr>
            <p:nvPr/>
          </p:nvCxnSpPr>
          <p:spPr>
            <a:xfrm>
              <a:off x="606532" y="5099470"/>
              <a:ext cx="1865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4F1C2243-11AC-4C24-96D1-3EFBF1412852}"/>
              </a:ext>
            </a:extLst>
          </p:cNvPr>
          <p:cNvGrpSpPr/>
          <p:nvPr/>
        </p:nvGrpSpPr>
        <p:grpSpPr>
          <a:xfrm>
            <a:off x="5188350" y="3250326"/>
            <a:ext cx="2088000" cy="833403"/>
            <a:chOff x="606532" y="4266067"/>
            <a:chExt cx="1865936" cy="833403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9CE0C872-8B67-40B0-8E64-650C4D728A50}"/>
                </a:ext>
              </a:extLst>
            </p:cNvPr>
            <p:cNvSpPr/>
            <p:nvPr/>
          </p:nvSpPr>
          <p:spPr>
            <a:xfrm>
              <a:off x="606532" y="4266067"/>
              <a:ext cx="1865936" cy="833403"/>
            </a:xfrm>
            <a:prstGeom prst="rect">
              <a:avLst/>
            </a:prstGeom>
            <a:noFill/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1"/>
              <a:r>
                <a:rPr lang="en-US" altLang="ko-KR" sz="1200" b="0" dirty="0" err="1">
                  <a:solidFill>
                    <a:schemeClr val="tx1"/>
                  </a:solidFill>
                </a:rPr>
                <a:t>AttrType</a:t>
              </a:r>
              <a:endParaRPr lang="en-US" altLang="ko-KR" sz="1200" b="0" dirty="0">
                <a:solidFill>
                  <a:schemeClr val="tx1"/>
                </a:solidFill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3C11942C-FA71-4BF3-8687-6B095AC254AA}"/>
                </a:ext>
              </a:extLst>
            </p:cNvPr>
            <p:cNvCxnSpPr>
              <a:cxnSpLocks/>
            </p:cNvCxnSpPr>
            <p:nvPr/>
          </p:nvCxnSpPr>
          <p:spPr>
            <a:xfrm>
              <a:off x="606532" y="5099470"/>
              <a:ext cx="1865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E64D6D4-D828-42E4-912D-2971CADAEA68}"/>
              </a:ext>
            </a:extLst>
          </p:cNvPr>
          <p:cNvGrpSpPr/>
          <p:nvPr/>
        </p:nvGrpSpPr>
        <p:grpSpPr>
          <a:xfrm>
            <a:off x="2835978" y="4568587"/>
            <a:ext cx="2088000" cy="833403"/>
            <a:chOff x="606532" y="4266067"/>
            <a:chExt cx="1865936" cy="833403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4464A70-B8FE-4A2F-AE34-80B2E10AB80A}"/>
                </a:ext>
              </a:extLst>
            </p:cNvPr>
            <p:cNvSpPr/>
            <p:nvPr/>
          </p:nvSpPr>
          <p:spPr>
            <a:xfrm>
              <a:off x="606532" y="4266067"/>
              <a:ext cx="1865936" cy="833403"/>
            </a:xfrm>
            <a:prstGeom prst="rect">
              <a:avLst/>
            </a:prstGeom>
            <a:noFill/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1"/>
              <a:r>
                <a:rPr lang="en-US" altLang="ko-KR" sz="1200" b="0" dirty="0" err="1">
                  <a:solidFill>
                    <a:schemeClr val="tx1"/>
                  </a:solidFill>
                </a:rPr>
                <a:t>CaculateOp</a:t>
              </a:r>
              <a:endParaRPr lang="en-US" altLang="ko-KR" sz="1200" b="0" dirty="0">
                <a:solidFill>
                  <a:schemeClr val="tx1"/>
                </a:solidFill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endParaRPr lang="ko-KR" altLang="en-US" sz="1200" b="0" dirty="0">
                <a:solidFill>
                  <a:schemeClr val="tx1"/>
                </a:solidFill>
              </a:endParaRPr>
            </a:p>
          </p:txBody>
        </p: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17AA1AA3-E7EF-46C9-8A25-739D65A52118}"/>
                </a:ext>
              </a:extLst>
            </p:cNvPr>
            <p:cNvCxnSpPr>
              <a:cxnSpLocks/>
            </p:cNvCxnSpPr>
            <p:nvPr/>
          </p:nvCxnSpPr>
          <p:spPr>
            <a:xfrm>
              <a:off x="606532" y="5099470"/>
              <a:ext cx="1865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EF4235D6-4F1D-4B8B-8AF2-0B84ABEF27B8}"/>
              </a:ext>
            </a:extLst>
          </p:cNvPr>
          <p:cNvGrpSpPr/>
          <p:nvPr/>
        </p:nvGrpSpPr>
        <p:grpSpPr>
          <a:xfrm>
            <a:off x="5188350" y="4568587"/>
            <a:ext cx="2088000" cy="833403"/>
            <a:chOff x="606532" y="4266067"/>
            <a:chExt cx="1865936" cy="833403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9EFF1EE6-3594-41E6-9F18-B9DBB3EE92B0}"/>
                </a:ext>
              </a:extLst>
            </p:cNvPr>
            <p:cNvSpPr/>
            <p:nvPr/>
          </p:nvSpPr>
          <p:spPr>
            <a:xfrm>
              <a:off x="606532" y="4266067"/>
              <a:ext cx="1865936" cy="833403"/>
            </a:xfrm>
            <a:prstGeom prst="rect">
              <a:avLst/>
            </a:prstGeom>
            <a:noFill/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1"/>
              <a:r>
                <a:rPr lang="en-US" altLang="ko-KR" sz="1200" b="0" dirty="0" err="1">
                  <a:solidFill>
                    <a:schemeClr val="tx1"/>
                  </a:solidFill>
                </a:rPr>
                <a:t>SparkMLGeneralizedLinearRegressorTrainerInfo</a:t>
              </a:r>
              <a:endParaRPr lang="en-US" altLang="ko-KR" sz="1200" b="0" dirty="0">
                <a:solidFill>
                  <a:schemeClr val="tx1"/>
                </a:solidFill>
              </a:endParaRPr>
            </a:p>
            <a:p>
              <a:pPr latinLnBrk="1"/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endParaRPr lang="ko-KR" altLang="en-US" sz="1200" b="0" dirty="0">
                <a:solidFill>
                  <a:schemeClr val="tx1"/>
                </a:solidFill>
              </a:endParaRPr>
            </a:p>
          </p:txBody>
        </p: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1520275F-4BDE-45EB-9F3E-8F00EEB85340}"/>
                </a:ext>
              </a:extLst>
            </p:cNvPr>
            <p:cNvCxnSpPr>
              <a:cxnSpLocks/>
            </p:cNvCxnSpPr>
            <p:nvPr/>
          </p:nvCxnSpPr>
          <p:spPr>
            <a:xfrm>
              <a:off x="606532" y="5099470"/>
              <a:ext cx="1865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90ACE40-AC56-4236-9EB6-C560E6D336C6}"/>
              </a:ext>
            </a:extLst>
          </p:cNvPr>
          <p:cNvGrpSpPr/>
          <p:nvPr/>
        </p:nvGrpSpPr>
        <p:grpSpPr>
          <a:xfrm>
            <a:off x="7540723" y="4568587"/>
            <a:ext cx="2088000" cy="833403"/>
            <a:chOff x="606532" y="4266067"/>
            <a:chExt cx="1865936" cy="833403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3D916D4-6B33-4F28-95A1-5C0D47D0E97E}"/>
                </a:ext>
              </a:extLst>
            </p:cNvPr>
            <p:cNvSpPr/>
            <p:nvPr/>
          </p:nvSpPr>
          <p:spPr>
            <a:xfrm>
              <a:off x="606532" y="4266067"/>
              <a:ext cx="1865936" cy="833403"/>
            </a:xfrm>
            <a:prstGeom prst="rect">
              <a:avLst/>
            </a:prstGeom>
            <a:noFill/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1"/>
              <a:r>
                <a:rPr lang="en-US" altLang="ko-KR" sz="1200" b="0" dirty="0" err="1">
                  <a:solidFill>
                    <a:schemeClr val="tx1"/>
                  </a:solidFill>
                </a:rPr>
                <a:t>ColumnHandlePolicy</a:t>
              </a:r>
              <a:endParaRPr lang="en-US" altLang="ko-KR" sz="1200" b="0" dirty="0">
                <a:solidFill>
                  <a:schemeClr val="tx1"/>
                </a:solidFill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endParaRPr lang="ko-KR" altLang="en-US" sz="1200" b="0" dirty="0">
                <a:solidFill>
                  <a:schemeClr val="tx1"/>
                </a:solidFill>
              </a:endParaRPr>
            </a:p>
          </p:txBody>
        </p: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0B8415C2-9008-432D-B8FE-ED2F52DD45F0}"/>
                </a:ext>
              </a:extLst>
            </p:cNvPr>
            <p:cNvCxnSpPr>
              <a:cxnSpLocks/>
            </p:cNvCxnSpPr>
            <p:nvPr/>
          </p:nvCxnSpPr>
          <p:spPr>
            <a:xfrm>
              <a:off x="606532" y="5099470"/>
              <a:ext cx="1865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5CDF79FA-D3CE-40AE-94A0-C1C9B20EA89A}"/>
              </a:ext>
            </a:extLst>
          </p:cNvPr>
          <p:cNvGrpSpPr/>
          <p:nvPr/>
        </p:nvGrpSpPr>
        <p:grpSpPr>
          <a:xfrm>
            <a:off x="483606" y="5678515"/>
            <a:ext cx="2088000" cy="833403"/>
            <a:chOff x="606532" y="4266067"/>
            <a:chExt cx="1865936" cy="833403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14C6085D-F4A2-4647-B3E8-95C4EFDC0870}"/>
                </a:ext>
              </a:extLst>
            </p:cNvPr>
            <p:cNvSpPr/>
            <p:nvPr/>
          </p:nvSpPr>
          <p:spPr>
            <a:xfrm>
              <a:off x="606532" y="4266067"/>
              <a:ext cx="1865936" cy="833403"/>
            </a:xfrm>
            <a:prstGeom prst="rect">
              <a:avLst/>
            </a:prstGeom>
            <a:noFill/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1"/>
              <a:r>
                <a:rPr lang="en-US" altLang="ko-KR" sz="1200" b="0" dirty="0" err="1">
                  <a:solidFill>
                    <a:schemeClr val="tx1"/>
                  </a:solidFill>
                </a:rPr>
                <a:t>FieldInfo</a:t>
              </a:r>
              <a:endParaRPr lang="en-US" altLang="ko-KR" sz="1200" b="0" dirty="0">
                <a:solidFill>
                  <a:schemeClr val="tx1"/>
                </a:solidFill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endParaRPr lang="ko-KR" altLang="en-US" sz="1200" b="0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E2D13C62-BC35-4B38-9AC6-60FF25534F7E}"/>
                </a:ext>
              </a:extLst>
            </p:cNvPr>
            <p:cNvCxnSpPr>
              <a:cxnSpLocks/>
            </p:cNvCxnSpPr>
            <p:nvPr/>
          </p:nvCxnSpPr>
          <p:spPr>
            <a:xfrm>
              <a:off x="606532" y="5099470"/>
              <a:ext cx="1865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204BA568-1ACF-497D-ADD8-705722CAE4D8}"/>
              </a:ext>
            </a:extLst>
          </p:cNvPr>
          <p:cNvGrpSpPr/>
          <p:nvPr/>
        </p:nvGrpSpPr>
        <p:grpSpPr>
          <a:xfrm>
            <a:off x="483606" y="4568587"/>
            <a:ext cx="2088000" cy="833403"/>
            <a:chOff x="606532" y="4266067"/>
            <a:chExt cx="1865936" cy="83340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D46F8D9-2D4C-4142-9208-B38FE9AF5803}"/>
                </a:ext>
              </a:extLst>
            </p:cNvPr>
            <p:cNvSpPr/>
            <p:nvPr/>
          </p:nvSpPr>
          <p:spPr>
            <a:xfrm>
              <a:off x="606532" y="4266067"/>
              <a:ext cx="1865936" cy="833403"/>
            </a:xfrm>
            <a:prstGeom prst="rect">
              <a:avLst/>
            </a:prstGeom>
            <a:noFill/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1"/>
              <a:r>
                <a:rPr lang="en-US" altLang="ko-KR" sz="1200" b="0" dirty="0" err="1">
                  <a:solidFill>
                    <a:schemeClr val="tx1"/>
                  </a:solidFill>
                </a:rPr>
                <a:t>BasicDidentType</a:t>
              </a:r>
              <a:endParaRPr lang="en-US" altLang="ko-KR" sz="1200" b="0" dirty="0">
                <a:solidFill>
                  <a:schemeClr val="tx1"/>
                </a:solidFill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endParaRPr lang="ko-KR" altLang="en-US" sz="1200" b="0" dirty="0">
                <a:solidFill>
                  <a:schemeClr val="tx1"/>
                </a:solidFill>
              </a:endParaRPr>
            </a:p>
          </p:txBody>
        </p: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8D9C01B3-2611-4D69-85F8-6216B11DF3EC}"/>
                </a:ext>
              </a:extLst>
            </p:cNvPr>
            <p:cNvCxnSpPr>
              <a:cxnSpLocks/>
            </p:cNvCxnSpPr>
            <p:nvPr/>
          </p:nvCxnSpPr>
          <p:spPr>
            <a:xfrm>
              <a:off x="606532" y="5099470"/>
              <a:ext cx="1865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7620616A-94D6-49ED-BEB0-9C6722EF74F9}"/>
              </a:ext>
            </a:extLst>
          </p:cNvPr>
          <p:cNvGrpSpPr/>
          <p:nvPr/>
        </p:nvGrpSpPr>
        <p:grpSpPr>
          <a:xfrm>
            <a:off x="483605" y="3277727"/>
            <a:ext cx="2088000" cy="833403"/>
            <a:chOff x="606532" y="4266067"/>
            <a:chExt cx="1865936" cy="833403"/>
          </a:xfrm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E4AF99C-72E3-4F4C-BC54-53DD92935653}"/>
                </a:ext>
              </a:extLst>
            </p:cNvPr>
            <p:cNvSpPr/>
            <p:nvPr/>
          </p:nvSpPr>
          <p:spPr>
            <a:xfrm>
              <a:off x="606532" y="4266067"/>
              <a:ext cx="1865936" cy="833403"/>
            </a:xfrm>
            <a:prstGeom prst="rect">
              <a:avLst/>
            </a:prstGeom>
            <a:noFill/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1"/>
              <a:r>
                <a:rPr lang="en-US" altLang="ko-KR" sz="1200" dirty="0" err="1"/>
                <a:t>JoinPipeInfo</a:t>
              </a:r>
              <a:endParaRPr lang="en-US" altLang="ko-KR" sz="1200" dirty="0"/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설명입니다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  <a:endParaRPr lang="en-US" altLang="ko-KR" sz="1200" b="0" dirty="0">
                <a:solidFill>
                  <a:schemeClr val="tx1"/>
                </a:solidFill>
              </a:endParaRPr>
            </a:p>
          </p:txBody>
        </p: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53CD2D91-0272-43D4-B723-2FD0892971D7}"/>
                </a:ext>
              </a:extLst>
            </p:cNvPr>
            <p:cNvCxnSpPr>
              <a:cxnSpLocks/>
            </p:cNvCxnSpPr>
            <p:nvPr/>
          </p:nvCxnSpPr>
          <p:spPr>
            <a:xfrm>
              <a:off x="606532" y="5099470"/>
              <a:ext cx="18659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D7618A5A-B641-486D-9789-1B6A9090E131}"/>
              </a:ext>
            </a:extLst>
          </p:cNvPr>
          <p:cNvGrpSpPr/>
          <p:nvPr/>
        </p:nvGrpSpPr>
        <p:grpSpPr>
          <a:xfrm>
            <a:off x="8631564" y="2826105"/>
            <a:ext cx="1155800" cy="258484"/>
            <a:chOff x="8348963" y="3490499"/>
            <a:chExt cx="1155800" cy="258484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93F35C4E-89B0-40CE-AC0A-FBCBBD8A1B1E}"/>
                </a:ext>
              </a:extLst>
            </p:cNvPr>
            <p:cNvGrpSpPr/>
            <p:nvPr/>
          </p:nvGrpSpPr>
          <p:grpSpPr>
            <a:xfrm>
              <a:off x="8348963" y="3490499"/>
              <a:ext cx="1155800" cy="258484"/>
              <a:chOff x="8348963" y="1272065"/>
              <a:chExt cx="1155800" cy="258484"/>
            </a:xfrm>
          </p:grpSpPr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05304A12-C373-4576-BA41-BBDC5DE6C252}"/>
                  </a:ext>
                </a:extLst>
              </p:cNvPr>
              <p:cNvSpPr/>
              <p:nvPr/>
            </p:nvSpPr>
            <p:spPr>
              <a:xfrm>
                <a:off x="8348963" y="1272065"/>
                <a:ext cx="1155800" cy="258484"/>
              </a:xfrm>
              <a:prstGeom prst="rect">
                <a:avLst/>
              </a:prstGeom>
              <a:solidFill>
                <a:schemeClr val="bg1"/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33D0E7E5-CFDA-43B2-BF96-AAD4112E7A38}"/>
                  </a:ext>
                </a:extLst>
              </p:cNvPr>
              <p:cNvGrpSpPr/>
              <p:nvPr/>
            </p:nvGrpSpPr>
            <p:grpSpPr>
              <a:xfrm>
                <a:off x="8366940" y="1288237"/>
                <a:ext cx="1083887" cy="216341"/>
                <a:chOff x="8366940" y="1288237"/>
                <a:chExt cx="1083887" cy="216341"/>
              </a:xfrm>
            </p:grpSpPr>
            <p:sp>
              <p:nvSpPr>
                <p:cNvPr id="154" name="그래픽 8">
                  <a:extLst>
                    <a:ext uri="{FF2B5EF4-FFF2-40B4-BE49-F238E27FC236}">
                      <a16:creationId xmlns:a16="http://schemas.microsoft.com/office/drawing/2014/main" id="{393BB87B-8917-47CE-BF39-F1AD4340DE50}"/>
                    </a:ext>
                  </a:extLst>
                </p:cNvPr>
                <p:cNvSpPr txBox="1"/>
                <p:nvPr/>
              </p:nvSpPr>
              <p:spPr>
                <a:xfrm>
                  <a:off x="8366940" y="1288237"/>
                  <a:ext cx="803822" cy="2163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806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Arial"/>
                      <a:ea typeface="나눔고딕" panose="020D0604000000000000" pitchFamily="50" charset="-127"/>
                      <a:cs typeface="Arial"/>
                      <a:sym typeface="Arial"/>
                      <a:rtl val="0"/>
                    </a:rPr>
                    <a:t>name</a:t>
                  </a:r>
                  <a:endParaRPr kumimoji="0" lang="ko-KR" altLang="en-US" sz="80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나눔고딕" panose="020D0604000000000000" pitchFamily="50" charset="-127"/>
                    <a:cs typeface="Arial"/>
                    <a:sym typeface="Arial"/>
                    <a:rtl val="0"/>
                  </a:endParaRPr>
                </a:p>
              </p:txBody>
            </p:sp>
            <p:sp>
              <p:nvSpPr>
                <p:cNvPr id="155" name="그래픽 8">
                  <a:extLst>
                    <a:ext uri="{FF2B5EF4-FFF2-40B4-BE49-F238E27FC236}">
                      <a16:creationId xmlns:a16="http://schemas.microsoft.com/office/drawing/2014/main" id="{1CBC9143-78EF-4B2F-B6D7-2C96C8B98707}"/>
                    </a:ext>
                  </a:extLst>
                </p:cNvPr>
                <p:cNvSpPr/>
                <p:nvPr/>
              </p:nvSpPr>
              <p:spPr>
                <a:xfrm>
                  <a:off x="9095016" y="1387421"/>
                  <a:ext cx="68750" cy="35762"/>
                </a:xfrm>
                <a:custGeom>
                  <a:avLst/>
                  <a:gdLst>
                    <a:gd name="connsiteX0" fmla="*/ 34702 w 68750"/>
                    <a:gd name="connsiteY0" fmla="*/ 45104 h 44614"/>
                    <a:gd name="connsiteX1" fmla="*/ 327 w 68750"/>
                    <a:gd name="connsiteY1" fmla="*/ 10729 h 44614"/>
                    <a:gd name="connsiteX2" fmla="*/ 10566 w 68750"/>
                    <a:gd name="connsiteY2" fmla="*/ 490 h 44614"/>
                    <a:gd name="connsiteX3" fmla="*/ 34702 w 68750"/>
                    <a:gd name="connsiteY3" fmla="*/ 24626 h 44614"/>
                    <a:gd name="connsiteX4" fmla="*/ 58838 w 68750"/>
                    <a:gd name="connsiteY4" fmla="*/ 490 h 44614"/>
                    <a:gd name="connsiteX5" fmla="*/ 69077 w 68750"/>
                    <a:gd name="connsiteY5" fmla="*/ 10729 h 44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8750" h="44614">
                      <a:moveTo>
                        <a:pt x="34702" y="45104"/>
                      </a:moveTo>
                      <a:lnTo>
                        <a:pt x="327" y="10729"/>
                      </a:lnTo>
                      <a:lnTo>
                        <a:pt x="10566" y="490"/>
                      </a:lnTo>
                      <a:lnTo>
                        <a:pt x="34702" y="24626"/>
                      </a:lnTo>
                      <a:lnTo>
                        <a:pt x="58838" y="490"/>
                      </a:lnTo>
                      <a:lnTo>
                        <a:pt x="69077" y="1072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7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pic>
              <p:nvPicPr>
                <p:cNvPr id="156" name="그래픽 155" descr="정렬 단색으로 채워진">
                  <a:extLst>
                    <a:ext uri="{FF2B5EF4-FFF2-40B4-BE49-F238E27FC236}">
                      <a16:creationId xmlns:a16="http://schemas.microsoft.com/office/drawing/2014/main" id="{B5BBF0E0-4844-424A-B8FB-C28DB18AC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4999" y="1349623"/>
                  <a:ext cx="115828" cy="11582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F7BD4E7B-17A9-4FAA-9922-C8D41727A6E0}"/>
                </a:ext>
              </a:extLst>
            </p:cNvPr>
            <p:cNvCxnSpPr>
              <a:cxnSpLocks/>
            </p:cNvCxnSpPr>
            <p:nvPr/>
          </p:nvCxnSpPr>
          <p:spPr>
            <a:xfrm>
              <a:off x="9270206" y="3541816"/>
              <a:ext cx="0" cy="163839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E199993-1026-4C41-84AE-B1DCBF1BCD35}"/>
              </a:ext>
            </a:extLst>
          </p:cNvPr>
          <p:cNvSpPr/>
          <p:nvPr/>
        </p:nvSpPr>
        <p:spPr>
          <a:xfrm>
            <a:off x="5176993" y="2372905"/>
            <a:ext cx="1075872" cy="279278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New Property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CE2717F-85DE-4761-B543-FB3DC0F350A6}"/>
              </a:ext>
            </a:extLst>
          </p:cNvPr>
          <p:cNvSpPr/>
          <p:nvPr/>
        </p:nvSpPr>
        <p:spPr>
          <a:xfrm>
            <a:off x="2202973" y="78669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02B33EF7-4C7A-42A9-A555-4756BE04E0A4}"/>
              </a:ext>
            </a:extLst>
          </p:cNvPr>
          <p:cNvSpPr/>
          <p:nvPr/>
        </p:nvSpPr>
        <p:spPr>
          <a:xfrm>
            <a:off x="6015754" y="81268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6F971D-1717-448A-B5DF-01C031E7E81B}"/>
              </a:ext>
            </a:extLst>
          </p:cNvPr>
          <p:cNvSpPr txBox="1"/>
          <p:nvPr/>
        </p:nvSpPr>
        <p:spPr>
          <a:xfrm>
            <a:off x="5531272" y="866685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82CDF6C-EE5B-42EB-BE0F-5ABBD7B7CE59}"/>
              </a:ext>
            </a:extLst>
          </p:cNvPr>
          <p:cNvSpPr txBox="1"/>
          <p:nvPr/>
        </p:nvSpPr>
        <p:spPr>
          <a:xfrm>
            <a:off x="3104481" y="1970684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90FBC6B-693B-45F6-9201-7C8F4A0D232D}"/>
              </a:ext>
            </a:extLst>
          </p:cNvPr>
          <p:cNvSpPr/>
          <p:nvPr/>
        </p:nvSpPr>
        <p:spPr>
          <a:xfrm>
            <a:off x="5559323" y="219794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7237A54C-37B8-4E36-ADC5-75E2C37C711F}"/>
              </a:ext>
            </a:extLst>
          </p:cNvPr>
          <p:cNvSpPr/>
          <p:nvPr/>
        </p:nvSpPr>
        <p:spPr>
          <a:xfrm>
            <a:off x="6789100" y="219794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E533C5C-635C-41F2-BA85-598609FEC383}"/>
              </a:ext>
            </a:extLst>
          </p:cNvPr>
          <p:cNvSpPr/>
          <p:nvPr/>
        </p:nvSpPr>
        <p:spPr>
          <a:xfrm>
            <a:off x="8024258" y="220660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53EF1F4-6C8E-4F40-BD34-9F27316C4496}"/>
              </a:ext>
            </a:extLst>
          </p:cNvPr>
          <p:cNvSpPr/>
          <p:nvPr/>
        </p:nvSpPr>
        <p:spPr>
          <a:xfrm>
            <a:off x="8365363" y="285355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0214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62618-D6D8-458B-AEA7-C762A1443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Version </a:t>
            </a:r>
            <a:r>
              <a:rPr lang="ko-KR" altLang="en-US" dirty="0"/>
              <a:t>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F72F83-24D6-41F6-9970-22536FE231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현재 적용중인 버전</a:t>
            </a:r>
            <a:endParaRPr lang="en-US" altLang="ko-KR" dirty="0"/>
          </a:p>
          <a:p>
            <a:r>
              <a:rPr lang="ko-KR" altLang="en-US" dirty="0"/>
              <a:t>변경할 버전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977A60-C81D-4DDE-94C4-ED545E113A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06_02_Version </a:t>
            </a:r>
            <a:r>
              <a:rPr lang="ko-KR" altLang="en-US" dirty="0"/>
              <a:t>설정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BDC793-4D27-44FA-B449-0D6D9FB7C8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Version </a:t>
            </a:r>
            <a:r>
              <a:rPr lang="ko-KR" altLang="en-US" dirty="0"/>
              <a:t>설정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3665481-1B16-4F8B-9580-08F279278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Component &gt; Version Popup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E98E0BB-0CC2-4A07-9CCC-625BEF9996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97728-0ACC-4FC4-9464-2F2193A0B691}"/>
              </a:ext>
            </a:extLst>
          </p:cNvPr>
          <p:cNvSpPr/>
          <p:nvPr/>
        </p:nvSpPr>
        <p:spPr>
          <a:xfrm>
            <a:off x="344166" y="1463912"/>
            <a:ext cx="4580055" cy="4093030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9" name="그래픽 18" descr="닫기 윤곽선">
            <a:extLst>
              <a:ext uri="{FF2B5EF4-FFF2-40B4-BE49-F238E27FC236}">
                <a16:creationId xmlns:a16="http://schemas.microsoft.com/office/drawing/2014/main" id="{AC211669-4A68-4F2D-B1EA-8A1B2DDE9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633" y="1573208"/>
            <a:ext cx="180578" cy="1805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2139842-EABE-44B3-8C52-89EA72550BB7}"/>
              </a:ext>
            </a:extLst>
          </p:cNvPr>
          <p:cNvSpPr txBox="1"/>
          <p:nvPr/>
        </p:nvSpPr>
        <p:spPr>
          <a:xfrm>
            <a:off x="344166" y="1542993"/>
            <a:ext cx="708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Version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440C6682-591F-4BF5-B455-31E4F88CC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585747"/>
              </p:ext>
            </p:extLst>
          </p:nvPr>
        </p:nvGraphicFramePr>
        <p:xfrm>
          <a:off x="443883" y="1907804"/>
          <a:ext cx="4377327" cy="23447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1932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  <a:gridCol w="788614">
                  <a:extLst>
                    <a:ext uri="{9D8B030D-6E8A-4147-A177-3AD203B41FA5}">
                      <a16:colId xmlns:a16="http://schemas.microsoft.com/office/drawing/2014/main" val="826788901"/>
                    </a:ext>
                  </a:extLst>
                </a:gridCol>
                <a:gridCol w="2596781">
                  <a:extLst>
                    <a:ext uri="{9D8B030D-6E8A-4147-A177-3AD203B41FA5}">
                      <a16:colId xmlns:a16="http://schemas.microsoft.com/office/drawing/2014/main" val="4120562852"/>
                    </a:ext>
                  </a:extLst>
                </a:gridCol>
              </a:tblGrid>
              <a:tr h="1900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Component 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AI Ver.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19.06.02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19.06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34474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Yskim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Yskim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Yskim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0998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19.07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19.07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Branch-19.07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464186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19.06.1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19.06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Custom Version of branch 19.06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244027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19.06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19.06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Branch-19.06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817120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19.03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Branch-19.03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154622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0.8.2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0.8.2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Branch 0.8.2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918811"/>
                  </a:ext>
                </a:extLst>
              </a:tr>
            </a:tbl>
          </a:graphicData>
        </a:graphic>
      </p:graphicFrame>
      <p:pic>
        <p:nvPicPr>
          <p:cNvPr id="30" name="그래픽 29" descr="확인 표시 단색으로 채워진">
            <a:extLst>
              <a:ext uri="{FF2B5EF4-FFF2-40B4-BE49-F238E27FC236}">
                <a16:creationId xmlns:a16="http://schemas.microsoft.com/office/drawing/2014/main" id="{D37657B1-D5E5-4014-B109-83E4ACD2F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7694" y="3400219"/>
            <a:ext cx="213531" cy="213531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6F5023B8-A645-4A94-ADBA-72043C292E2C}"/>
              </a:ext>
            </a:extLst>
          </p:cNvPr>
          <p:cNvGrpSpPr/>
          <p:nvPr/>
        </p:nvGrpSpPr>
        <p:grpSpPr>
          <a:xfrm>
            <a:off x="3664204" y="5207402"/>
            <a:ext cx="1157007" cy="246220"/>
            <a:chOff x="8467420" y="5241616"/>
            <a:chExt cx="1157007" cy="24622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AE3491F-62C2-4F7E-BA64-E5BA50B08D5D}"/>
                </a:ext>
              </a:extLst>
            </p:cNvPr>
            <p:cNvSpPr/>
            <p:nvPr/>
          </p:nvSpPr>
          <p:spPr>
            <a:xfrm>
              <a:off x="8467420" y="5241616"/>
              <a:ext cx="532800" cy="244800"/>
            </a:xfrm>
            <a:prstGeom prst="rect">
              <a:avLst/>
            </a:prstGeom>
            <a:solidFill>
              <a:schemeClr val="accent5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Save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87171FE-42B7-46A2-8A9E-C2DFE9FE6114}"/>
                </a:ext>
              </a:extLst>
            </p:cNvPr>
            <p:cNvSpPr/>
            <p:nvPr/>
          </p:nvSpPr>
          <p:spPr>
            <a:xfrm>
              <a:off x="9090933" y="5241616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Cancel</a:t>
              </a:r>
              <a:endParaRPr lang="ko-KR" altLang="en-US" sz="900" dirty="0"/>
            </a:p>
          </p:txBody>
        </p: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C2F835F-3122-49CC-83C6-53E21E72CFC7}"/>
              </a:ext>
            </a:extLst>
          </p:cNvPr>
          <p:cNvSpPr/>
          <p:nvPr/>
        </p:nvSpPr>
        <p:spPr>
          <a:xfrm>
            <a:off x="4241394" y="2171281"/>
            <a:ext cx="518080" cy="205238"/>
          </a:xfrm>
          <a:prstGeom prst="roundRect">
            <a:avLst>
              <a:gd name="adj" fmla="val 15305"/>
            </a:avLst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current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1E90BA0-87B5-44B8-8D91-8394E9B81B6A}"/>
              </a:ext>
            </a:extLst>
          </p:cNvPr>
          <p:cNvSpPr/>
          <p:nvPr/>
        </p:nvSpPr>
        <p:spPr>
          <a:xfrm>
            <a:off x="4776435" y="217128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E54ACB9-06BB-4EC6-B393-5E7628B85895}"/>
              </a:ext>
            </a:extLst>
          </p:cNvPr>
          <p:cNvSpPr/>
          <p:nvPr/>
        </p:nvSpPr>
        <p:spPr>
          <a:xfrm>
            <a:off x="4776435" y="337480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501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A29A01-6AAE-4358-A2CB-8F3C97510C4E}"/>
              </a:ext>
            </a:extLst>
          </p:cNvPr>
          <p:cNvSpPr/>
          <p:nvPr/>
        </p:nvSpPr>
        <p:spPr>
          <a:xfrm>
            <a:off x="0" y="3398071"/>
            <a:ext cx="9982199" cy="3459929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80C92D66-7FCB-4211-B9F7-7DE750340CBD}"/>
              </a:ext>
            </a:extLst>
          </p:cNvPr>
          <p:cNvSpPr/>
          <p:nvPr/>
        </p:nvSpPr>
        <p:spPr>
          <a:xfrm>
            <a:off x="390568" y="986537"/>
            <a:ext cx="9131204" cy="1773530"/>
          </a:xfrm>
          <a:prstGeom prst="roundRect">
            <a:avLst>
              <a:gd name="adj" fmla="val 2960"/>
            </a:avLst>
          </a:prstGeom>
          <a:solidFill>
            <a:schemeClr val="bg1"/>
          </a:solidFill>
          <a:ln w="5615" cap="flat">
            <a:solidFill>
              <a:srgbClr val="5F84FF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7D75A31C-6342-4A2B-885E-0BDF92ACA07B}"/>
              </a:ext>
            </a:extLst>
          </p:cNvPr>
          <p:cNvSpPr/>
          <p:nvPr/>
        </p:nvSpPr>
        <p:spPr>
          <a:xfrm>
            <a:off x="5180231" y="4058838"/>
            <a:ext cx="1980000" cy="1980000"/>
          </a:xfrm>
          <a:prstGeom prst="roundRect">
            <a:avLst>
              <a:gd name="adj" fmla="val 295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2D1500CC-F85E-4AE1-9710-670497401FA2}"/>
              </a:ext>
            </a:extLst>
          </p:cNvPr>
          <p:cNvSpPr/>
          <p:nvPr/>
        </p:nvSpPr>
        <p:spPr>
          <a:xfrm>
            <a:off x="7534379" y="4058838"/>
            <a:ext cx="1980000" cy="1980000"/>
          </a:xfrm>
          <a:prstGeom prst="roundRect">
            <a:avLst>
              <a:gd name="adj" fmla="val 2152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5C1FCC-7D6B-4F43-B80D-E03312821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목록</a:t>
            </a:r>
            <a:r>
              <a:rPr lang="en-US" altLang="ko-KR" dirty="0"/>
              <a:t>(</a:t>
            </a:r>
            <a:r>
              <a:rPr lang="ko-KR" altLang="en-US" dirty="0"/>
              <a:t>프로젝트 중심</a:t>
            </a:r>
            <a:r>
              <a:rPr lang="en-US" altLang="ko-KR" dirty="0"/>
              <a:t>)_My Projects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6A0E7D-ABB2-4B61-842E-3214AE0B90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프로젝트 각 상태 현황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최근 작업 파일</a:t>
            </a:r>
            <a:r>
              <a:rPr lang="en-US" altLang="ko-KR" dirty="0"/>
              <a:t>(3</a:t>
            </a:r>
            <a:r>
              <a:rPr lang="ko-KR" altLang="en-US" dirty="0"/>
              <a:t>개</a:t>
            </a:r>
            <a:r>
              <a:rPr lang="en-US" altLang="ko-KR" dirty="0"/>
              <a:t>), </a:t>
            </a:r>
            <a:r>
              <a:rPr lang="ko-KR" altLang="en-US" dirty="0" err="1"/>
              <a:t>워크벤치</a:t>
            </a:r>
            <a:r>
              <a:rPr lang="en-US" altLang="ko-KR" dirty="0"/>
              <a:t>, </a:t>
            </a:r>
            <a:r>
              <a:rPr lang="ko-KR" altLang="en-US" dirty="0"/>
              <a:t>리포트 단위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ko-KR" altLang="en-US" dirty="0"/>
              <a:t>클릭 할 경우 해당 파일의 작업화면으로 이동</a:t>
            </a:r>
            <a:endParaRPr lang="en-US" altLang="ko-KR" dirty="0"/>
          </a:p>
          <a:p>
            <a:pPr marL="92075" indent="0">
              <a:spcBef>
                <a:spcPts val="300"/>
              </a:spcBef>
              <a:buNone/>
            </a:pPr>
            <a:r>
              <a:rPr lang="en-US" altLang="ko-KR" dirty="0"/>
              <a:t>2-1. </a:t>
            </a:r>
            <a:r>
              <a:rPr lang="ko-KR" altLang="en-US" dirty="0"/>
              <a:t>현 시간 </a:t>
            </a:r>
            <a:r>
              <a:rPr lang="en-US" altLang="ko-KR" dirty="0"/>
              <a:t>– </a:t>
            </a:r>
            <a:r>
              <a:rPr lang="ko-KR" altLang="en-US" dirty="0"/>
              <a:t>마지막 저장일시 </a:t>
            </a:r>
            <a:r>
              <a:rPr lang="en-US" altLang="ko-KR" dirty="0"/>
              <a:t>(</a:t>
            </a:r>
            <a:r>
              <a:rPr lang="ko-KR" altLang="en-US" dirty="0"/>
              <a:t>분 단위까지 계산</a:t>
            </a:r>
            <a:r>
              <a:rPr lang="en-US" altLang="ko-KR" dirty="0"/>
              <a:t>)</a:t>
            </a:r>
          </a:p>
          <a:p>
            <a:pPr marL="92075" indent="0">
              <a:spcBef>
                <a:spcPts val="300"/>
              </a:spcBef>
              <a:buNone/>
            </a:pPr>
            <a:r>
              <a:rPr lang="en-US" altLang="ko-KR" dirty="0"/>
              <a:t>  - </a:t>
            </a:r>
            <a:r>
              <a:rPr lang="ko-KR" altLang="en-US" dirty="0"/>
              <a:t>형식</a:t>
            </a:r>
            <a:r>
              <a:rPr lang="en-US" altLang="ko-KR" dirty="0"/>
              <a:t>: </a:t>
            </a:r>
            <a:r>
              <a:rPr lang="en-US" altLang="ko-KR" dirty="0" err="1"/>
              <a:t>Oom</a:t>
            </a:r>
            <a:r>
              <a:rPr lang="en-US" altLang="ko-KR" dirty="0"/>
              <a:t> ago, Ooh ago, </a:t>
            </a:r>
            <a:r>
              <a:rPr lang="en-US" altLang="ko-KR" dirty="0" err="1"/>
              <a:t>Ood</a:t>
            </a:r>
            <a:r>
              <a:rPr lang="en-US" altLang="ko-KR" dirty="0"/>
              <a:t> ago, 00M ago)</a:t>
            </a:r>
          </a:p>
          <a:p>
            <a:pPr marL="92075" indent="0">
              <a:spcBef>
                <a:spcPts val="300"/>
              </a:spcBef>
              <a:buNone/>
            </a:pPr>
            <a:r>
              <a:rPr lang="en-US" altLang="ko-KR" dirty="0"/>
              <a:t>2-2. </a:t>
            </a:r>
            <a:r>
              <a:rPr lang="ko-KR" altLang="en-US" dirty="0"/>
              <a:t>작업유형</a:t>
            </a:r>
            <a:r>
              <a:rPr lang="en-US" altLang="ko-KR" dirty="0"/>
              <a:t>, </a:t>
            </a:r>
            <a:r>
              <a:rPr lang="ko-KR" altLang="en-US" dirty="0"/>
              <a:t>파일명 표시</a:t>
            </a:r>
            <a:r>
              <a:rPr lang="en-US" altLang="ko-KR" dirty="0"/>
              <a:t>.</a:t>
            </a:r>
          </a:p>
          <a:p>
            <a:pPr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나의 프로젝트 목록</a:t>
            </a:r>
            <a:r>
              <a:rPr lang="en-US" altLang="ko-KR" dirty="0"/>
              <a:t>, </a:t>
            </a:r>
            <a:r>
              <a:rPr lang="ko-KR" altLang="en-US" dirty="0"/>
              <a:t>공유된 파일</a:t>
            </a:r>
            <a:r>
              <a:rPr lang="en-US" altLang="ko-KR" dirty="0"/>
              <a:t>(</a:t>
            </a:r>
            <a:r>
              <a:rPr lang="ko-KR" altLang="en-US" dirty="0"/>
              <a:t>탭 형식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검색 필터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- Option : ALL, Project, Workflow, Report</a:t>
            </a:r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4-1. </a:t>
            </a:r>
            <a:r>
              <a:rPr lang="ko-KR" altLang="en-US" dirty="0"/>
              <a:t>최근 검색어 </a:t>
            </a:r>
            <a:r>
              <a:rPr lang="en-US" altLang="ko-KR" dirty="0"/>
              <a:t>3</a:t>
            </a:r>
            <a:r>
              <a:rPr lang="ko-KR" altLang="en-US" dirty="0"/>
              <a:t>개까지 노출</a:t>
            </a:r>
            <a:r>
              <a:rPr lang="en-US" altLang="ko-KR" dirty="0"/>
              <a:t>. </a:t>
            </a:r>
            <a:r>
              <a:rPr lang="ko-KR" altLang="en-US" dirty="0"/>
              <a:t>클릭 시 해당 키워드로 검색</a:t>
            </a:r>
            <a:endParaRPr lang="en-US" altLang="ko-KR" dirty="0"/>
          </a:p>
          <a:p>
            <a:pPr>
              <a:spcBef>
                <a:spcPts val="100"/>
              </a:spcBef>
              <a:buAutoNum type="arabicPeriod" startAt="5"/>
            </a:pPr>
            <a:r>
              <a:rPr lang="ko-KR" altLang="en-US" dirty="0"/>
              <a:t>태그 검색</a:t>
            </a:r>
            <a:r>
              <a:rPr lang="en-US" altLang="ko-KR" dirty="0"/>
              <a:t>/</a:t>
            </a:r>
            <a:r>
              <a:rPr lang="ko-KR" altLang="en-US" dirty="0"/>
              <a:t>설정 화면 팝업 표시</a:t>
            </a:r>
            <a:endParaRPr lang="en-US" altLang="ko-KR" dirty="0"/>
          </a:p>
          <a:p>
            <a:pPr>
              <a:spcBef>
                <a:spcPts val="100"/>
              </a:spcBef>
              <a:buAutoNum type="arabicPeriod" startAt="5"/>
            </a:pPr>
            <a:r>
              <a:rPr lang="ko-KR" altLang="en-US" dirty="0"/>
              <a:t>검색결과 프로젝트 개수 표시</a:t>
            </a:r>
            <a:endParaRPr lang="en-US" altLang="ko-KR" dirty="0"/>
          </a:p>
          <a:p>
            <a:pPr indent="87313">
              <a:spcBef>
                <a:spcPts val="100"/>
              </a:spcBef>
              <a:buNone/>
            </a:pPr>
            <a:r>
              <a:rPr lang="en-US" altLang="ko-KR" dirty="0"/>
              <a:t>- </a:t>
            </a:r>
            <a:r>
              <a:rPr lang="ko-KR" altLang="en-US" dirty="0"/>
              <a:t>형식</a:t>
            </a:r>
            <a:r>
              <a:rPr lang="en-US" altLang="ko-KR" dirty="0"/>
              <a:t>: Total #,###</a:t>
            </a:r>
          </a:p>
          <a:p>
            <a:pPr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프로젝트 정렬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-</a:t>
            </a:r>
            <a:r>
              <a:rPr lang="ko-KR" altLang="en-US" dirty="0"/>
              <a:t> 정렬 </a:t>
            </a:r>
            <a:r>
              <a:rPr lang="en-US" altLang="ko-KR" dirty="0"/>
              <a:t>option : date of creation, modification, name</a:t>
            </a:r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7-1. </a:t>
            </a:r>
            <a:r>
              <a:rPr lang="ko-KR" altLang="en-US" dirty="0"/>
              <a:t>오름차순</a:t>
            </a:r>
            <a:r>
              <a:rPr lang="en-US" altLang="ko-KR" dirty="0"/>
              <a:t>, </a:t>
            </a:r>
            <a:r>
              <a:rPr lang="ko-KR" altLang="en-US" dirty="0"/>
              <a:t>내림차순 선택</a:t>
            </a:r>
            <a:endParaRPr lang="en-US" altLang="ko-KR" dirty="0"/>
          </a:p>
          <a:p>
            <a:pPr indent="0">
              <a:spcBef>
                <a:spcPts val="100"/>
              </a:spcBef>
              <a:buNone/>
            </a:pPr>
            <a:r>
              <a:rPr lang="en-US" altLang="ko-KR" dirty="0"/>
              <a:t>8. </a:t>
            </a:r>
            <a:r>
              <a:rPr lang="ko-KR" altLang="en-US" dirty="0"/>
              <a:t>새 프로젝트 생성 화면 팝업</a:t>
            </a:r>
            <a:endParaRPr lang="en-US" altLang="ko-KR" dirty="0"/>
          </a:p>
          <a:p>
            <a:pPr indent="0">
              <a:spcBef>
                <a:spcPts val="100"/>
              </a:spcBef>
              <a:buNone/>
            </a:pPr>
            <a:r>
              <a:rPr lang="en-US" altLang="ko-KR" dirty="0"/>
              <a:t>9. </a:t>
            </a:r>
            <a:r>
              <a:rPr lang="ko-KR" altLang="en-US" dirty="0"/>
              <a:t>프로젝트 단위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9-1. </a:t>
            </a:r>
            <a:r>
              <a:rPr lang="ko-KR" altLang="en-US" dirty="0"/>
              <a:t>프로젝트명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줄</a:t>
            </a:r>
            <a:r>
              <a:rPr lang="en-US" altLang="ko-KR" dirty="0"/>
              <a:t>, </a:t>
            </a:r>
            <a:r>
              <a:rPr lang="ko-KR" altLang="en-US" dirty="0"/>
              <a:t>초과시 </a:t>
            </a:r>
            <a:r>
              <a:rPr lang="en-US" altLang="ko-KR" spc="0" dirty="0"/>
              <a:t>··· </a:t>
            </a:r>
            <a:r>
              <a:rPr lang="ko-KR" altLang="en-US" spc="-150" dirty="0"/>
              <a:t>로 표시</a:t>
            </a:r>
            <a:r>
              <a:rPr lang="en-US" altLang="ko-KR" spc="-150" dirty="0"/>
              <a:t>)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9-2. </a:t>
            </a:r>
            <a:r>
              <a:rPr lang="ko-KR" altLang="en-US" dirty="0"/>
              <a:t>설명</a:t>
            </a:r>
            <a:r>
              <a:rPr lang="en-US" altLang="ko-KR" dirty="0"/>
              <a:t> (</a:t>
            </a:r>
            <a:r>
              <a:rPr lang="ko-KR" altLang="en-US" dirty="0"/>
              <a:t>최대 </a:t>
            </a:r>
            <a:r>
              <a:rPr lang="en-US" altLang="ko-KR" dirty="0"/>
              <a:t>3</a:t>
            </a:r>
            <a:r>
              <a:rPr lang="ko-KR" altLang="en-US" dirty="0"/>
              <a:t>줄 초과시 </a:t>
            </a:r>
            <a:r>
              <a:rPr lang="en-US" altLang="ko-KR" spc="0" dirty="0"/>
              <a:t>··· </a:t>
            </a:r>
            <a:r>
              <a:rPr lang="ko-KR" altLang="en-US" spc="0" dirty="0"/>
              <a:t>로</a:t>
            </a:r>
            <a:r>
              <a:rPr lang="en-US" altLang="ko-KR" spc="0" dirty="0"/>
              <a:t> </a:t>
            </a:r>
            <a:r>
              <a:rPr lang="ko-KR" altLang="en-US" spc="0" dirty="0"/>
              <a:t>표시</a:t>
            </a:r>
            <a:r>
              <a:rPr lang="en-US" altLang="ko-KR" spc="0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9-3. </a:t>
            </a:r>
            <a:r>
              <a:rPr lang="ko-KR" altLang="en-US" dirty="0"/>
              <a:t>프로젝트 생성 시 설정한 태그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9-4. </a:t>
            </a:r>
            <a:r>
              <a:rPr lang="ko-KR" altLang="en-US" dirty="0"/>
              <a:t>프로젝트 생성일   </a:t>
            </a:r>
            <a:r>
              <a:rPr lang="en-US" altLang="ko-KR" dirty="0" err="1"/>
              <a:t>yyyy</a:t>
            </a:r>
            <a:r>
              <a:rPr lang="en-US" altLang="ko-KR" dirty="0"/>
              <a:t>/mm/dd </a:t>
            </a:r>
            <a:r>
              <a:rPr lang="en-US" altLang="ko-KR" dirty="0" err="1"/>
              <a:t>hh:mm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9-5. </a:t>
            </a:r>
            <a:r>
              <a:rPr lang="ko-KR" altLang="en-US" dirty="0"/>
              <a:t>하단의 </a:t>
            </a:r>
            <a:r>
              <a:rPr lang="ko-KR" altLang="en-US" dirty="0" err="1"/>
              <a:t>워크벤치</a:t>
            </a:r>
            <a:r>
              <a:rPr lang="ko-KR" altLang="en-US" dirty="0"/>
              <a:t> 영역 펼쳐짐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      (</a:t>
            </a:r>
            <a:r>
              <a:rPr lang="ko-KR" altLang="en-US" dirty="0" err="1"/>
              <a:t>버튼명</a:t>
            </a:r>
            <a:r>
              <a:rPr lang="ko-KR" altLang="en-US" dirty="0"/>
              <a:t> 형식</a:t>
            </a:r>
            <a:r>
              <a:rPr lang="en-US" altLang="ko-KR" dirty="0"/>
              <a:t>: #,### Workflow)</a:t>
            </a:r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9-6. </a:t>
            </a:r>
            <a:r>
              <a:rPr lang="ko-KR" altLang="en-US" dirty="0"/>
              <a:t>하단의 </a:t>
            </a:r>
            <a:r>
              <a:rPr lang="ko-KR" altLang="en-US" dirty="0" err="1"/>
              <a:t>레포트</a:t>
            </a:r>
            <a:r>
              <a:rPr lang="ko-KR" altLang="en-US" dirty="0"/>
              <a:t> 영역 펼쳐짐</a:t>
            </a:r>
            <a:endParaRPr lang="en-US" altLang="ko-KR" dirty="0"/>
          </a:p>
          <a:p>
            <a:pPr marL="182563" indent="0">
              <a:spcBef>
                <a:spcPts val="100"/>
              </a:spcBef>
              <a:buNone/>
            </a:pPr>
            <a:r>
              <a:rPr lang="en-US" altLang="ko-KR" dirty="0"/>
              <a:t>(</a:t>
            </a:r>
            <a:r>
              <a:rPr lang="ko-KR" altLang="en-US" dirty="0" err="1"/>
              <a:t>버튼명</a:t>
            </a:r>
            <a:r>
              <a:rPr lang="ko-KR" altLang="en-US" dirty="0"/>
              <a:t> 형식</a:t>
            </a:r>
            <a:r>
              <a:rPr lang="en-US" altLang="ko-KR" dirty="0"/>
              <a:t>: #,### Report)</a:t>
            </a:r>
          </a:p>
          <a:p>
            <a:pPr marL="182563" indent="-182563">
              <a:spcBef>
                <a:spcPts val="100"/>
              </a:spcBef>
              <a:buNone/>
            </a:pPr>
            <a:r>
              <a:rPr lang="en-US" altLang="ko-KR" dirty="0"/>
              <a:t>10. </a:t>
            </a:r>
            <a:r>
              <a:rPr lang="ko-KR" altLang="en-US" dirty="0"/>
              <a:t>설정 화면으로 이동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673027-11D7-4293-A370-57EDDD3E53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01_01_</a:t>
            </a:r>
            <a:r>
              <a:rPr lang="ko-KR" altLang="en-US" dirty="0"/>
              <a:t>프로젝트 목록</a:t>
            </a:r>
            <a:r>
              <a:rPr lang="en-US" altLang="ko-KR" dirty="0"/>
              <a:t>_</a:t>
            </a:r>
            <a:r>
              <a:rPr lang="ko-KR" altLang="en-US" dirty="0"/>
              <a:t>유형</a:t>
            </a:r>
            <a:r>
              <a:rPr lang="en-US" altLang="ko-KR" dirty="0"/>
              <a:t>1(1)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E51D89-CBD7-439B-B01E-7B9F9067AF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프로젝트 목록</a:t>
            </a:r>
            <a:r>
              <a:rPr lang="en-US" altLang="ko-KR" dirty="0"/>
              <a:t>(</a:t>
            </a:r>
            <a:r>
              <a:rPr lang="ko-KR" altLang="en-US" dirty="0"/>
              <a:t>프로젝트 중심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52AB331-29CC-4A76-876A-09B8C630F8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My Projects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9EB141B-DB44-4B25-AE32-C57E78D8CB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074855-BB36-42BF-99E4-E63561DD127F}"/>
              </a:ext>
            </a:extLst>
          </p:cNvPr>
          <p:cNvSpPr txBox="1"/>
          <p:nvPr/>
        </p:nvSpPr>
        <p:spPr>
          <a:xfrm>
            <a:off x="600832" y="1200160"/>
            <a:ext cx="1159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Project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나눔고딕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380B0A-5359-4502-9817-BCCF09A60570}"/>
              </a:ext>
            </a:extLst>
          </p:cNvPr>
          <p:cNvSpPr txBox="1"/>
          <p:nvPr/>
        </p:nvSpPr>
        <p:spPr>
          <a:xfrm>
            <a:off x="362389" y="3022065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MY Projects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1381406" y="3022065"/>
            <a:ext cx="11395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Shared Files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438" name="직선 연결선 437">
            <a:extLst>
              <a:ext uri="{FF2B5EF4-FFF2-40B4-BE49-F238E27FC236}">
                <a16:creationId xmlns:a16="http://schemas.microsoft.com/office/drawing/2014/main" id="{AE01A750-526A-4615-925D-160E476DFBE6}"/>
              </a:ext>
            </a:extLst>
          </p:cNvPr>
          <p:cNvCxnSpPr>
            <a:cxnSpLocks/>
          </p:cNvCxnSpPr>
          <p:nvPr/>
        </p:nvCxnSpPr>
        <p:spPr>
          <a:xfrm>
            <a:off x="299700" y="3398071"/>
            <a:ext cx="1098595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A0322826-BFCF-4BB4-A9C7-6D36A28357BA}"/>
              </a:ext>
            </a:extLst>
          </p:cNvPr>
          <p:cNvSpPr txBox="1"/>
          <p:nvPr/>
        </p:nvSpPr>
        <p:spPr>
          <a:xfrm>
            <a:off x="407360" y="3569897"/>
            <a:ext cx="904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Total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6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60F06318-E643-4855-8FC6-245D47839D08}"/>
              </a:ext>
            </a:extLst>
          </p:cNvPr>
          <p:cNvSpPr/>
          <p:nvPr/>
        </p:nvSpPr>
        <p:spPr>
          <a:xfrm>
            <a:off x="397038" y="4049240"/>
            <a:ext cx="1980000" cy="1980000"/>
          </a:xfrm>
          <a:prstGeom prst="roundRect">
            <a:avLst>
              <a:gd name="adj" fmla="val 2232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Create New Project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BBF1E51-CA61-4007-952A-76C79AD36062}"/>
              </a:ext>
            </a:extLst>
          </p:cNvPr>
          <p:cNvSpPr txBox="1"/>
          <p:nvPr/>
        </p:nvSpPr>
        <p:spPr>
          <a:xfrm>
            <a:off x="5176514" y="4188277"/>
            <a:ext cx="1962397" cy="447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2.15.17.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PyUDF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를 사용한 빌딩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최적제어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D6180648-AF97-4C31-91B2-5A70642273C2}"/>
              </a:ext>
            </a:extLst>
          </p:cNvPr>
          <p:cNvSpPr txBox="1"/>
          <p:nvPr/>
        </p:nvSpPr>
        <p:spPr>
          <a:xfrm>
            <a:off x="5215532" y="4643273"/>
            <a:ext cx="2013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빌딩 최적제어를 위한 프로젝트입니다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.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94CE0D9-22F0-48A3-AB9A-9B5658F113AD}"/>
              </a:ext>
            </a:extLst>
          </p:cNvPr>
          <p:cNvSpPr txBox="1"/>
          <p:nvPr/>
        </p:nvSpPr>
        <p:spPr>
          <a:xfrm>
            <a:off x="7530537" y="4188277"/>
            <a:ext cx="1463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TC-SF-900-CON-002 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39" name="사각형: 둥근 모서리 238">
            <a:extLst>
              <a:ext uri="{FF2B5EF4-FFF2-40B4-BE49-F238E27FC236}">
                <a16:creationId xmlns:a16="http://schemas.microsoft.com/office/drawing/2014/main" id="{B0EF139A-1E9C-4D28-9CC7-B359EC2A10C3}"/>
              </a:ext>
            </a:extLst>
          </p:cNvPr>
          <p:cNvSpPr/>
          <p:nvPr/>
        </p:nvSpPr>
        <p:spPr>
          <a:xfrm>
            <a:off x="7557510" y="5289076"/>
            <a:ext cx="482472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테스트</a:t>
            </a:r>
          </a:p>
        </p:txBody>
      </p:sp>
      <p:pic>
        <p:nvPicPr>
          <p:cNvPr id="261" name="그래픽 260" descr="배지 팔로우 단색으로 채워진">
            <a:extLst>
              <a:ext uri="{FF2B5EF4-FFF2-40B4-BE49-F238E27FC236}">
                <a16:creationId xmlns:a16="http://schemas.microsoft.com/office/drawing/2014/main" id="{F2C7FB63-4583-4318-A1F3-8F71622EB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286" y="4411928"/>
            <a:ext cx="732018" cy="732018"/>
          </a:xfrm>
          <a:prstGeom prst="rect">
            <a:avLst/>
          </a:prstGeom>
        </p:spPr>
      </p:pic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6F0779A7-8CAC-4993-A0EE-9D5263DC28B9}"/>
              </a:ext>
            </a:extLst>
          </p:cNvPr>
          <p:cNvGrpSpPr/>
          <p:nvPr/>
        </p:nvGrpSpPr>
        <p:grpSpPr>
          <a:xfrm>
            <a:off x="5175884" y="5673766"/>
            <a:ext cx="1989096" cy="381592"/>
            <a:chOff x="2799772" y="2526981"/>
            <a:chExt cx="2096058" cy="381592"/>
          </a:xfrm>
        </p:grpSpPr>
        <p:sp>
          <p:nvSpPr>
            <p:cNvPr id="264" name="직사각형 59">
              <a:extLst>
                <a:ext uri="{FF2B5EF4-FFF2-40B4-BE49-F238E27FC236}">
                  <a16:creationId xmlns:a16="http://schemas.microsoft.com/office/drawing/2014/main" id="{9AF5E44D-5530-4E5E-85C5-F84AC132A105}"/>
                </a:ext>
              </a:extLst>
            </p:cNvPr>
            <p:cNvSpPr/>
            <p:nvPr/>
          </p:nvSpPr>
          <p:spPr>
            <a:xfrm>
              <a:off x="3847801" y="2526981"/>
              <a:ext cx="1048029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3633339F-B7D6-49DA-8BBA-AE75AB659D7C}"/>
                </a:ext>
              </a:extLst>
            </p:cNvPr>
            <p:cNvSpPr txBox="1"/>
            <p:nvPr/>
          </p:nvSpPr>
          <p:spPr>
            <a:xfrm>
              <a:off x="4021519" y="2592009"/>
              <a:ext cx="8634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3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Report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66" name="직사각형 63">
              <a:extLst>
                <a:ext uri="{FF2B5EF4-FFF2-40B4-BE49-F238E27FC236}">
                  <a16:creationId xmlns:a16="http://schemas.microsoft.com/office/drawing/2014/main" id="{D41AA481-461A-44BB-99D8-9D9CDDF19970}"/>
                </a:ext>
              </a:extLst>
            </p:cNvPr>
            <p:cNvSpPr/>
            <p:nvPr/>
          </p:nvSpPr>
          <p:spPr>
            <a:xfrm>
              <a:off x="2799772" y="2526981"/>
              <a:ext cx="1048028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267" name="그래픽 266">
              <a:extLst>
                <a:ext uri="{FF2B5EF4-FFF2-40B4-BE49-F238E27FC236}">
                  <a16:creationId xmlns:a16="http://schemas.microsoft.com/office/drawing/2014/main" id="{F0F4BB27-3E3C-4268-986B-2A6AAF3AA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93062" y="2653934"/>
              <a:ext cx="128423" cy="127685"/>
            </a:xfrm>
            <a:prstGeom prst="rect">
              <a:avLst/>
            </a:prstGeom>
          </p:spPr>
        </p:pic>
        <p:pic>
          <p:nvPicPr>
            <p:cNvPr id="268" name="그래픽 267">
              <a:extLst>
                <a:ext uri="{FF2B5EF4-FFF2-40B4-BE49-F238E27FC236}">
                  <a16:creationId xmlns:a16="http://schemas.microsoft.com/office/drawing/2014/main" id="{55D70E8C-CA0A-4B45-914B-D83BAA32C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77225" y="2651031"/>
              <a:ext cx="121839" cy="121138"/>
            </a:xfrm>
            <a:prstGeom prst="rect">
              <a:avLst/>
            </a:prstGeom>
          </p:spPr>
        </p:pic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4DA150FB-0D70-495E-BE4F-3CCCD419F4AB}"/>
                </a:ext>
              </a:extLst>
            </p:cNvPr>
            <p:cNvSpPr txBox="1"/>
            <p:nvPr/>
          </p:nvSpPr>
          <p:spPr>
            <a:xfrm>
              <a:off x="2882159" y="2592009"/>
              <a:ext cx="10341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6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Workflow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pic>
        <p:nvPicPr>
          <p:cNvPr id="283" name="그래픽 282">
            <a:extLst>
              <a:ext uri="{FF2B5EF4-FFF2-40B4-BE49-F238E27FC236}">
                <a16:creationId xmlns:a16="http://schemas.microsoft.com/office/drawing/2014/main" id="{C82D83DB-D4FB-450E-94B9-0235462967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2323" y="5775231"/>
            <a:ext cx="121870" cy="127685"/>
          </a:xfrm>
          <a:prstGeom prst="roundRect">
            <a:avLst/>
          </a:prstGeom>
        </p:spPr>
      </p:pic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0E7DC01-35E0-4EB8-83BE-82AA2E1706CB}"/>
              </a:ext>
            </a:extLst>
          </p:cNvPr>
          <p:cNvGrpSpPr/>
          <p:nvPr/>
        </p:nvGrpSpPr>
        <p:grpSpPr>
          <a:xfrm>
            <a:off x="7532676" y="5673766"/>
            <a:ext cx="1989096" cy="381592"/>
            <a:chOff x="2799772" y="2526981"/>
            <a:chExt cx="2096058" cy="381592"/>
          </a:xfrm>
        </p:grpSpPr>
        <p:sp>
          <p:nvSpPr>
            <p:cNvPr id="150" name="직사각형 59">
              <a:extLst>
                <a:ext uri="{FF2B5EF4-FFF2-40B4-BE49-F238E27FC236}">
                  <a16:creationId xmlns:a16="http://schemas.microsoft.com/office/drawing/2014/main" id="{4019CD8C-B99F-4396-B5A0-A412D065A2E1}"/>
                </a:ext>
              </a:extLst>
            </p:cNvPr>
            <p:cNvSpPr/>
            <p:nvPr/>
          </p:nvSpPr>
          <p:spPr>
            <a:xfrm>
              <a:off x="3847801" y="2526981"/>
              <a:ext cx="1048029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F103B6F-69CD-475A-9ADC-7422B30DD5AC}"/>
                </a:ext>
              </a:extLst>
            </p:cNvPr>
            <p:cNvSpPr txBox="1"/>
            <p:nvPr/>
          </p:nvSpPr>
          <p:spPr>
            <a:xfrm>
              <a:off x="4021519" y="2592009"/>
              <a:ext cx="8634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3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Report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52" name="직사각형 63">
              <a:extLst>
                <a:ext uri="{FF2B5EF4-FFF2-40B4-BE49-F238E27FC236}">
                  <a16:creationId xmlns:a16="http://schemas.microsoft.com/office/drawing/2014/main" id="{B2769772-11B4-492B-8381-35B294CC09E4}"/>
                </a:ext>
              </a:extLst>
            </p:cNvPr>
            <p:cNvSpPr/>
            <p:nvPr/>
          </p:nvSpPr>
          <p:spPr>
            <a:xfrm>
              <a:off x="2799772" y="2526981"/>
              <a:ext cx="1048028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153" name="그래픽 152">
              <a:extLst>
                <a:ext uri="{FF2B5EF4-FFF2-40B4-BE49-F238E27FC236}">
                  <a16:creationId xmlns:a16="http://schemas.microsoft.com/office/drawing/2014/main" id="{37949E92-E667-47D2-A098-DFDC3CED2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93062" y="2653934"/>
              <a:ext cx="128423" cy="127685"/>
            </a:xfrm>
            <a:prstGeom prst="rect">
              <a:avLst/>
            </a:prstGeom>
          </p:spPr>
        </p:pic>
        <p:pic>
          <p:nvPicPr>
            <p:cNvPr id="154" name="그래픽 153">
              <a:extLst>
                <a:ext uri="{FF2B5EF4-FFF2-40B4-BE49-F238E27FC236}">
                  <a16:creationId xmlns:a16="http://schemas.microsoft.com/office/drawing/2014/main" id="{74BF0050-6987-4595-9A4D-C7133B1C5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77225" y="2651031"/>
              <a:ext cx="121839" cy="121138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89E3192-3564-46D0-BCE3-8E186BF50822}"/>
                </a:ext>
              </a:extLst>
            </p:cNvPr>
            <p:cNvSpPr txBox="1"/>
            <p:nvPr/>
          </p:nvSpPr>
          <p:spPr>
            <a:xfrm>
              <a:off x="2882159" y="2592009"/>
              <a:ext cx="10341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6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Workflow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D030C46-F7F3-4306-B509-B5F3CF77C258}"/>
              </a:ext>
            </a:extLst>
          </p:cNvPr>
          <p:cNvSpPr/>
          <p:nvPr/>
        </p:nvSpPr>
        <p:spPr>
          <a:xfrm>
            <a:off x="6299957" y="3018997"/>
            <a:ext cx="2303929" cy="2792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ALL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Search keyword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06924CA5-46FC-4D94-91BA-844B9F985E8D}"/>
              </a:ext>
            </a:extLst>
          </p:cNvPr>
          <p:cNvGrpSpPr/>
          <p:nvPr/>
        </p:nvGrpSpPr>
        <p:grpSpPr>
          <a:xfrm>
            <a:off x="8354438" y="3052758"/>
            <a:ext cx="203001" cy="203001"/>
            <a:chOff x="7328151" y="3759978"/>
            <a:chExt cx="180368" cy="180368"/>
          </a:xfrm>
        </p:grpSpPr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6D418118-E543-4877-96F5-F16A95E1890D}"/>
                </a:ext>
              </a:extLst>
            </p:cNvPr>
            <p:cNvSpPr/>
            <p:nvPr/>
          </p:nvSpPr>
          <p:spPr>
            <a:xfrm>
              <a:off x="7328151" y="3759978"/>
              <a:ext cx="180368" cy="180368"/>
            </a:xfrm>
            <a:prstGeom prst="ellips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165" name="그래픽 164" descr="돋보기 윤곽선">
              <a:extLst>
                <a:ext uri="{FF2B5EF4-FFF2-40B4-BE49-F238E27FC236}">
                  <a16:creationId xmlns:a16="http://schemas.microsoft.com/office/drawing/2014/main" id="{B1D6B4B8-B20E-41F1-A5C6-F3F6FC726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54554" y="3792007"/>
              <a:ext cx="120539" cy="120539"/>
            </a:xfrm>
            <a:prstGeom prst="rect">
              <a:avLst/>
            </a:prstGeom>
          </p:spPr>
        </p:pic>
      </p:grp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644095AD-6065-43E2-9D20-757C9B90CDEF}"/>
              </a:ext>
            </a:extLst>
          </p:cNvPr>
          <p:cNvCxnSpPr>
            <a:cxnSpLocks/>
          </p:cNvCxnSpPr>
          <p:nvPr/>
        </p:nvCxnSpPr>
        <p:spPr>
          <a:xfrm>
            <a:off x="6937172" y="3069943"/>
            <a:ext cx="0" cy="1717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" name="그래픽 160" descr="아래쪽 캐럿 단색으로 채워진">
            <a:extLst>
              <a:ext uri="{FF2B5EF4-FFF2-40B4-BE49-F238E27FC236}">
                <a16:creationId xmlns:a16="http://schemas.microsoft.com/office/drawing/2014/main" id="{E509DDF0-7FF7-40DF-BBAE-77B3E5AA70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20387" y="3083434"/>
            <a:ext cx="158222" cy="158222"/>
          </a:xfrm>
          <a:prstGeom prst="rect">
            <a:avLst/>
          </a:prstGeom>
        </p:spPr>
      </p:pic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5B21B66C-5C88-4F29-96E5-EDF833C7C836}"/>
              </a:ext>
            </a:extLst>
          </p:cNvPr>
          <p:cNvSpPr/>
          <p:nvPr/>
        </p:nvSpPr>
        <p:spPr>
          <a:xfrm>
            <a:off x="389418" y="986537"/>
            <a:ext cx="1774800" cy="1773530"/>
          </a:xfrm>
          <a:prstGeom prst="roundRect">
            <a:avLst>
              <a:gd name="adj" fmla="val 2960"/>
            </a:avLst>
          </a:prstGeom>
          <a:solidFill>
            <a:srgbClr val="5F84FF"/>
          </a:solidFill>
          <a:ln w="5615" cap="flat">
            <a:solidFill>
              <a:schemeClr val="bg1">
                <a:lumMod val="6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7E4EF94-BCD9-4080-996D-A1D103FF7424}"/>
              </a:ext>
            </a:extLst>
          </p:cNvPr>
          <p:cNvSpPr txBox="1"/>
          <p:nvPr/>
        </p:nvSpPr>
        <p:spPr>
          <a:xfrm>
            <a:off x="496594" y="1127473"/>
            <a:ext cx="177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Project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33" name="그래픽 32" descr="목록 단색으로 채워진">
            <a:extLst>
              <a:ext uri="{FF2B5EF4-FFF2-40B4-BE49-F238E27FC236}">
                <a16:creationId xmlns:a16="http://schemas.microsoft.com/office/drawing/2014/main" id="{B2D9F1AD-7BF1-42BE-8FBF-90CAF0DFC9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81931" y="2110192"/>
            <a:ext cx="556627" cy="556627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5542EDB4-CF3C-4424-A5E2-5E84ECF86551}"/>
              </a:ext>
            </a:extLst>
          </p:cNvPr>
          <p:cNvSpPr txBox="1"/>
          <p:nvPr/>
        </p:nvSpPr>
        <p:spPr>
          <a:xfrm>
            <a:off x="6126894" y="1059990"/>
            <a:ext cx="1623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My History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7C0D58B1-E7C4-4974-97DD-304D3D7E2A56}"/>
              </a:ext>
            </a:extLst>
          </p:cNvPr>
          <p:cNvSpPr txBox="1"/>
          <p:nvPr/>
        </p:nvSpPr>
        <p:spPr>
          <a:xfrm>
            <a:off x="6808561" y="1977192"/>
            <a:ext cx="19987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TC-SF-900-CON-002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C41792D-AFC2-4A4A-9355-2681622E3EC6}"/>
              </a:ext>
            </a:extLst>
          </p:cNvPr>
          <p:cNvSpPr txBox="1"/>
          <p:nvPr/>
        </p:nvSpPr>
        <p:spPr>
          <a:xfrm>
            <a:off x="6808561" y="2411666"/>
            <a:ext cx="19987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2.15.17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PyUDF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를 사용한 빌딩 최적제어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5BFD07AF-F658-419D-B4D8-13E1B13B19AD}"/>
              </a:ext>
            </a:extLst>
          </p:cNvPr>
          <p:cNvCxnSpPr>
            <a:cxnSpLocks/>
          </p:cNvCxnSpPr>
          <p:nvPr/>
        </p:nvCxnSpPr>
        <p:spPr>
          <a:xfrm>
            <a:off x="6269584" y="1431158"/>
            <a:ext cx="0" cy="1235661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09FEA50-8055-4DEC-B9D3-32189938215B}"/>
              </a:ext>
            </a:extLst>
          </p:cNvPr>
          <p:cNvGrpSpPr/>
          <p:nvPr/>
        </p:nvGrpSpPr>
        <p:grpSpPr>
          <a:xfrm>
            <a:off x="6240175" y="1344251"/>
            <a:ext cx="617368" cy="215444"/>
            <a:chOff x="7503937" y="1444112"/>
            <a:chExt cx="617368" cy="215444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87E051C-ACDD-477E-8B05-56FEEC1EF065}"/>
                </a:ext>
              </a:extLst>
            </p:cNvPr>
            <p:cNvSpPr txBox="1"/>
            <p:nvPr/>
          </p:nvSpPr>
          <p:spPr>
            <a:xfrm>
              <a:off x="7535699" y="1444112"/>
              <a:ext cx="5856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14h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ago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E6072D6-650D-4D0E-A6A7-5EE92A60E2DA}"/>
                </a:ext>
              </a:extLst>
            </p:cNvPr>
            <p:cNvSpPr/>
            <p:nvPr/>
          </p:nvSpPr>
          <p:spPr>
            <a:xfrm>
              <a:off x="7503937" y="1512001"/>
              <a:ext cx="65167" cy="65167"/>
            </a:xfrm>
            <a:prstGeom prst="ellipse">
              <a:avLst/>
            </a:prstGeom>
            <a:solidFill>
              <a:schemeClr val="bg1"/>
            </a:solidFill>
            <a:ln w="5615" cap="flat">
              <a:solidFill>
                <a:srgbClr val="5F84F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69B07E1-199F-42D1-A5F1-2CA2C8E9DC97}"/>
              </a:ext>
            </a:extLst>
          </p:cNvPr>
          <p:cNvGrpSpPr/>
          <p:nvPr/>
        </p:nvGrpSpPr>
        <p:grpSpPr>
          <a:xfrm>
            <a:off x="6240175" y="1765425"/>
            <a:ext cx="734154" cy="215444"/>
            <a:chOff x="7503937" y="1782017"/>
            <a:chExt cx="734154" cy="215444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B5ECA041-783B-4BAE-8C61-8B8CAF10E376}"/>
                </a:ext>
              </a:extLst>
            </p:cNvPr>
            <p:cNvSpPr txBox="1"/>
            <p:nvPr/>
          </p:nvSpPr>
          <p:spPr>
            <a:xfrm>
              <a:off x="7535698" y="1782017"/>
              <a:ext cx="7023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2d ago</a:t>
              </a: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98486E00-E67E-4FAC-B6E1-9B4D347ED0BC}"/>
                </a:ext>
              </a:extLst>
            </p:cNvPr>
            <p:cNvSpPr/>
            <p:nvPr/>
          </p:nvSpPr>
          <p:spPr>
            <a:xfrm>
              <a:off x="7503937" y="1857057"/>
              <a:ext cx="65167" cy="65167"/>
            </a:xfrm>
            <a:prstGeom prst="ellipse">
              <a:avLst/>
            </a:prstGeom>
            <a:solidFill>
              <a:schemeClr val="bg1"/>
            </a:solidFill>
            <a:ln w="5615" cap="flat">
              <a:solidFill>
                <a:srgbClr val="5F84F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D3A8A31-9698-45D0-AEF3-45C317327936}"/>
              </a:ext>
            </a:extLst>
          </p:cNvPr>
          <p:cNvGrpSpPr/>
          <p:nvPr/>
        </p:nvGrpSpPr>
        <p:grpSpPr>
          <a:xfrm>
            <a:off x="6240175" y="2203917"/>
            <a:ext cx="617368" cy="215444"/>
            <a:chOff x="7503937" y="2133514"/>
            <a:chExt cx="617368" cy="215444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635CA725-0CE2-42FF-8EEE-05B934761B30}"/>
                </a:ext>
              </a:extLst>
            </p:cNvPr>
            <p:cNvSpPr txBox="1"/>
            <p:nvPr/>
          </p:nvSpPr>
          <p:spPr>
            <a:xfrm>
              <a:off x="7535699" y="2133514"/>
              <a:ext cx="5856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5d ago</a:t>
              </a: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2C6B0355-5968-4195-98EB-A00062C6B431}"/>
                </a:ext>
              </a:extLst>
            </p:cNvPr>
            <p:cNvSpPr/>
            <p:nvPr/>
          </p:nvSpPr>
          <p:spPr>
            <a:xfrm>
              <a:off x="7503937" y="2206166"/>
              <a:ext cx="65167" cy="65167"/>
            </a:xfrm>
            <a:prstGeom prst="ellipse">
              <a:avLst/>
            </a:prstGeom>
            <a:solidFill>
              <a:schemeClr val="bg1"/>
            </a:solidFill>
            <a:ln w="5615" cap="flat">
              <a:solidFill>
                <a:srgbClr val="5F84F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4B73354-E4F2-4554-A85C-EE9ED3C80F93}"/>
              </a:ext>
            </a:extLst>
          </p:cNvPr>
          <p:cNvSpPr/>
          <p:nvPr/>
        </p:nvSpPr>
        <p:spPr>
          <a:xfrm>
            <a:off x="6810135" y="1803081"/>
            <a:ext cx="825463" cy="19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Report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635C5387-E8E1-4E5C-B1A5-303DF0684595}"/>
              </a:ext>
            </a:extLst>
          </p:cNvPr>
          <p:cNvSpPr/>
          <p:nvPr/>
        </p:nvSpPr>
        <p:spPr>
          <a:xfrm>
            <a:off x="6810135" y="2243994"/>
            <a:ext cx="825463" cy="19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Workflow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C00B03C-94E9-436C-AA4E-89751107F994}"/>
              </a:ext>
            </a:extLst>
          </p:cNvPr>
          <p:cNvSpPr/>
          <p:nvPr/>
        </p:nvSpPr>
        <p:spPr>
          <a:xfrm>
            <a:off x="6820656" y="1334543"/>
            <a:ext cx="2358000" cy="415314"/>
          </a:xfrm>
          <a:prstGeom prst="roundRect">
            <a:avLst/>
          </a:prstGeom>
          <a:solidFill>
            <a:schemeClr val="bg1"/>
          </a:solidFill>
          <a:ln w="5615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12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07DA808-BBA4-4211-AC7F-5487A9930B73}"/>
              </a:ext>
            </a:extLst>
          </p:cNvPr>
          <p:cNvSpPr txBox="1"/>
          <p:nvPr/>
        </p:nvSpPr>
        <p:spPr>
          <a:xfrm>
            <a:off x="6820656" y="1525476"/>
            <a:ext cx="19987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2.15.17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PyUDF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를 사용한 빌딩 최적제어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852607-8C54-44BF-BEC5-9640721D2F79}"/>
              </a:ext>
            </a:extLst>
          </p:cNvPr>
          <p:cNvSpPr/>
          <p:nvPr/>
        </p:nvSpPr>
        <p:spPr>
          <a:xfrm>
            <a:off x="6810135" y="1361933"/>
            <a:ext cx="825463" cy="19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Workflow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DAE4CFB-6583-4362-A1EB-E88347D4DF56}"/>
              </a:ext>
            </a:extLst>
          </p:cNvPr>
          <p:cNvSpPr txBox="1"/>
          <p:nvPr/>
        </p:nvSpPr>
        <p:spPr>
          <a:xfrm>
            <a:off x="2435904" y="1079327"/>
            <a:ext cx="1623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Project Status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4A8977F2-F31E-4281-A68C-E920ECF99BCE}"/>
              </a:ext>
            </a:extLst>
          </p:cNvPr>
          <p:cNvSpPr txBox="1"/>
          <p:nvPr/>
        </p:nvSpPr>
        <p:spPr>
          <a:xfrm>
            <a:off x="7036247" y="1113647"/>
            <a:ext cx="21930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Check out the last 3 work files.</a:t>
            </a: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C49FA894-A639-443B-93FD-EC343CBA99CF}"/>
              </a:ext>
            </a:extLst>
          </p:cNvPr>
          <p:cNvSpPr/>
          <p:nvPr/>
        </p:nvSpPr>
        <p:spPr>
          <a:xfrm>
            <a:off x="2257461" y="109787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56B712FF-C674-4764-9B65-30BE2D0678DA}"/>
              </a:ext>
            </a:extLst>
          </p:cNvPr>
          <p:cNvSpPr/>
          <p:nvPr/>
        </p:nvSpPr>
        <p:spPr>
          <a:xfrm>
            <a:off x="5902123" y="109941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F376455-562B-466C-B518-D89BD8E26B0F}"/>
              </a:ext>
            </a:extLst>
          </p:cNvPr>
          <p:cNvSpPr/>
          <p:nvPr/>
        </p:nvSpPr>
        <p:spPr>
          <a:xfrm>
            <a:off x="167649" y="294506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EBB6A959-62AC-49BC-B900-6FFCDC40C122}"/>
              </a:ext>
            </a:extLst>
          </p:cNvPr>
          <p:cNvSpPr/>
          <p:nvPr/>
        </p:nvSpPr>
        <p:spPr>
          <a:xfrm>
            <a:off x="6199218" y="306705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4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CDD02465-7196-4C87-8217-D8B239B4EB89}"/>
              </a:ext>
            </a:extLst>
          </p:cNvPr>
          <p:cNvSpPr/>
          <p:nvPr/>
        </p:nvSpPr>
        <p:spPr>
          <a:xfrm>
            <a:off x="8717162" y="279004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5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2D2BD6D-484A-43C5-8D5C-2B0DE17F7041}"/>
              </a:ext>
            </a:extLst>
          </p:cNvPr>
          <p:cNvSpPr/>
          <p:nvPr/>
        </p:nvSpPr>
        <p:spPr>
          <a:xfrm>
            <a:off x="203417" y="363846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6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801423B6-C1E3-4546-83EE-8BCDF992B485}"/>
              </a:ext>
            </a:extLst>
          </p:cNvPr>
          <p:cNvSpPr/>
          <p:nvPr/>
        </p:nvSpPr>
        <p:spPr>
          <a:xfrm>
            <a:off x="8225742" y="338796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7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49E3B4E5-F124-473B-87A4-1329D02519EC}"/>
              </a:ext>
            </a:extLst>
          </p:cNvPr>
          <p:cNvSpPr/>
          <p:nvPr/>
        </p:nvSpPr>
        <p:spPr>
          <a:xfrm>
            <a:off x="792083" y="472845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8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8BBAF46-D30E-437C-BB73-90A74F9963BD}"/>
              </a:ext>
            </a:extLst>
          </p:cNvPr>
          <p:cNvSpPr txBox="1"/>
          <p:nvPr/>
        </p:nvSpPr>
        <p:spPr>
          <a:xfrm>
            <a:off x="6247113" y="1191942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BDDDF5A-291B-4634-AD1E-AB6AE6A55AF4}"/>
              </a:ext>
            </a:extLst>
          </p:cNvPr>
          <p:cNvSpPr txBox="1"/>
          <p:nvPr/>
        </p:nvSpPr>
        <p:spPr>
          <a:xfrm>
            <a:off x="3595107" y="1114701"/>
            <a:ext cx="24072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Check the current workflow status on a project basis.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DFFD51E-B990-4442-A0FC-CC887546F626}"/>
              </a:ext>
            </a:extLst>
          </p:cNvPr>
          <p:cNvSpPr txBox="1"/>
          <p:nvPr/>
        </p:nvSpPr>
        <p:spPr>
          <a:xfrm>
            <a:off x="6781808" y="1211431"/>
            <a:ext cx="385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0931D47-ECF9-4069-B3ED-9CBC3F3EC83D}"/>
              </a:ext>
            </a:extLst>
          </p:cNvPr>
          <p:cNvGrpSpPr/>
          <p:nvPr/>
        </p:nvGrpSpPr>
        <p:grpSpPr>
          <a:xfrm>
            <a:off x="8713648" y="3020250"/>
            <a:ext cx="815835" cy="272776"/>
            <a:chOff x="8695591" y="2893250"/>
            <a:chExt cx="815835" cy="272776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AA209660-FFD3-4588-8432-5C133C587006}"/>
                </a:ext>
              </a:extLst>
            </p:cNvPr>
            <p:cNvSpPr/>
            <p:nvPr/>
          </p:nvSpPr>
          <p:spPr>
            <a:xfrm>
              <a:off x="8695591" y="2893250"/>
              <a:ext cx="815835" cy="27277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Tag Search</a:t>
              </a:r>
              <a:endParaRPr kumimoji="0" lang="ko-KR" altLang="en-US" sz="10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14" name="그래픽 13" descr="설정 단색으로 채워진">
              <a:extLst>
                <a:ext uri="{FF2B5EF4-FFF2-40B4-BE49-F238E27FC236}">
                  <a16:creationId xmlns:a16="http://schemas.microsoft.com/office/drawing/2014/main" id="{A6D0EDD0-F4D6-4302-8992-FA62D8264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34999" y="2952134"/>
              <a:ext cx="143088" cy="143088"/>
            </a:xfrm>
            <a:prstGeom prst="rect">
              <a:avLst/>
            </a:prstGeom>
          </p:spPr>
        </p:pic>
      </p:grp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7C6E543D-6A33-4181-9C05-FB2D30CC48DB}"/>
              </a:ext>
            </a:extLst>
          </p:cNvPr>
          <p:cNvSpPr/>
          <p:nvPr/>
        </p:nvSpPr>
        <p:spPr>
          <a:xfrm>
            <a:off x="2835622" y="4058838"/>
            <a:ext cx="1980000" cy="1980000"/>
          </a:xfrm>
          <a:prstGeom prst="roundRect">
            <a:avLst>
              <a:gd name="adj" fmla="val 295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ABF999F3-A1A0-4950-9ABA-E4B0E8B9B17A}"/>
              </a:ext>
            </a:extLst>
          </p:cNvPr>
          <p:cNvSpPr txBox="1"/>
          <p:nvPr/>
        </p:nvSpPr>
        <p:spPr>
          <a:xfrm>
            <a:off x="2831905" y="4188277"/>
            <a:ext cx="1962397" cy="447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2.15.17.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PyUDF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를 사용한 빌딩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최적제어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880E5EC-485B-4AB9-9F2E-648294E04AE1}"/>
              </a:ext>
            </a:extLst>
          </p:cNvPr>
          <p:cNvSpPr txBox="1"/>
          <p:nvPr/>
        </p:nvSpPr>
        <p:spPr>
          <a:xfrm>
            <a:off x="2870923" y="4643273"/>
            <a:ext cx="2013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빌딩 최적제어를 위한 프로젝트입니다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Xxxxxxxxxxxxxxxxxxxxxxxxxxxxxxxxxxxxxxxxxxxxxxxxxxx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···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 </a:t>
            </a: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B0F49CF5-B37D-4C4F-B10E-8CD0D5414013}"/>
              </a:ext>
            </a:extLst>
          </p:cNvPr>
          <p:cNvGrpSpPr/>
          <p:nvPr/>
        </p:nvGrpSpPr>
        <p:grpSpPr>
          <a:xfrm>
            <a:off x="2831275" y="5673766"/>
            <a:ext cx="1989096" cy="381592"/>
            <a:chOff x="2799772" y="2526981"/>
            <a:chExt cx="2096058" cy="381592"/>
          </a:xfrm>
        </p:grpSpPr>
        <p:sp>
          <p:nvSpPr>
            <p:cNvPr id="200" name="직사각형 59">
              <a:extLst>
                <a:ext uri="{FF2B5EF4-FFF2-40B4-BE49-F238E27FC236}">
                  <a16:creationId xmlns:a16="http://schemas.microsoft.com/office/drawing/2014/main" id="{7743677E-431C-425E-8695-13E3352FC2E4}"/>
                </a:ext>
              </a:extLst>
            </p:cNvPr>
            <p:cNvSpPr/>
            <p:nvPr/>
          </p:nvSpPr>
          <p:spPr>
            <a:xfrm>
              <a:off x="3847801" y="2526981"/>
              <a:ext cx="1048029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87E8E98B-2891-49C9-89A1-F561B7B78050}"/>
                </a:ext>
              </a:extLst>
            </p:cNvPr>
            <p:cNvSpPr txBox="1"/>
            <p:nvPr/>
          </p:nvSpPr>
          <p:spPr>
            <a:xfrm>
              <a:off x="4021519" y="2592009"/>
              <a:ext cx="8634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3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Report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03" name="직사각형 63">
              <a:extLst>
                <a:ext uri="{FF2B5EF4-FFF2-40B4-BE49-F238E27FC236}">
                  <a16:creationId xmlns:a16="http://schemas.microsoft.com/office/drawing/2014/main" id="{5EB12981-61C7-4CF3-8A8D-53D01D9B1381}"/>
                </a:ext>
              </a:extLst>
            </p:cNvPr>
            <p:cNvSpPr/>
            <p:nvPr/>
          </p:nvSpPr>
          <p:spPr>
            <a:xfrm>
              <a:off x="2799772" y="2526981"/>
              <a:ext cx="1048028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204" name="그래픽 203">
              <a:extLst>
                <a:ext uri="{FF2B5EF4-FFF2-40B4-BE49-F238E27FC236}">
                  <a16:creationId xmlns:a16="http://schemas.microsoft.com/office/drawing/2014/main" id="{53498153-6C57-4AD5-A20A-127E3C242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93062" y="2653934"/>
              <a:ext cx="128423" cy="127685"/>
            </a:xfrm>
            <a:prstGeom prst="rect">
              <a:avLst/>
            </a:prstGeom>
          </p:spPr>
        </p:pic>
        <p:pic>
          <p:nvPicPr>
            <p:cNvPr id="205" name="그래픽 204">
              <a:extLst>
                <a:ext uri="{FF2B5EF4-FFF2-40B4-BE49-F238E27FC236}">
                  <a16:creationId xmlns:a16="http://schemas.microsoft.com/office/drawing/2014/main" id="{00D5DE98-4F08-4B25-9AD1-68F5FE792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77225" y="2651031"/>
              <a:ext cx="121839" cy="121138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607732A-BB95-44AB-B7E0-5D9B1E201450}"/>
                </a:ext>
              </a:extLst>
            </p:cNvPr>
            <p:cNvSpPr txBox="1"/>
            <p:nvPr/>
          </p:nvSpPr>
          <p:spPr>
            <a:xfrm>
              <a:off x="2882159" y="2592009"/>
              <a:ext cx="10341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6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Workflow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pic>
        <p:nvPicPr>
          <p:cNvPr id="207" name="그래픽 206">
            <a:extLst>
              <a:ext uri="{FF2B5EF4-FFF2-40B4-BE49-F238E27FC236}">
                <a16:creationId xmlns:a16="http://schemas.microsoft.com/office/drawing/2014/main" id="{56591D7B-EEEA-4090-9972-87F3CD23E2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7714" y="5775231"/>
            <a:ext cx="121870" cy="127685"/>
          </a:xfrm>
          <a:prstGeom prst="roundRect">
            <a:avLst/>
          </a:prstGeom>
        </p:spPr>
      </p:pic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8106699E-6701-46B4-9EAB-D39AC2FC15CB}"/>
              </a:ext>
            </a:extLst>
          </p:cNvPr>
          <p:cNvSpPr/>
          <p:nvPr/>
        </p:nvSpPr>
        <p:spPr>
          <a:xfrm>
            <a:off x="2833534" y="5291700"/>
            <a:ext cx="482472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법규</a:t>
            </a:r>
          </a:p>
        </p:txBody>
      </p: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76F99E0F-0C14-4A56-A3B4-9240DB37AD11}"/>
              </a:ext>
            </a:extLst>
          </p:cNvPr>
          <p:cNvSpPr/>
          <p:nvPr/>
        </p:nvSpPr>
        <p:spPr>
          <a:xfrm>
            <a:off x="3196033" y="5291701"/>
            <a:ext cx="601030" cy="18498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법리검토</a:t>
            </a:r>
          </a:p>
        </p:txBody>
      </p:sp>
      <p:sp>
        <p:nvSpPr>
          <p:cNvPr id="217" name="사각형: 둥근 모서리 216">
            <a:extLst>
              <a:ext uri="{FF2B5EF4-FFF2-40B4-BE49-F238E27FC236}">
                <a16:creationId xmlns:a16="http://schemas.microsoft.com/office/drawing/2014/main" id="{80964578-1AA6-4EC0-AD81-DB35A560B669}"/>
              </a:ext>
            </a:extLst>
          </p:cNvPr>
          <p:cNvSpPr/>
          <p:nvPr/>
        </p:nvSpPr>
        <p:spPr>
          <a:xfrm>
            <a:off x="3706110" y="5291701"/>
            <a:ext cx="750900" cy="18498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도로교통관리</a:t>
            </a:r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1171492E-C05F-41C9-BCC1-0845509BE259}"/>
              </a:ext>
            </a:extLst>
          </p:cNvPr>
          <p:cNvSpPr/>
          <p:nvPr/>
        </p:nvSpPr>
        <p:spPr>
          <a:xfrm>
            <a:off x="2828204" y="379006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9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DCC9FC10-7B08-443D-BE06-328BA5CC77C1}"/>
              </a:ext>
            </a:extLst>
          </p:cNvPr>
          <p:cNvSpPr txBox="1"/>
          <p:nvPr/>
        </p:nvSpPr>
        <p:spPr>
          <a:xfrm>
            <a:off x="2531536" y="4183091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9-1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B2092F6-1630-4A9C-B6AB-331D974A2AA0}"/>
              </a:ext>
            </a:extLst>
          </p:cNvPr>
          <p:cNvSpPr txBox="1"/>
          <p:nvPr/>
        </p:nvSpPr>
        <p:spPr>
          <a:xfrm>
            <a:off x="2531536" y="4651101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9-2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ECCB504-1D8A-4DD9-A28F-98E60319340B}"/>
              </a:ext>
            </a:extLst>
          </p:cNvPr>
          <p:cNvSpPr txBox="1"/>
          <p:nvPr/>
        </p:nvSpPr>
        <p:spPr>
          <a:xfrm>
            <a:off x="2531536" y="525523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9-3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2DCE3C5-3150-4AF5-B108-B33E366EFECF}"/>
              </a:ext>
            </a:extLst>
          </p:cNvPr>
          <p:cNvSpPr txBox="1"/>
          <p:nvPr/>
        </p:nvSpPr>
        <p:spPr>
          <a:xfrm>
            <a:off x="3171298" y="550986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9-5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4CC81B43-AA9B-4B88-98F0-D8B0E87EF788}"/>
              </a:ext>
            </a:extLst>
          </p:cNvPr>
          <p:cNvSpPr txBox="1"/>
          <p:nvPr/>
        </p:nvSpPr>
        <p:spPr>
          <a:xfrm>
            <a:off x="4149181" y="550986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9-6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47F5E8D-BD41-4C23-A678-4403F5A651E4}"/>
              </a:ext>
            </a:extLst>
          </p:cNvPr>
          <p:cNvSpPr txBox="1"/>
          <p:nvPr/>
        </p:nvSpPr>
        <p:spPr>
          <a:xfrm>
            <a:off x="9182898" y="339437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16" name="그래픽 15" descr="단일 톱니바퀴 단색으로 채워진">
            <a:extLst>
              <a:ext uri="{FF2B5EF4-FFF2-40B4-BE49-F238E27FC236}">
                <a16:creationId xmlns:a16="http://schemas.microsoft.com/office/drawing/2014/main" id="{44D7474C-0F59-4197-B3A3-A09126A8F7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8938" y="2468557"/>
            <a:ext cx="203532" cy="20353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C102DAC-1FF1-41C7-B8EE-3DEED005EB64}"/>
              </a:ext>
            </a:extLst>
          </p:cNvPr>
          <p:cNvGrpSpPr/>
          <p:nvPr/>
        </p:nvGrpSpPr>
        <p:grpSpPr>
          <a:xfrm>
            <a:off x="417053" y="2157172"/>
            <a:ext cx="914066" cy="273477"/>
            <a:chOff x="417053" y="2030172"/>
            <a:chExt cx="914066" cy="273477"/>
          </a:xfrm>
        </p:grpSpPr>
        <p:sp>
          <p:nvSpPr>
            <p:cNvPr id="245" name="말풍선: 모서리가 둥근 사각형 244">
              <a:extLst>
                <a:ext uri="{FF2B5EF4-FFF2-40B4-BE49-F238E27FC236}">
                  <a16:creationId xmlns:a16="http://schemas.microsoft.com/office/drawing/2014/main" id="{1BA50BBB-8280-4BC4-8505-CDC249632F3B}"/>
                </a:ext>
              </a:extLst>
            </p:cNvPr>
            <p:cNvSpPr/>
            <p:nvPr/>
          </p:nvSpPr>
          <p:spPr>
            <a:xfrm>
              <a:off x="417053" y="2030172"/>
              <a:ext cx="914066" cy="273477"/>
            </a:xfrm>
            <a:prstGeom prst="wedgeRoundRectCallout">
              <a:avLst>
                <a:gd name="adj1" fmla="val -28705"/>
                <a:gd name="adj2" fmla="val 79791"/>
                <a:gd name="adj3" fmla="val 16667"/>
              </a:avLst>
            </a:prstGeom>
            <a:solidFill>
              <a:schemeClr val="tx1">
                <a:lumMod val="85000"/>
                <a:lumOff val="15000"/>
                <a:alpha val="83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r>
                <a:rPr kumimoji="0" lang="en-US" altLang="ko-KR" sz="700" i="0" u="none" strike="noStrike" kern="1200" cap="none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You can change the project list type.</a:t>
              </a:r>
              <a:endParaRPr kumimoji="0" lang="ko-KR" altLang="en-US" sz="70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pic>
          <p:nvPicPr>
            <p:cNvPr id="21" name="그래픽 20" descr="닫기 윤곽선">
              <a:extLst>
                <a:ext uri="{FF2B5EF4-FFF2-40B4-BE49-F238E27FC236}">
                  <a16:creationId xmlns:a16="http://schemas.microsoft.com/office/drawing/2014/main" id="{5167B7BB-965F-4B9E-9AFB-ACB71D88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244286" y="2049718"/>
              <a:ext cx="55807" cy="55807"/>
            </a:xfrm>
            <a:prstGeom prst="rect">
              <a:avLst/>
            </a:prstGeom>
          </p:spPr>
        </p:pic>
      </p:grpSp>
      <p:sp>
        <p:nvSpPr>
          <p:cNvPr id="247" name="사각형: 둥근 모서리 246">
            <a:extLst>
              <a:ext uri="{FF2B5EF4-FFF2-40B4-BE49-F238E27FC236}">
                <a16:creationId xmlns:a16="http://schemas.microsoft.com/office/drawing/2014/main" id="{85BB596F-E4AB-4873-9472-914D66B25ECE}"/>
              </a:ext>
            </a:extLst>
          </p:cNvPr>
          <p:cNvSpPr/>
          <p:nvPr/>
        </p:nvSpPr>
        <p:spPr>
          <a:xfrm>
            <a:off x="4967710" y="3058931"/>
            <a:ext cx="482472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</a:t>
            </a:r>
          </a:p>
        </p:txBody>
      </p:sp>
      <p:sp>
        <p:nvSpPr>
          <p:cNvPr id="248" name="사각형: 둥근 모서리 247">
            <a:extLst>
              <a:ext uri="{FF2B5EF4-FFF2-40B4-BE49-F238E27FC236}">
                <a16:creationId xmlns:a16="http://schemas.microsoft.com/office/drawing/2014/main" id="{C7071050-3E47-4ED4-8F46-E93E23723FB8}"/>
              </a:ext>
            </a:extLst>
          </p:cNvPr>
          <p:cNvSpPr/>
          <p:nvPr/>
        </p:nvSpPr>
        <p:spPr>
          <a:xfrm>
            <a:off x="5286260" y="3058931"/>
            <a:ext cx="482472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법규</a:t>
            </a:r>
          </a:p>
        </p:txBody>
      </p: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A52FE68F-98C5-49AC-B142-B993EC856164}"/>
              </a:ext>
            </a:extLst>
          </p:cNvPr>
          <p:cNvSpPr/>
          <p:nvPr/>
        </p:nvSpPr>
        <p:spPr>
          <a:xfrm>
            <a:off x="5648759" y="3067053"/>
            <a:ext cx="601030" cy="18498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법리검토</a:t>
            </a:r>
          </a:p>
        </p:txBody>
      </p:sp>
      <p:sp>
        <p:nvSpPr>
          <p:cNvPr id="258" name="사각형: 둥근 모서리 257">
            <a:extLst>
              <a:ext uri="{FF2B5EF4-FFF2-40B4-BE49-F238E27FC236}">
                <a16:creationId xmlns:a16="http://schemas.microsoft.com/office/drawing/2014/main" id="{2ADE4DAE-4BB8-4923-B479-707F21E72E73}"/>
              </a:ext>
            </a:extLst>
          </p:cNvPr>
          <p:cNvSpPr/>
          <p:nvPr/>
        </p:nvSpPr>
        <p:spPr>
          <a:xfrm>
            <a:off x="2890368" y="5438982"/>
            <a:ext cx="1716418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created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F355D47C-78B8-4DC8-B979-1379AF1A9568}"/>
              </a:ext>
            </a:extLst>
          </p:cNvPr>
          <p:cNvSpPr/>
          <p:nvPr/>
        </p:nvSpPr>
        <p:spPr>
          <a:xfrm>
            <a:off x="5237791" y="5438982"/>
            <a:ext cx="1716418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created 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69" name="사각형: 둥근 모서리 268">
            <a:extLst>
              <a:ext uri="{FF2B5EF4-FFF2-40B4-BE49-F238E27FC236}">
                <a16:creationId xmlns:a16="http://schemas.microsoft.com/office/drawing/2014/main" id="{3D94F272-C41E-4111-A4A8-C1F8AAA47227}"/>
              </a:ext>
            </a:extLst>
          </p:cNvPr>
          <p:cNvSpPr/>
          <p:nvPr/>
        </p:nvSpPr>
        <p:spPr>
          <a:xfrm>
            <a:off x="7585214" y="5438982"/>
            <a:ext cx="1716418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created 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5849A12F-5FA9-44C0-B450-A4776EFA55CA}"/>
              </a:ext>
            </a:extLst>
          </p:cNvPr>
          <p:cNvSpPr txBox="1"/>
          <p:nvPr/>
        </p:nvSpPr>
        <p:spPr>
          <a:xfrm>
            <a:off x="2529592" y="5413321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9-4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A021475-0CAF-4457-8940-F0DA4B26C350}"/>
              </a:ext>
            </a:extLst>
          </p:cNvPr>
          <p:cNvSpPr txBox="1"/>
          <p:nvPr/>
        </p:nvSpPr>
        <p:spPr>
          <a:xfrm>
            <a:off x="3929394" y="2879361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C13537F-BFBE-427C-9099-89D6519FD484}"/>
              </a:ext>
            </a:extLst>
          </p:cNvPr>
          <p:cNvGrpSpPr/>
          <p:nvPr/>
        </p:nvGrpSpPr>
        <p:grpSpPr>
          <a:xfrm>
            <a:off x="8348963" y="3617499"/>
            <a:ext cx="1155800" cy="258484"/>
            <a:chOff x="8348963" y="3490499"/>
            <a:chExt cx="1155800" cy="258484"/>
          </a:xfrm>
        </p:grpSpPr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D0840961-0FCD-45BC-8DA1-4EA9BC134179}"/>
                </a:ext>
              </a:extLst>
            </p:cNvPr>
            <p:cNvGrpSpPr/>
            <p:nvPr/>
          </p:nvGrpSpPr>
          <p:grpSpPr>
            <a:xfrm>
              <a:off x="8348963" y="3490499"/>
              <a:ext cx="1155800" cy="258484"/>
              <a:chOff x="8348963" y="1272065"/>
              <a:chExt cx="1155800" cy="258484"/>
            </a:xfrm>
          </p:grpSpPr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97137FFD-584B-4EAC-AFD0-185B2F5C0627}"/>
                  </a:ext>
                </a:extLst>
              </p:cNvPr>
              <p:cNvSpPr/>
              <p:nvPr/>
            </p:nvSpPr>
            <p:spPr>
              <a:xfrm>
                <a:off x="8348963" y="1272065"/>
                <a:ext cx="1155800" cy="258484"/>
              </a:xfrm>
              <a:prstGeom prst="rect">
                <a:avLst/>
              </a:prstGeom>
              <a:solidFill>
                <a:schemeClr val="bg1"/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grpSp>
            <p:nvGrpSpPr>
              <p:cNvPr id="253" name="그룹 252">
                <a:extLst>
                  <a:ext uri="{FF2B5EF4-FFF2-40B4-BE49-F238E27FC236}">
                    <a16:creationId xmlns:a16="http://schemas.microsoft.com/office/drawing/2014/main" id="{A99D9364-8E7F-4E68-B8CC-022F1C642C94}"/>
                  </a:ext>
                </a:extLst>
              </p:cNvPr>
              <p:cNvGrpSpPr/>
              <p:nvPr/>
            </p:nvGrpSpPr>
            <p:grpSpPr>
              <a:xfrm>
                <a:off x="8366940" y="1288237"/>
                <a:ext cx="1083887" cy="216341"/>
                <a:chOff x="8366940" y="1288237"/>
                <a:chExt cx="1083887" cy="216341"/>
              </a:xfrm>
            </p:grpSpPr>
            <p:sp>
              <p:nvSpPr>
                <p:cNvPr id="255" name="그래픽 8">
                  <a:extLst>
                    <a:ext uri="{FF2B5EF4-FFF2-40B4-BE49-F238E27FC236}">
                      <a16:creationId xmlns:a16="http://schemas.microsoft.com/office/drawing/2014/main" id="{BC94AC8C-BCBD-4A92-AA4F-6B35C2D96D86}"/>
                    </a:ext>
                  </a:extLst>
                </p:cNvPr>
                <p:cNvSpPr txBox="1"/>
                <p:nvPr/>
              </p:nvSpPr>
              <p:spPr>
                <a:xfrm>
                  <a:off x="8366940" y="1288237"/>
                  <a:ext cx="803822" cy="2163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/>
                      <a:ea typeface="나눔고딕" panose="020D0604000000000000" pitchFamily="50" charset="-127"/>
                      <a:cs typeface="Arial"/>
                      <a:sym typeface="Arial"/>
                      <a:rtl val="0"/>
                    </a:rPr>
                    <a:t>name</a:t>
                  </a:r>
                  <a:endParaRPr kumimoji="0" lang="ko-KR" altLang="en-US" sz="80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나눔고딕" panose="020D0604000000000000" pitchFamily="50" charset="-127"/>
                    <a:cs typeface="Arial"/>
                    <a:sym typeface="Arial"/>
                    <a:rtl val="0"/>
                  </a:endParaRPr>
                </a:p>
              </p:txBody>
            </p:sp>
            <p:sp>
              <p:nvSpPr>
                <p:cNvPr id="256" name="그래픽 8">
                  <a:extLst>
                    <a:ext uri="{FF2B5EF4-FFF2-40B4-BE49-F238E27FC236}">
                      <a16:creationId xmlns:a16="http://schemas.microsoft.com/office/drawing/2014/main" id="{B21423AE-CE31-486E-90FD-1827DA45FFC8}"/>
                    </a:ext>
                  </a:extLst>
                </p:cNvPr>
                <p:cNvSpPr/>
                <p:nvPr/>
              </p:nvSpPr>
              <p:spPr>
                <a:xfrm>
                  <a:off x="9095016" y="1387421"/>
                  <a:ext cx="68750" cy="35762"/>
                </a:xfrm>
                <a:custGeom>
                  <a:avLst/>
                  <a:gdLst>
                    <a:gd name="connsiteX0" fmla="*/ 34702 w 68750"/>
                    <a:gd name="connsiteY0" fmla="*/ 45104 h 44614"/>
                    <a:gd name="connsiteX1" fmla="*/ 327 w 68750"/>
                    <a:gd name="connsiteY1" fmla="*/ 10729 h 44614"/>
                    <a:gd name="connsiteX2" fmla="*/ 10566 w 68750"/>
                    <a:gd name="connsiteY2" fmla="*/ 490 h 44614"/>
                    <a:gd name="connsiteX3" fmla="*/ 34702 w 68750"/>
                    <a:gd name="connsiteY3" fmla="*/ 24626 h 44614"/>
                    <a:gd name="connsiteX4" fmla="*/ 58838 w 68750"/>
                    <a:gd name="connsiteY4" fmla="*/ 490 h 44614"/>
                    <a:gd name="connsiteX5" fmla="*/ 69077 w 68750"/>
                    <a:gd name="connsiteY5" fmla="*/ 10729 h 44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8750" h="44614">
                      <a:moveTo>
                        <a:pt x="34702" y="45104"/>
                      </a:moveTo>
                      <a:lnTo>
                        <a:pt x="327" y="10729"/>
                      </a:lnTo>
                      <a:lnTo>
                        <a:pt x="10566" y="490"/>
                      </a:lnTo>
                      <a:lnTo>
                        <a:pt x="34702" y="24626"/>
                      </a:lnTo>
                      <a:lnTo>
                        <a:pt x="58838" y="490"/>
                      </a:lnTo>
                      <a:lnTo>
                        <a:pt x="69077" y="1072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7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pic>
              <p:nvPicPr>
                <p:cNvPr id="257" name="그래픽 256" descr="정렬 단색으로 채워진">
                  <a:extLst>
                    <a:ext uri="{FF2B5EF4-FFF2-40B4-BE49-F238E27FC236}">
                      <a16:creationId xmlns:a16="http://schemas.microsoft.com/office/drawing/2014/main" id="{D4D281C0-4680-422A-9E04-8F7AA24B64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4999" y="1349623"/>
                  <a:ext cx="115828" cy="11582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6BACC4A-4706-468D-8D89-3A210E7F273D}"/>
                </a:ext>
              </a:extLst>
            </p:cNvPr>
            <p:cNvCxnSpPr>
              <a:cxnSpLocks/>
            </p:cNvCxnSpPr>
            <p:nvPr/>
          </p:nvCxnSpPr>
          <p:spPr>
            <a:xfrm>
              <a:off x="9270206" y="3541816"/>
              <a:ext cx="0" cy="163839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타원 155">
            <a:extLst>
              <a:ext uri="{FF2B5EF4-FFF2-40B4-BE49-F238E27FC236}">
                <a16:creationId xmlns:a16="http://schemas.microsoft.com/office/drawing/2014/main" id="{01FD9B66-EFF8-4ED9-ACED-387BEEEC1AA2}"/>
              </a:ext>
            </a:extLst>
          </p:cNvPr>
          <p:cNvSpPr/>
          <p:nvPr/>
        </p:nvSpPr>
        <p:spPr>
          <a:xfrm>
            <a:off x="219270" y="246810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10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AD1192C-E7C8-4B6A-805C-B0128089BCC4}"/>
              </a:ext>
            </a:extLst>
          </p:cNvPr>
          <p:cNvSpPr/>
          <p:nvPr/>
        </p:nvSpPr>
        <p:spPr>
          <a:xfrm>
            <a:off x="114300" y="6485494"/>
            <a:ext cx="9685020" cy="216341"/>
          </a:xfrm>
          <a:prstGeom prst="rect">
            <a:avLst/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다음장에 계속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6765C60-9967-47D5-B92A-A2ED9D74AEBA}"/>
              </a:ext>
            </a:extLst>
          </p:cNvPr>
          <p:cNvGrpSpPr/>
          <p:nvPr/>
        </p:nvGrpSpPr>
        <p:grpSpPr>
          <a:xfrm>
            <a:off x="2583701" y="1444512"/>
            <a:ext cx="1047724" cy="1201405"/>
            <a:chOff x="2517531" y="-1769482"/>
            <a:chExt cx="1047724" cy="1201405"/>
          </a:xfrm>
        </p:grpSpPr>
        <p:sp>
          <p:nvSpPr>
            <p:cNvPr id="189" name="사각형: 둥근 모서리 188">
              <a:extLst>
                <a:ext uri="{FF2B5EF4-FFF2-40B4-BE49-F238E27FC236}">
                  <a16:creationId xmlns:a16="http://schemas.microsoft.com/office/drawing/2014/main" id="{D74CD5C8-3662-4693-9453-A79507AEAF2E}"/>
                </a:ext>
              </a:extLst>
            </p:cNvPr>
            <p:cNvSpPr/>
            <p:nvPr/>
          </p:nvSpPr>
          <p:spPr>
            <a:xfrm>
              <a:off x="2549050" y="-1769482"/>
              <a:ext cx="1016205" cy="1201405"/>
            </a:xfrm>
            <a:prstGeom prst="roundRect">
              <a:avLst>
                <a:gd name="adj" fmla="val 11836"/>
              </a:avLst>
            </a:prstGeom>
            <a:solidFill>
              <a:schemeClr val="bg1"/>
            </a:solidFill>
            <a:ln w="561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44EFCBAE-EDA1-42BD-9F1D-7E3E62355D59}"/>
                </a:ext>
              </a:extLst>
            </p:cNvPr>
            <p:cNvSpPr/>
            <p:nvPr/>
          </p:nvSpPr>
          <p:spPr>
            <a:xfrm>
              <a:off x="2698632" y="-1589332"/>
              <a:ext cx="332630" cy="33263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DD99BB1-3E31-4524-976D-16D7BC2F411D}"/>
                </a:ext>
              </a:extLst>
            </p:cNvPr>
            <p:cNvSpPr txBox="1"/>
            <p:nvPr/>
          </p:nvSpPr>
          <p:spPr>
            <a:xfrm>
              <a:off x="2606198" y="-1269193"/>
              <a:ext cx="9590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All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3C1EA89A-6771-4B16-B7C8-68140426B526}"/>
                </a:ext>
              </a:extLst>
            </p:cNvPr>
            <p:cNvSpPr txBox="1"/>
            <p:nvPr/>
          </p:nvSpPr>
          <p:spPr>
            <a:xfrm>
              <a:off x="2517531" y="-1015990"/>
              <a:ext cx="603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6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D6B06EBA-8EFE-4F8C-A507-B1D4190BA4D0}"/>
              </a:ext>
            </a:extLst>
          </p:cNvPr>
          <p:cNvGrpSpPr/>
          <p:nvPr/>
        </p:nvGrpSpPr>
        <p:grpSpPr>
          <a:xfrm>
            <a:off x="4806626" y="1444512"/>
            <a:ext cx="1047724" cy="1201405"/>
            <a:chOff x="4641526" y="1324013"/>
            <a:chExt cx="1047724" cy="1201405"/>
          </a:xfrm>
        </p:grpSpPr>
        <p:sp>
          <p:nvSpPr>
            <p:cNvPr id="211" name="사각형: 둥근 모서리 210">
              <a:extLst>
                <a:ext uri="{FF2B5EF4-FFF2-40B4-BE49-F238E27FC236}">
                  <a16:creationId xmlns:a16="http://schemas.microsoft.com/office/drawing/2014/main" id="{D682C126-79B3-4565-84DE-3FA6DB78878F}"/>
                </a:ext>
              </a:extLst>
            </p:cNvPr>
            <p:cNvSpPr/>
            <p:nvPr/>
          </p:nvSpPr>
          <p:spPr>
            <a:xfrm>
              <a:off x="4673045" y="1324013"/>
              <a:ext cx="1016205" cy="1201405"/>
            </a:xfrm>
            <a:prstGeom prst="roundRect">
              <a:avLst>
                <a:gd name="adj" fmla="val 11836"/>
              </a:avLst>
            </a:prstGeom>
            <a:solidFill>
              <a:schemeClr val="bg1"/>
            </a:solidFill>
            <a:ln w="561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A9C08D11-FE4F-40D2-9D46-C1ABE7F2757D}"/>
                </a:ext>
              </a:extLst>
            </p:cNvPr>
            <p:cNvSpPr/>
            <p:nvPr/>
          </p:nvSpPr>
          <p:spPr>
            <a:xfrm>
              <a:off x="4822627" y="1504163"/>
              <a:ext cx="332630" cy="33263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B27668A2-9354-4A58-9609-CBF8A0255B61}"/>
                </a:ext>
              </a:extLst>
            </p:cNvPr>
            <p:cNvSpPr txBox="1"/>
            <p:nvPr/>
          </p:nvSpPr>
          <p:spPr>
            <a:xfrm>
              <a:off x="4730193" y="1824302"/>
              <a:ext cx="9590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Failed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F98BACE-51BE-4989-AC43-E5380FBEFB9B}"/>
                </a:ext>
              </a:extLst>
            </p:cNvPr>
            <p:cNvSpPr txBox="1"/>
            <p:nvPr/>
          </p:nvSpPr>
          <p:spPr>
            <a:xfrm>
              <a:off x="4641526" y="2077505"/>
              <a:ext cx="603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22" name="그래픽 221" descr="닫기 단색으로 채워진">
              <a:extLst>
                <a:ext uri="{FF2B5EF4-FFF2-40B4-BE49-F238E27FC236}">
                  <a16:creationId xmlns:a16="http://schemas.microsoft.com/office/drawing/2014/main" id="{F067BF4E-CFAC-46A8-8CFB-4D735AC3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904342" y="1585878"/>
              <a:ext cx="169200" cy="169200"/>
            </a:xfrm>
            <a:prstGeom prst="rect">
              <a:avLst/>
            </a:prstGeom>
          </p:spPr>
        </p:pic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677637DF-B7B9-4A8C-84A6-6CB0D80CA361}"/>
              </a:ext>
            </a:extLst>
          </p:cNvPr>
          <p:cNvGrpSpPr/>
          <p:nvPr/>
        </p:nvGrpSpPr>
        <p:grpSpPr>
          <a:xfrm>
            <a:off x="3695164" y="1444512"/>
            <a:ext cx="1047724" cy="1201405"/>
            <a:chOff x="2429817" y="1451013"/>
            <a:chExt cx="1047724" cy="1201405"/>
          </a:xfrm>
        </p:grpSpPr>
        <p:sp>
          <p:nvSpPr>
            <p:cNvPr id="224" name="사각형: 둥근 모서리 223">
              <a:extLst>
                <a:ext uri="{FF2B5EF4-FFF2-40B4-BE49-F238E27FC236}">
                  <a16:creationId xmlns:a16="http://schemas.microsoft.com/office/drawing/2014/main" id="{13774747-570B-47DB-813F-64AC31291957}"/>
                </a:ext>
              </a:extLst>
            </p:cNvPr>
            <p:cNvSpPr/>
            <p:nvPr/>
          </p:nvSpPr>
          <p:spPr>
            <a:xfrm>
              <a:off x="2461336" y="1451013"/>
              <a:ext cx="1016205" cy="1201405"/>
            </a:xfrm>
            <a:prstGeom prst="roundRect">
              <a:avLst>
                <a:gd name="adj" fmla="val 11836"/>
              </a:avLst>
            </a:prstGeom>
            <a:solidFill>
              <a:schemeClr val="bg1"/>
            </a:solidFill>
            <a:ln w="561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5BEFE625-71EC-4726-9D30-0BAD75D70655}"/>
                </a:ext>
              </a:extLst>
            </p:cNvPr>
            <p:cNvSpPr txBox="1"/>
            <p:nvPr/>
          </p:nvSpPr>
          <p:spPr>
            <a:xfrm>
              <a:off x="2518484" y="1951302"/>
              <a:ext cx="9590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succeeded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24BFC4EC-BBEA-4DC8-B5F7-5E7A2159F6BD}"/>
                </a:ext>
              </a:extLst>
            </p:cNvPr>
            <p:cNvSpPr txBox="1"/>
            <p:nvPr/>
          </p:nvSpPr>
          <p:spPr>
            <a:xfrm>
              <a:off x="2429817" y="2204505"/>
              <a:ext cx="603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5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D5D89FBD-FCD9-4498-966F-403376B4553C}"/>
                </a:ext>
              </a:extLst>
            </p:cNvPr>
            <p:cNvSpPr/>
            <p:nvPr/>
          </p:nvSpPr>
          <p:spPr>
            <a:xfrm>
              <a:off x="2610918" y="1631163"/>
              <a:ext cx="332630" cy="33263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229" name="그래픽 228" descr="배지 체크 표시1 단색으로 채워진">
              <a:extLst>
                <a:ext uri="{FF2B5EF4-FFF2-40B4-BE49-F238E27FC236}">
                  <a16:creationId xmlns:a16="http://schemas.microsoft.com/office/drawing/2014/main" id="{E389AB99-5A20-44D9-9089-87F1B2D66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688160" y="1708406"/>
              <a:ext cx="178147" cy="178144"/>
            </a:xfrm>
            <a:prstGeom prst="rect">
              <a:avLst/>
            </a:prstGeom>
          </p:spPr>
        </p:pic>
      </p:grp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7E4338BA-977E-440E-B747-001AAD2A37D1}"/>
              </a:ext>
            </a:extLst>
          </p:cNvPr>
          <p:cNvSpPr/>
          <p:nvPr/>
        </p:nvSpPr>
        <p:spPr>
          <a:xfrm>
            <a:off x="3758139" y="3071004"/>
            <a:ext cx="1293128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Recently search keywords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8271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EE1BE-0C97-4452-A64B-BA0B5C5A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Enum Component </a:t>
            </a:r>
            <a:r>
              <a:rPr lang="ko-KR" altLang="en-US" dirty="0"/>
              <a:t>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DFECA2-F53D-489E-997F-4C29698810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Enum Component </a:t>
            </a:r>
            <a:r>
              <a:rPr lang="ko-KR" altLang="en-US" dirty="0"/>
              <a:t>목록</a:t>
            </a:r>
            <a:endParaRPr lang="en-US" altLang="ko-KR" dirty="0"/>
          </a:p>
          <a:p>
            <a:pPr indent="87313">
              <a:buNone/>
            </a:pPr>
            <a:r>
              <a:rPr lang="ko-KR" altLang="en-US" dirty="0" err="1"/>
              <a:t>호버</a:t>
            </a:r>
            <a:r>
              <a:rPr lang="ko-KR" altLang="en-US" dirty="0"/>
              <a:t> 시 삭제 버튼 표시</a:t>
            </a:r>
            <a:endParaRPr lang="en-US" altLang="ko-KR" dirty="0"/>
          </a:p>
          <a:p>
            <a:pPr indent="87313">
              <a:buNone/>
            </a:pPr>
            <a:r>
              <a:rPr lang="ko-KR" altLang="en-US" dirty="0"/>
              <a:t>클릭 시 상세 팝업으로 이동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 Component</a:t>
            </a:r>
            <a:r>
              <a:rPr lang="ko-KR" altLang="en-US" dirty="0"/>
              <a:t> 생성 </a:t>
            </a:r>
            <a:r>
              <a:rPr lang="en-US" altLang="ko-KR" dirty="0"/>
              <a:t>(</a:t>
            </a:r>
            <a:r>
              <a:rPr lang="ko-KR" altLang="en-US" dirty="0"/>
              <a:t>상세 팝업과 동일하게 사용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목록</a:t>
            </a:r>
            <a:r>
              <a:rPr lang="en-US" altLang="ko-KR" dirty="0"/>
              <a:t>(</a:t>
            </a:r>
            <a:r>
              <a:rPr lang="ko-KR" altLang="en-US" dirty="0"/>
              <a:t>이전</a:t>
            </a:r>
            <a:r>
              <a:rPr lang="en-US" altLang="ko-KR" dirty="0"/>
              <a:t>)</a:t>
            </a:r>
            <a:r>
              <a:rPr lang="ko-KR" altLang="en-US" dirty="0"/>
              <a:t>으로 이동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4.</a:t>
            </a:r>
            <a:r>
              <a:rPr lang="ko-KR" altLang="en-US" dirty="0"/>
              <a:t> 버튼 클릭 시 작성 필드 목록 하단에 추가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5. Enum</a:t>
            </a:r>
            <a:r>
              <a:rPr lang="ko-KR" altLang="en-US" dirty="0"/>
              <a:t> </a:t>
            </a:r>
            <a:r>
              <a:rPr lang="en-US" altLang="ko-KR" dirty="0"/>
              <a:t>Component</a:t>
            </a:r>
            <a:r>
              <a:rPr lang="ko-KR" altLang="en-US" dirty="0"/>
              <a:t> </a:t>
            </a:r>
            <a:r>
              <a:rPr lang="en-US" altLang="ko-KR" dirty="0"/>
              <a:t>Field</a:t>
            </a:r>
            <a:r>
              <a:rPr lang="ko-KR" altLang="en-US" dirty="0"/>
              <a:t> 목록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5-1. </a:t>
            </a:r>
            <a:r>
              <a:rPr lang="ko-KR" altLang="en-US" dirty="0"/>
              <a:t>순서 정렬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5-2. Field</a:t>
            </a:r>
            <a:r>
              <a:rPr lang="ko-KR" altLang="en-US" dirty="0"/>
              <a:t>명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5-3. </a:t>
            </a:r>
            <a:r>
              <a:rPr lang="ko-KR" altLang="en-US" dirty="0"/>
              <a:t>삭제 </a:t>
            </a:r>
            <a:r>
              <a:rPr lang="en-US" altLang="ko-KR" dirty="0"/>
              <a:t>(</a:t>
            </a:r>
            <a:r>
              <a:rPr lang="ko-KR" altLang="en-US" dirty="0"/>
              <a:t>로우 삭제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저장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6-1. </a:t>
            </a:r>
            <a:r>
              <a:rPr lang="ko-KR" altLang="en-US" dirty="0" err="1"/>
              <a:t>저장시</a:t>
            </a:r>
            <a:r>
              <a:rPr lang="ko-KR" altLang="en-US" dirty="0"/>
              <a:t> 이름 중복체크 필요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취소 </a:t>
            </a:r>
            <a:r>
              <a:rPr lang="en-US" altLang="ko-KR" dirty="0"/>
              <a:t>(</a:t>
            </a:r>
            <a:r>
              <a:rPr lang="ko-KR" altLang="en-US" dirty="0"/>
              <a:t>팝업 닫기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3B82FE-E39B-44A9-AD11-2DA03DAC77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06_03_Enum Component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6FDDC7-78A1-48A1-B93B-17BF026AB7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Enum Component </a:t>
            </a:r>
            <a:r>
              <a:rPr lang="ko-KR" altLang="en-US" dirty="0"/>
              <a:t>설정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1BC3405-B139-4EEB-9CA6-30D4B624F2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Component &gt; Enum Component Popup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1B4469E-E729-4E56-ADB7-5CAB029D7E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A25E67-2B5C-4C46-AD73-880205748E32}"/>
              </a:ext>
            </a:extLst>
          </p:cNvPr>
          <p:cNvSpPr/>
          <p:nvPr/>
        </p:nvSpPr>
        <p:spPr>
          <a:xfrm>
            <a:off x="344166" y="1463912"/>
            <a:ext cx="4580055" cy="4093030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2" name="그래픽 11" descr="닫기 윤곽선">
            <a:extLst>
              <a:ext uri="{FF2B5EF4-FFF2-40B4-BE49-F238E27FC236}">
                <a16:creationId xmlns:a16="http://schemas.microsoft.com/office/drawing/2014/main" id="{B9F39982-6E99-4514-B9E4-36993901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633" y="1573208"/>
            <a:ext cx="180578" cy="1805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C8D30D-15E9-4D55-BCEB-BA72FDDE3544}"/>
              </a:ext>
            </a:extLst>
          </p:cNvPr>
          <p:cNvSpPr txBox="1"/>
          <p:nvPr/>
        </p:nvSpPr>
        <p:spPr>
          <a:xfrm>
            <a:off x="344166" y="1542993"/>
            <a:ext cx="1489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Enum Component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08569F66-AD6A-43B9-AE05-2E7189B56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305871"/>
              </p:ext>
            </p:extLst>
          </p:nvPr>
        </p:nvGraphicFramePr>
        <p:xfrm>
          <a:off x="481691" y="2413835"/>
          <a:ext cx="4253766" cy="3044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3766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</a:tblGrid>
              <a:tr h="304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AggregationMethod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AttrType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34474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BasicDidentType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0998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CaculateOp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464186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CheckAnonymityMethod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244027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ColumnHandlePolicy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817120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DidentType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154622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DisplayMode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918811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FamilyType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257182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FeatureSubsetStrategy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14601179"/>
                  </a:ext>
                </a:extLst>
              </a:tr>
            </a:tbl>
          </a:graphicData>
        </a:graphic>
      </p:graphicFrame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DAB075E-B859-4A98-BDB9-AB11B0F1530B}"/>
              </a:ext>
            </a:extLst>
          </p:cNvPr>
          <p:cNvSpPr/>
          <p:nvPr/>
        </p:nvSpPr>
        <p:spPr>
          <a:xfrm>
            <a:off x="4856732" y="2483507"/>
            <a:ext cx="59424" cy="9144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3DBCAF-575F-4BE8-AF7C-83F2C902F67E}"/>
              </a:ext>
            </a:extLst>
          </p:cNvPr>
          <p:cNvSpPr/>
          <p:nvPr/>
        </p:nvSpPr>
        <p:spPr>
          <a:xfrm>
            <a:off x="5151408" y="1463911"/>
            <a:ext cx="4580055" cy="4093029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25" name="그래픽 24" descr="닫기 윤곽선">
            <a:extLst>
              <a:ext uri="{FF2B5EF4-FFF2-40B4-BE49-F238E27FC236}">
                <a16:creationId xmlns:a16="http://schemas.microsoft.com/office/drawing/2014/main" id="{F1FBD0C3-9B41-4F55-9176-FB876ED2F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211" y="1579969"/>
            <a:ext cx="180578" cy="1805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96E984-FC12-40F2-983E-06821B679E6C}"/>
              </a:ext>
            </a:extLst>
          </p:cNvPr>
          <p:cNvSpPr txBox="1"/>
          <p:nvPr/>
        </p:nvSpPr>
        <p:spPr>
          <a:xfrm>
            <a:off x="5151409" y="1542993"/>
            <a:ext cx="1489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Enum Component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3874110-CCDC-418D-86E6-53C576E2077A}"/>
              </a:ext>
            </a:extLst>
          </p:cNvPr>
          <p:cNvSpPr/>
          <p:nvPr/>
        </p:nvSpPr>
        <p:spPr>
          <a:xfrm>
            <a:off x="5579269" y="1962433"/>
            <a:ext cx="3908693" cy="273041"/>
          </a:xfrm>
          <a:prstGeom prst="roundRect">
            <a:avLst>
              <a:gd name="adj" fmla="val 7143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100" dirty="0" err="1"/>
              <a:t>RandomMethod</a:t>
            </a:r>
            <a:endParaRPr lang="ko-KR" alt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5F26BF-7843-4BEA-BB88-343EE9C437E1}"/>
              </a:ext>
            </a:extLst>
          </p:cNvPr>
          <p:cNvSpPr txBox="1"/>
          <p:nvPr/>
        </p:nvSpPr>
        <p:spPr>
          <a:xfrm>
            <a:off x="5179668" y="1929676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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8E49D5C-F2E8-40D1-A83B-92CEB19BA318}"/>
              </a:ext>
            </a:extLst>
          </p:cNvPr>
          <p:cNvSpPr/>
          <p:nvPr/>
        </p:nvSpPr>
        <p:spPr>
          <a:xfrm>
            <a:off x="5295627" y="2477035"/>
            <a:ext cx="4197013" cy="273041"/>
          </a:xfrm>
          <a:prstGeom prst="roundRect">
            <a:avLst>
              <a:gd name="adj" fmla="val 7143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Enter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name of </a:t>
            </a:r>
            <a:r>
              <a:rPr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EnumComponent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Field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4" name="표 21">
            <a:extLst>
              <a:ext uri="{FF2B5EF4-FFF2-40B4-BE49-F238E27FC236}">
                <a16:creationId xmlns:a16="http://schemas.microsoft.com/office/drawing/2014/main" id="{E66F468E-56A8-406C-9122-7B1880EE2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356992"/>
              </p:ext>
            </p:extLst>
          </p:nvPr>
        </p:nvGraphicFramePr>
        <p:xfrm>
          <a:off x="5324045" y="2892517"/>
          <a:ext cx="4188166" cy="18269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8166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</a:tblGrid>
              <a:tr h="304486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216000" marR="47625" marT="28575" marB="28575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2160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34474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2160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0998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2160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464186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2160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244027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2160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817120"/>
                  </a:ext>
                </a:extLst>
              </a:tr>
            </a:tbl>
          </a:graphicData>
        </a:graphic>
      </p:graphicFrame>
      <p:pic>
        <p:nvPicPr>
          <p:cNvPr id="42" name="그래픽 41" descr="배지 팔로우 단색으로 채워진">
            <a:extLst>
              <a:ext uri="{FF2B5EF4-FFF2-40B4-BE49-F238E27FC236}">
                <a16:creationId xmlns:a16="http://schemas.microsoft.com/office/drawing/2014/main" id="{120A6C01-2F47-4225-AEB7-6D4D16BAA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7416" y="2486572"/>
            <a:ext cx="252524" cy="252524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44C8E8A4-E2EA-4F79-A5BA-A57F0C055FC8}"/>
              </a:ext>
            </a:extLst>
          </p:cNvPr>
          <p:cNvGrpSpPr/>
          <p:nvPr/>
        </p:nvGrpSpPr>
        <p:grpSpPr>
          <a:xfrm>
            <a:off x="5374422" y="2994987"/>
            <a:ext cx="45719" cy="101547"/>
            <a:chOff x="10745263" y="3589177"/>
            <a:chExt cx="140223" cy="115070"/>
          </a:xfrm>
        </p:grpSpPr>
        <p:sp>
          <p:nvSpPr>
            <p:cNvPr id="47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A87778DB-B2A4-4E79-960E-D6DD558F35AC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8BAC3EFC-BBF2-43AD-BC1E-C6415DAC8AF9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1B5B99BC-988F-4647-862E-935025FD35B5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7CE3040-3EA2-485F-8D00-370CB2ED5F61}"/>
              </a:ext>
            </a:extLst>
          </p:cNvPr>
          <p:cNvGrpSpPr/>
          <p:nvPr/>
        </p:nvGrpSpPr>
        <p:grpSpPr>
          <a:xfrm>
            <a:off x="5374422" y="3299294"/>
            <a:ext cx="45719" cy="101547"/>
            <a:chOff x="10745263" y="3589177"/>
            <a:chExt cx="140223" cy="115070"/>
          </a:xfrm>
        </p:grpSpPr>
        <p:sp>
          <p:nvSpPr>
            <p:cNvPr id="51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652AD448-FB1C-4EF9-9BEE-82A7467F475B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3A0CA28B-157C-4CA4-BB32-075FC053FE05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7E587FCF-D526-40BA-A928-FF4F4F6329CF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A3B0791-0751-4759-9BA8-A88F15CF9F63}"/>
              </a:ext>
            </a:extLst>
          </p:cNvPr>
          <p:cNvGrpSpPr/>
          <p:nvPr/>
        </p:nvGrpSpPr>
        <p:grpSpPr>
          <a:xfrm>
            <a:off x="5374422" y="3603601"/>
            <a:ext cx="45719" cy="101547"/>
            <a:chOff x="10745263" y="3589177"/>
            <a:chExt cx="140223" cy="115070"/>
          </a:xfrm>
        </p:grpSpPr>
        <p:sp>
          <p:nvSpPr>
            <p:cNvPr id="55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E743573C-F662-4B6B-AA6D-2C3B48383F7B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DC45FB17-C395-466E-A841-756F934F1527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AD6601BD-B0DD-4BC4-82CC-5755B3033782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2C4D90E-D0CC-4C02-A31A-E2BC49308359}"/>
              </a:ext>
            </a:extLst>
          </p:cNvPr>
          <p:cNvGrpSpPr/>
          <p:nvPr/>
        </p:nvGrpSpPr>
        <p:grpSpPr>
          <a:xfrm>
            <a:off x="5374422" y="3907908"/>
            <a:ext cx="45719" cy="101547"/>
            <a:chOff x="10745263" y="3589177"/>
            <a:chExt cx="140223" cy="115070"/>
          </a:xfrm>
        </p:grpSpPr>
        <p:sp>
          <p:nvSpPr>
            <p:cNvPr id="59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802DAE0A-AC9B-48CD-9D13-231A3A079513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F897A233-2B3B-4C3A-BA2D-F1F9F94703B0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CB0FC72F-B1E7-4A64-A8E9-929ED9969DE1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24A6451-7C05-4389-9247-962708087F0F}"/>
              </a:ext>
            </a:extLst>
          </p:cNvPr>
          <p:cNvGrpSpPr/>
          <p:nvPr/>
        </p:nvGrpSpPr>
        <p:grpSpPr>
          <a:xfrm>
            <a:off x="5374422" y="4516521"/>
            <a:ext cx="45719" cy="101547"/>
            <a:chOff x="10745263" y="3589177"/>
            <a:chExt cx="140223" cy="115070"/>
          </a:xfrm>
        </p:grpSpPr>
        <p:sp>
          <p:nvSpPr>
            <p:cNvPr id="63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527150D9-8039-4C67-B92F-DDA0E5A89073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7EF22AB6-32C8-4C69-8336-DCC120FE241A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02CDCA9B-ECC8-4038-8462-E8BC9EE8E8DC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8C6DF45-A770-4139-B9B2-7E53027101B4}"/>
              </a:ext>
            </a:extLst>
          </p:cNvPr>
          <p:cNvGrpSpPr/>
          <p:nvPr/>
        </p:nvGrpSpPr>
        <p:grpSpPr>
          <a:xfrm>
            <a:off x="5374422" y="4212215"/>
            <a:ext cx="45719" cy="101547"/>
            <a:chOff x="10745263" y="3589177"/>
            <a:chExt cx="140223" cy="115070"/>
          </a:xfrm>
        </p:grpSpPr>
        <p:sp>
          <p:nvSpPr>
            <p:cNvPr id="67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6D395533-5CF8-40E3-821B-75033FAD2272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39DE56AF-D02C-4344-928A-FEFCDB45E698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C6DBEC1A-4F92-4366-B7FD-21D0379D9767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98853DD-725C-4D5A-A01B-53BAF8E9FD19}"/>
              </a:ext>
            </a:extLst>
          </p:cNvPr>
          <p:cNvGrpSpPr/>
          <p:nvPr/>
        </p:nvGrpSpPr>
        <p:grpSpPr>
          <a:xfrm>
            <a:off x="9271598" y="2925067"/>
            <a:ext cx="216364" cy="216024"/>
            <a:chOff x="8727227" y="4912739"/>
            <a:chExt cx="216364" cy="216024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2B1CC89A-195C-480C-8D2E-40C67EE815B2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73" name="그래픽 72" descr="쓰레기 윤곽선">
              <a:extLst>
                <a:ext uri="{FF2B5EF4-FFF2-40B4-BE49-F238E27FC236}">
                  <a16:creationId xmlns:a16="http://schemas.microsoft.com/office/drawing/2014/main" id="{EBE183BA-7C2B-490C-92DC-7E2FFFEA7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6563942-8BAA-4DFF-9EEE-12DA55D85C38}"/>
              </a:ext>
            </a:extLst>
          </p:cNvPr>
          <p:cNvGrpSpPr/>
          <p:nvPr/>
        </p:nvGrpSpPr>
        <p:grpSpPr>
          <a:xfrm>
            <a:off x="9271598" y="3231834"/>
            <a:ext cx="216364" cy="216024"/>
            <a:chOff x="8727227" y="4912739"/>
            <a:chExt cx="216364" cy="216024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44769600-E16E-4413-9C48-3D3256D9F5C1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79" name="그래픽 78" descr="쓰레기 윤곽선">
              <a:extLst>
                <a:ext uri="{FF2B5EF4-FFF2-40B4-BE49-F238E27FC236}">
                  <a16:creationId xmlns:a16="http://schemas.microsoft.com/office/drawing/2014/main" id="{7F3542E8-7A4F-4547-8381-C5F89727E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CD4CF76-FC01-4A49-9DFA-389D165EC2D9}"/>
              </a:ext>
            </a:extLst>
          </p:cNvPr>
          <p:cNvGrpSpPr/>
          <p:nvPr/>
        </p:nvGrpSpPr>
        <p:grpSpPr>
          <a:xfrm>
            <a:off x="9271598" y="3538601"/>
            <a:ext cx="216364" cy="216024"/>
            <a:chOff x="8727227" y="4912739"/>
            <a:chExt cx="216364" cy="216024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BBD2AF28-4573-48C2-90FE-842F0240D56C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85" name="그래픽 84" descr="쓰레기 윤곽선">
              <a:extLst>
                <a:ext uri="{FF2B5EF4-FFF2-40B4-BE49-F238E27FC236}">
                  <a16:creationId xmlns:a16="http://schemas.microsoft.com/office/drawing/2014/main" id="{7AD3EB63-CA56-4245-B08B-02EA6C82B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3B7499B-9573-481D-8C59-14D472E80011}"/>
              </a:ext>
            </a:extLst>
          </p:cNvPr>
          <p:cNvGrpSpPr/>
          <p:nvPr/>
        </p:nvGrpSpPr>
        <p:grpSpPr>
          <a:xfrm>
            <a:off x="9271598" y="3845368"/>
            <a:ext cx="216364" cy="216024"/>
            <a:chOff x="8727227" y="4912739"/>
            <a:chExt cx="216364" cy="216024"/>
          </a:xfrm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9F98321-1A80-4D7C-A351-28EEB34406E0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91" name="그래픽 90" descr="쓰레기 윤곽선">
              <a:extLst>
                <a:ext uri="{FF2B5EF4-FFF2-40B4-BE49-F238E27FC236}">
                  <a16:creationId xmlns:a16="http://schemas.microsoft.com/office/drawing/2014/main" id="{29DB760C-400F-4390-85E6-C714FA5BA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247985A-12D0-473F-994C-74914BE7AC07}"/>
              </a:ext>
            </a:extLst>
          </p:cNvPr>
          <p:cNvGrpSpPr/>
          <p:nvPr/>
        </p:nvGrpSpPr>
        <p:grpSpPr>
          <a:xfrm>
            <a:off x="9271598" y="4152135"/>
            <a:ext cx="216364" cy="216024"/>
            <a:chOff x="8727227" y="4912739"/>
            <a:chExt cx="216364" cy="216024"/>
          </a:xfrm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C174730A-44D6-4350-92F0-B073BE0230EB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97" name="그래픽 96" descr="쓰레기 윤곽선">
              <a:extLst>
                <a:ext uri="{FF2B5EF4-FFF2-40B4-BE49-F238E27FC236}">
                  <a16:creationId xmlns:a16="http://schemas.microsoft.com/office/drawing/2014/main" id="{5F2EAA8A-9C97-436A-B0A5-358076703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657A54E-783F-4788-80D0-3585A7974908}"/>
              </a:ext>
            </a:extLst>
          </p:cNvPr>
          <p:cNvGrpSpPr/>
          <p:nvPr/>
        </p:nvGrpSpPr>
        <p:grpSpPr>
          <a:xfrm>
            <a:off x="9271598" y="4458902"/>
            <a:ext cx="216364" cy="216024"/>
            <a:chOff x="8727227" y="4912739"/>
            <a:chExt cx="216364" cy="216024"/>
          </a:xfrm>
        </p:grpSpPr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6164D9E5-EA0E-43A0-9761-E2CB6C9B0A4E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103" name="그래픽 102" descr="쓰레기 윤곽선">
              <a:extLst>
                <a:ext uri="{FF2B5EF4-FFF2-40B4-BE49-F238E27FC236}">
                  <a16:creationId xmlns:a16="http://schemas.microsoft.com/office/drawing/2014/main" id="{332A9BE9-DEF6-4D89-911D-70ECDDD8C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9992EAA-1C10-40E7-A61A-4F9E1113E80F}"/>
              </a:ext>
            </a:extLst>
          </p:cNvPr>
          <p:cNvSpPr/>
          <p:nvPr/>
        </p:nvSpPr>
        <p:spPr>
          <a:xfrm>
            <a:off x="4100491" y="2009491"/>
            <a:ext cx="633344" cy="273041"/>
          </a:xfrm>
          <a:prstGeom prst="rect">
            <a:avLst/>
          </a:prstGeom>
          <a:solidFill>
            <a:schemeClr val="accent5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Create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B4DA974E-4C46-4759-87EB-0F3C2E36E241}"/>
              </a:ext>
            </a:extLst>
          </p:cNvPr>
          <p:cNvSpPr/>
          <p:nvPr/>
        </p:nvSpPr>
        <p:spPr>
          <a:xfrm>
            <a:off x="489761" y="2009491"/>
            <a:ext cx="3479964" cy="273041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Search </a:t>
            </a:r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</a:rPr>
              <a:t>EnumComponent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8C02494-593A-485C-ABD3-D289DA0CDED1}"/>
              </a:ext>
            </a:extLst>
          </p:cNvPr>
          <p:cNvGrpSpPr/>
          <p:nvPr/>
        </p:nvGrpSpPr>
        <p:grpSpPr>
          <a:xfrm>
            <a:off x="3719695" y="2035425"/>
            <a:ext cx="216991" cy="216991"/>
            <a:chOff x="6647789" y="3759978"/>
            <a:chExt cx="180368" cy="180368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E219DD71-46E6-4331-9EBF-447ACF4844C6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111" name="그래픽 110" descr="돋보기 윤곽선">
              <a:extLst>
                <a:ext uri="{FF2B5EF4-FFF2-40B4-BE49-F238E27FC236}">
                  <a16:creationId xmlns:a16="http://schemas.microsoft.com/office/drawing/2014/main" id="{0F1ACD13-E266-46DE-A8E5-6A8D57F50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42DF141-BAB3-4CE4-8C58-B82F91CADA69}"/>
              </a:ext>
            </a:extLst>
          </p:cNvPr>
          <p:cNvGrpSpPr/>
          <p:nvPr/>
        </p:nvGrpSpPr>
        <p:grpSpPr>
          <a:xfrm>
            <a:off x="8355204" y="5184004"/>
            <a:ext cx="1157007" cy="246220"/>
            <a:chOff x="8467420" y="5241616"/>
            <a:chExt cx="1157007" cy="24622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6C49414-D50C-424B-988C-9B0022E4CB78}"/>
                </a:ext>
              </a:extLst>
            </p:cNvPr>
            <p:cNvSpPr/>
            <p:nvPr/>
          </p:nvSpPr>
          <p:spPr>
            <a:xfrm>
              <a:off x="8467420" y="5241616"/>
              <a:ext cx="532800" cy="244800"/>
            </a:xfrm>
            <a:prstGeom prst="rect">
              <a:avLst/>
            </a:prstGeom>
            <a:solidFill>
              <a:schemeClr val="accent5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Save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A9A95BA4-E597-4BC5-B332-454FAE6D246E}"/>
                </a:ext>
              </a:extLst>
            </p:cNvPr>
            <p:cNvSpPr/>
            <p:nvPr/>
          </p:nvSpPr>
          <p:spPr>
            <a:xfrm>
              <a:off x="9090933" y="5241616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Cancel</a:t>
              </a:r>
              <a:endParaRPr lang="ko-KR" altLang="en-US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E80E764-C4F7-47F5-82E1-16AF7A321EB5}"/>
              </a:ext>
            </a:extLst>
          </p:cNvPr>
          <p:cNvSpPr txBox="1"/>
          <p:nvPr/>
        </p:nvSpPr>
        <p:spPr>
          <a:xfrm>
            <a:off x="6303038" y="5207285"/>
            <a:ext cx="2052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Enum</a:t>
            </a:r>
            <a:r>
              <a:rPr lang="ko-KR" altLang="en-US" sz="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Component Name already exists.</a:t>
            </a:r>
            <a:endParaRPr lang="ko-KR" altLang="en-US" sz="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1402BCAB-7093-4E9D-BA60-A70A7D54A7F8}"/>
              </a:ext>
            </a:extLst>
          </p:cNvPr>
          <p:cNvSpPr/>
          <p:nvPr/>
        </p:nvSpPr>
        <p:spPr>
          <a:xfrm>
            <a:off x="5586235" y="3231839"/>
            <a:ext cx="3611254" cy="216000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LDIVERSITYCHECK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1FF5F3EE-277D-439F-AEE3-2BB927094D37}"/>
              </a:ext>
            </a:extLst>
          </p:cNvPr>
          <p:cNvSpPr/>
          <p:nvPr/>
        </p:nvSpPr>
        <p:spPr>
          <a:xfrm>
            <a:off x="5586235" y="2925067"/>
            <a:ext cx="3611254" cy="216000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|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E245B409-882A-4133-8838-371B46E028C9}"/>
              </a:ext>
            </a:extLst>
          </p:cNvPr>
          <p:cNvSpPr/>
          <p:nvPr/>
        </p:nvSpPr>
        <p:spPr>
          <a:xfrm>
            <a:off x="5586235" y="3538611"/>
            <a:ext cx="3611254" cy="216000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PROLDIVERSITYCHECK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29146031-5DFB-4F1E-8443-75A45363B40B}"/>
              </a:ext>
            </a:extLst>
          </p:cNvPr>
          <p:cNvSpPr/>
          <p:nvPr/>
        </p:nvSpPr>
        <p:spPr>
          <a:xfrm>
            <a:off x="5586235" y="3845383"/>
            <a:ext cx="3611254" cy="216000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ENTLDIVERSITYCHECK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FD8C43FC-26B5-475C-8B79-863590E81AD1}"/>
              </a:ext>
            </a:extLst>
          </p:cNvPr>
          <p:cNvSpPr/>
          <p:nvPr/>
        </p:nvSpPr>
        <p:spPr>
          <a:xfrm>
            <a:off x="5586235" y="4152155"/>
            <a:ext cx="3611254" cy="216000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CLDIVERSITYCHECK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DA24B28F-C286-46E6-8D14-8B7512F677FD}"/>
              </a:ext>
            </a:extLst>
          </p:cNvPr>
          <p:cNvSpPr/>
          <p:nvPr/>
        </p:nvSpPr>
        <p:spPr>
          <a:xfrm>
            <a:off x="5588929" y="4458926"/>
            <a:ext cx="3611254" cy="216000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TCLOSENESSCHECK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D8904EE-D6D6-4B61-9AB3-F433BA2E227C}"/>
              </a:ext>
            </a:extLst>
          </p:cNvPr>
          <p:cNvGrpSpPr/>
          <p:nvPr/>
        </p:nvGrpSpPr>
        <p:grpSpPr>
          <a:xfrm>
            <a:off x="4473543" y="2463860"/>
            <a:ext cx="216364" cy="216024"/>
            <a:chOff x="8727227" y="4912739"/>
            <a:chExt cx="216364" cy="216024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565E1586-5EE3-4C75-A661-BF805A88F392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82" name="그래픽 81" descr="쓰레기 윤곽선">
              <a:extLst>
                <a:ext uri="{FF2B5EF4-FFF2-40B4-BE49-F238E27FC236}">
                  <a16:creationId xmlns:a16="http://schemas.microsoft.com/office/drawing/2014/main" id="{779EA8D2-0958-4A17-8763-17CC7A1C4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sp>
        <p:nvSpPr>
          <p:cNvPr id="87" name="타원 86">
            <a:extLst>
              <a:ext uri="{FF2B5EF4-FFF2-40B4-BE49-F238E27FC236}">
                <a16:creationId xmlns:a16="http://schemas.microsoft.com/office/drawing/2014/main" id="{FECB6EF2-D1EB-4F4F-ACA7-40E761DBAA4C}"/>
              </a:ext>
            </a:extLst>
          </p:cNvPr>
          <p:cNvSpPr/>
          <p:nvPr/>
        </p:nvSpPr>
        <p:spPr>
          <a:xfrm>
            <a:off x="245113" y="245418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E63AE-EFAC-4400-92D6-F29E4F377016}"/>
              </a:ext>
            </a:extLst>
          </p:cNvPr>
          <p:cNvSpPr txBox="1"/>
          <p:nvPr/>
        </p:nvSpPr>
        <p:spPr>
          <a:xfrm>
            <a:off x="5151408" y="1186044"/>
            <a:ext cx="94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7313" indent="-87313" algn="l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항목 선택 시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A1F9176-18F6-45C0-AB00-6F210BCD32BF}"/>
              </a:ext>
            </a:extLst>
          </p:cNvPr>
          <p:cNvSpPr txBox="1"/>
          <p:nvPr/>
        </p:nvSpPr>
        <p:spPr>
          <a:xfrm>
            <a:off x="350898" y="1186044"/>
            <a:ext cx="94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7313" indent="-87313" algn="l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65880EC9-6E49-4FBF-9FAF-C1120862F3AC}"/>
              </a:ext>
            </a:extLst>
          </p:cNvPr>
          <p:cNvSpPr/>
          <p:nvPr/>
        </p:nvSpPr>
        <p:spPr>
          <a:xfrm>
            <a:off x="5247354" y="178542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67E30D8-EE59-43D9-97A3-428966F608EF}"/>
              </a:ext>
            </a:extLst>
          </p:cNvPr>
          <p:cNvCxnSpPr>
            <a:cxnSpLocks/>
            <a:stCxn id="42" idx="3"/>
            <a:endCxn id="93" idx="3"/>
          </p:cNvCxnSpPr>
          <p:nvPr/>
        </p:nvCxnSpPr>
        <p:spPr>
          <a:xfrm>
            <a:off x="9479940" y="2612834"/>
            <a:ext cx="8022" cy="2192891"/>
          </a:xfrm>
          <a:prstGeom prst="bentConnector3">
            <a:avLst>
              <a:gd name="adj1" fmla="val 294966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6433C456-6BD6-4347-9AAB-665971F0C244}"/>
              </a:ext>
            </a:extLst>
          </p:cNvPr>
          <p:cNvSpPr/>
          <p:nvPr/>
        </p:nvSpPr>
        <p:spPr>
          <a:xfrm>
            <a:off x="9271598" y="4765669"/>
            <a:ext cx="216364" cy="80111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E949E7-C828-4290-B3D0-0CA9D57391B2}"/>
              </a:ext>
            </a:extLst>
          </p:cNvPr>
          <p:cNvSpPr txBox="1"/>
          <p:nvPr/>
        </p:nvSpPr>
        <p:spPr>
          <a:xfrm>
            <a:off x="9130180" y="4790924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하단에 추가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2FBEDF96-E9F1-4790-A3BE-82C8EE94CFE9}"/>
              </a:ext>
            </a:extLst>
          </p:cNvPr>
          <p:cNvSpPr/>
          <p:nvPr/>
        </p:nvSpPr>
        <p:spPr>
          <a:xfrm>
            <a:off x="5266403" y="232001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F6282A96-BB46-4DAB-B580-2744BA9CA840}"/>
              </a:ext>
            </a:extLst>
          </p:cNvPr>
          <p:cNvSpPr/>
          <p:nvPr/>
        </p:nvSpPr>
        <p:spPr>
          <a:xfrm>
            <a:off x="4260138" y="186238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FE111CB-ACF8-45F5-835A-B9037F71941E}"/>
              </a:ext>
            </a:extLst>
          </p:cNvPr>
          <p:cNvSpPr txBox="1"/>
          <p:nvPr/>
        </p:nvSpPr>
        <p:spPr>
          <a:xfrm>
            <a:off x="5229217" y="2725160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9D0D5634-7D65-44DE-BCA0-FAA2FBB7CA7B}"/>
              </a:ext>
            </a:extLst>
          </p:cNvPr>
          <p:cNvSpPr/>
          <p:nvPr/>
        </p:nvSpPr>
        <p:spPr>
          <a:xfrm>
            <a:off x="5020229" y="273909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F006194-3AE8-4D87-B62F-E6AD45B861A1}"/>
              </a:ext>
            </a:extLst>
          </p:cNvPr>
          <p:cNvSpPr txBox="1"/>
          <p:nvPr/>
        </p:nvSpPr>
        <p:spPr>
          <a:xfrm>
            <a:off x="5623813" y="2725160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596A271-9FFE-4FCE-A469-82ED21BD8F3A}"/>
              </a:ext>
            </a:extLst>
          </p:cNvPr>
          <p:cNvSpPr txBox="1"/>
          <p:nvPr/>
        </p:nvSpPr>
        <p:spPr>
          <a:xfrm>
            <a:off x="9182801" y="2725160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585A6046-6298-49AF-8268-68C52E114985}"/>
              </a:ext>
            </a:extLst>
          </p:cNvPr>
          <p:cNvSpPr/>
          <p:nvPr/>
        </p:nvSpPr>
        <p:spPr>
          <a:xfrm>
            <a:off x="8527719" y="501119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DD030BC-C815-4F71-AC2D-7199063F1760}"/>
              </a:ext>
            </a:extLst>
          </p:cNvPr>
          <p:cNvSpPr txBox="1"/>
          <p:nvPr/>
        </p:nvSpPr>
        <p:spPr>
          <a:xfrm>
            <a:off x="6457716" y="4995935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D292DAB-0A0C-4450-9D97-EB37A988CDA9}"/>
              </a:ext>
            </a:extLst>
          </p:cNvPr>
          <p:cNvSpPr/>
          <p:nvPr/>
        </p:nvSpPr>
        <p:spPr>
          <a:xfrm>
            <a:off x="9162154" y="501119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4111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C4C2941D-2E69-474A-8E9A-0230C4EC2D41}"/>
              </a:ext>
            </a:extLst>
          </p:cNvPr>
          <p:cNvSpPr/>
          <p:nvPr/>
        </p:nvSpPr>
        <p:spPr>
          <a:xfrm>
            <a:off x="253510" y="1974593"/>
            <a:ext cx="7178747" cy="1872000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945160-674B-4EB9-9441-F08E6F365B86}"/>
              </a:ext>
            </a:extLst>
          </p:cNvPr>
          <p:cNvSpPr/>
          <p:nvPr/>
        </p:nvSpPr>
        <p:spPr>
          <a:xfrm>
            <a:off x="564021" y="2330176"/>
            <a:ext cx="6640605" cy="507506"/>
          </a:xfrm>
          <a:prstGeom prst="rect">
            <a:avLst/>
          </a:prstGeom>
          <a:solidFill>
            <a:schemeClr val="accent4">
              <a:lumMod val="20000"/>
              <a:lumOff val="80000"/>
              <a:alpha val="74000"/>
            </a:schemeClr>
          </a:solidFill>
          <a:ln w="19050" cap="flat">
            <a:solidFill>
              <a:schemeClr val="tx1">
                <a:lumMod val="50000"/>
                <a:lumOff val="50000"/>
              </a:schemeClr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2D628E2-3EB9-4A4A-AAC0-A5254E8E94B0}"/>
              </a:ext>
            </a:extLst>
          </p:cNvPr>
          <p:cNvSpPr/>
          <p:nvPr/>
        </p:nvSpPr>
        <p:spPr>
          <a:xfrm>
            <a:off x="175849" y="3897776"/>
            <a:ext cx="7399475" cy="2941023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1CEBC5-8CBC-470C-AA22-A58E8C41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 Property </a:t>
            </a:r>
            <a:r>
              <a:rPr lang="ko-KR" altLang="en-US" dirty="0"/>
              <a:t>추가 및 상세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A65D84-749E-4EE6-8EB6-80972F4E93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Property </a:t>
            </a:r>
            <a:r>
              <a:rPr lang="ko-KR" altLang="en-US" dirty="0"/>
              <a:t>이름</a:t>
            </a:r>
            <a:endParaRPr lang="en-US" altLang="ko-KR" dirty="0"/>
          </a:p>
          <a:p>
            <a:r>
              <a:rPr lang="ko-KR" altLang="en-US" dirty="0"/>
              <a:t>설명</a:t>
            </a:r>
            <a:endParaRPr lang="en-US" altLang="ko-KR" dirty="0"/>
          </a:p>
          <a:p>
            <a:r>
              <a:rPr lang="en-US" altLang="ko-KR" dirty="0"/>
              <a:t>Field 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88900" indent="0">
              <a:buNone/>
            </a:pPr>
            <a:r>
              <a:rPr lang="ko-KR" altLang="en-US" dirty="0"/>
              <a:t>버튼 클릭 시 작성 영역 표시</a:t>
            </a:r>
            <a:endParaRPr lang="en-US" altLang="ko-KR" dirty="0"/>
          </a:p>
          <a:p>
            <a:pPr marL="177800" indent="-88900">
              <a:buNone/>
            </a:pPr>
            <a:r>
              <a:rPr lang="en-US" altLang="ko-KR" dirty="0"/>
              <a:t>  3-1. Field Rule (</a:t>
            </a:r>
            <a:r>
              <a:rPr lang="ko-KR" altLang="en-US" dirty="0"/>
              <a:t>형식 </a:t>
            </a:r>
            <a:r>
              <a:rPr lang="en-US" altLang="ko-KR" dirty="0"/>
              <a:t>: Tab button)</a:t>
            </a:r>
          </a:p>
          <a:p>
            <a:pPr marL="177800" indent="-88900">
              <a:buNone/>
            </a:pPr>
            <a:r>
              <a:rPr lang="en-US" altLang="ko-KR" dirty="0"/>
              <a:t>  3-2. Type </a:t>
            </a:r>
            <a:r>
              <a:rPr lang="ko-KR" altLang="en-US" dirty="0"/>
              <a:t>선택에 따라 하단 영역 내용 변경</a:t>
            </a:r>
            <a:endParaRPr lang="en-US" altLang="ko-KR" dirty="0"/>
          </a:p>
          <a:p>
            <a:pPr marL="177800" indent="-88900">
              <a:buNone/>
            </a:pPr>
            <a:r>
              <a:rPr lang="en-US" altLang="ko-KR" dirty="0"/>
              <a:t>    - option :  1) Double,</a:t>
            </a:r>
            <a:r>
              <a:rPr lang="ko-KR" altLang="en-US" dirty="0"/>
              <a:t> </a:t>
            </a:r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Float,</a:t>
            </a:r>
            <a:r>
              <a:rPr lang="ko-KR" altLang="en-US" dirty="0"/>
              <a:t> </a:t>
            </a:r>
            <a:r>
              <a:rPr lang="en-US" altLang="ko-KR" dirty="0"/>
              <a:t>3) INT32, 4) INT64, 5) UINT32, 6) UINT64, 7) SINT32, 8)SINT64, 9) FIXED32, 10) FIXED64, 11)SFIXED32, 12)SFIXED64, 13) BOOL, 14) STRING,</a:t>
            </a:r>
            <a:r>
              <a:rPr lang="ko-KR" altLang="en-US" dirty="0"/>
              <a:t> </a:t>
            </a:r>
            <a:r>
              <a:rPr lang="en-US" altLang="ko-KR" dirty="0"/>
              <a:t>15) BYTES, 16) MESSAGETYPE, 17) ENUMTYPE, 18) ONEOFTYPE</a:t>
            </a:r>
          </a:p>
          <a:p>
            <a:pPr marL="177800" indent="-88900">
              <a:buNone/>
            </a:pPr>
            <a:r>
              <a:rPr lang="en-US" altLang="ko-KR" dirty="0"/>
              <a:t>  3-3. Field Name</a:t>
            </a:r>
          </a:p>
          <a:p>
            <a:pPr marL="177800" indent="-88900">
              <a:buNone/>
            </a:pPr>
            <a:r>
              <a:rPr lang="en-US" altLang="ko-KR" dirty="0"/>
              <a:t>  3-4. </a:t>
            </a:r>
            <a:r>
              <a:rPr lang="ko-KR" altLang="en-US" dirty="0"/>
              <a:t>기본값</a:t>
            </a:r>
            <a:r>
              <a:rPr lang="en-US" altLang="ko-KR" dirty="0"/>
              <a:t>. Expression Type</a:t>
            </a:r>
            <a:r>
              <a:rPr lang="ko-KR" altLang="en-US" dirty="0"/>
              <a:t>에 따라 </a:t>
            </a:r>
            <a:r>
              <a:rPr lang="en-US" altLang="ko-KR" dirty="0" err="1"/>
              <a:t>Selectbox</a:t>
            </a:r>
            <a:r>
              <a:rPr lang="en-US" altLang="ko-KR" dirty="0"/>
              <a:t> or</a:t>
            </a:r>
            <a:r>
              <a:rPr lang="ko-KR" altLang="en-US" dirty="0"/>
              <a:t> </a:t>
            </a:r>
            <a:r>
              <a:rPr lang="en-US" altLang="ko-KR" dirty="0" err="1"/>
              <a:t>inputbox</a:t>
            </a:r>
            <a:r>
              <a:rPr lang="ko-KR" altLang="en-US" dirty="0"/>
              <a:t>로 표현</a:t>
            </a:r>
            <a:endParaRPr lang="en-US" altLang="ko-KR" dirty="0"/>
          </a:p>
          <a:p>
            <a:pPr marL="177800" indent="-88900">
              <a:buNone/>
            </a:pPr>
            <a:r>
              <a:rPr lang="en-US" altLang="ko-KR" dirty="0"/>
              <a:t>  3-5. help</a:t>
            </a:r>
          </a:p>
          <a:p>
            <a:pPr marL="177800" indent="-88900">
              <a:buNone/>
            </a:pPr>
            <a:r>
              <a:rPr lang="en-US" altLang="ko-KR" dirty="0"/>
              <a:t>  3-6. </a:t>
            </a:r>
            <a:r>
              <a:rPr lang="ko-KR" altLang="en-US" dirty="0"/>
              <a:t>추가 시  </a:t>
            </a:r>
            <a:r>
              <a:rPr lang="en-US" altLang="ko-KR" dirty="0"/>
              <a:t>Field </a:t>
            </a:r>
            <a:r>
              <a:rPr lang="ko-KR" altLang="en-US" dirty="0"/>
              <a:t>목록 하단에 작성 내용 표시</a:t>
            </a:r>
            <a:r>
              <a:rPr lang="en-US" altLang="ko-KR" dirty="0"/>
              <a:t>. </a:t>
            </a:r>
            <a:r>
              <a:rPr lang="ko-KR" altLang="en-US" dirty="0"/>
              <a:t>버튼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/>
              <a:t>preview </a:t>
            </a:r>
            <a:r>
              <a:rPr lang="ko-KR" altLang="en-US" dirty="0"/>
              <a:t>화면이 바뀌어서 반영</a:t>
            </a:r>
            <a:endParaRPr lang="en-US" altLang="ko-KR" dirty="0"/>
          </a:p>
          <a:p>
            <a:pPr marL="177800" indent="-88900">
              <a:buNone/>
            </a:pPr>
            <a:r>
              <a:rPr lang="en-US" altLang="ko-KR" dirty="0"/>
              <a:t>  3-7. </a:t>
            </a:r>
            <a:r>
              <a:rPr lang="ko-KR" altLang="en-US" dirty="0"/>
              <a:t>취소</a:t>
            </a:r>
            <a:endParaRPr lang="en-US" altLang="ko-KR" dirty="0"/>
          </a:p>
          <a:p>
            <a:pPr marL="87313" indent="-87313">
              <a:buNone/>
            </a:pPr>
            <a:r>
              <a:rPr lang="en-US" altLang="ko-KR" dirty="0"/>
              <a:t>4. One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Group</a:t>
            </a:r>
            <a:r>
              <a:rPr lang="ko-KR" altLang="en-US" dirty="0"/>
              <a:t> 등록 및 상세 팝업 표시</a:t>
            </a:r>
            <a:r>
              <a:rPr lang="en-US" altLang="ko-KR" dirty="0"/>
              <a:t>. </a:t>
            </a:r>
            <a:r>
              <a:rPr lang="ko-KR" altLang="en-US" dirty="0"/>
              <a:t>등록 건수 </a:t>
            </a:r>
            <a:r>
              <a:rPr lang="en-US" altLang="ko-KR" dirty="0"/>
              <a:t>badge </a:t>
            </a:r>
            <a:r>
              <a:rPr lang="ko-KR" altLang="en-US" dirty="0"/>
              <a:t>표시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추가한 </a:t>
            </a:r>
            <a:r>
              <a:rPr lang="en-US" altLang="ko-KR" dirty="0"/>
              <a:t>Field </a:t>
            </a:r>
            <a:r>
              <a:rPr lang="ko-KR" altLang="en-US" dirty="0"/>
              <a:t>목록</a:t>
            </a:r>
            <a:endParaRPr lang="en-US" altLang="ko-KR" dirty="0"/>
          </a:p>
          <a:p>
            <a:pPr marL="182563" indent="-90488">
              <a:buNone/>
            </a:pPr>
            <a:r>
              <a:rPr lang="en-US" altLang="ko-KR" dirty="0"/>
              <a:t>5-1. </a:t>
            </a:r>
            <a:r>
              <a:rPr lang="ko-KR" altLang="en-US" dirty="0"/>
              <a:t>순서 정렬</a:t>
            </a:r>
            <a:endParaRPr lang="en-US" altLang="ko-KR" dirty="0"/>
          </a:p>
          <a:p>
            <a:pPr marL="182563" indent="-90488">
              <a:buNone/>
            </a:pPr>
            <a:r>
              <a:rPr lang="en-US" altLang="ko-KR" dirty="0"/>
              <a:t>5-2. </a:t>
            </a:r>
            <a:r>
              <a:rPr lang="en-US" altLang="ko-KR" dirty="0" err="1"/>
              <a:t>FieldType</a:t>
            </a:r>
            <a:r>
              <a:rPr lang="ko-KR" altLang="en-US" dirty="0"/>
              <a:t>이 </a:t>
            </a:r>
            <a:r>
              <a:rPr lang="en-US" altLang="ko-KR" dirty="0"/>
              <a:t>MESSAGETYPE, </a:t>
            </a:r>
            <a:r>
              <a:rPr lang="ko-KR" altLang="en-US" dirty="0"/>
              <a:t>인 경우  </a:t>
            </a:r>
            <a:r>
              <a:rPr lang="en-US" altLang="ko-KR" dirty="0" err="1"/>
              <a:t>FieldComponent</a:t>
            </a:r>
            <a:r>
              <a:rPr lang="ko-KR" altLang="en-US" dirty="0"/>
              <a:t>까지 표시</a:t>
            </a:r>
            <a:r>
              <a:rPr lang="en-US" altLang="ko-KR" dirty="0"/>
              <a:t>.          </a:t>
            </a:r>
            <a:r>
              <a:rPr lang="ko-KR" altLang="en-US" dirty="0"/>
              <a:t>버튼 클릭 시 상세 팝업 표시</a:t>
            </a:r>
            <a:endParaRPr lang="en-US" altLang="ko-KR" dirty="0"/>
          </a:p>
          <a:p>
            <a:pPr marL="182563" indent="-90488">
              <a:buNone/>
            </a:pPr>
            <a:r>
              <a:rPr lang="en-US" altLang="ko-KR" dirty="0"/>
              <a:t>5-3. </a:t>
            </a:r>
            <a:r>
              <a:rPr lang="ko-KR" altLang="en-US" dirty="0" err="1"/>
              <a:t>호버</a:t>
            </a:r>
            <a:r>
              <a:rPr lang="ko-KR" altLang="en-US" dirty="0"/>
              <a:t> 시 버튼 표시</a:t>
            </a:r>
            <a:r>
              <a:rPr lang="en-US" altLang="ko-KR" dirty="0"/>
              <a:t>. </a:t>
            </a:r>
            <a:r>
              <a:rPr lang="ko-KR" altLang="en-US" dirty="0"/>
              <a:t>수정 버튼 클릭 시 해당  영역에  추가 영역과 동일하게 </a:t>
            </a:r>
            <a:r>
              <a:rPr lang="ko-KR" altLang="en-US" dirty="0" err="1"/>
              <a:t>보여짐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실제 </a:t>
            </a:r>
            <a:r>
              <a:rPr lang="en-US" altLang="ko-KR" dirty="0"/>
              <a:t>Workflow </a:t>
            </a:r>
            <a:r>
              <a:rPr lang="ko-KR" altLang="en-US" dirty="0"/>
              <a:t>작성시 보여지는 화면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6-1. </a:t>
            </a:r>
            <a:r>
              <a:rPr lang="ko-KR" altLang="en-US" dirty="0"/>
              <a:t>작성된 </a:t>
            </a:r>
            <a:r>
              <a:rPr lang="en-US" altLang="ko-KR" dirty="0"/>
              <a:t>property</a:t>
            </a:r>
            <a:r>
              <a:rPr lang="ko-KR" altLang="en-US" dirty="0"/>
              <a:t>가 없는 경우 </a:t>
            </a:r>
            <a:r>
              <a:rPr lang="en-US" altLang="ko-KR" dirty="0"/>
              <a:t>default message </a:t>
            </a:r>
            <a:r>
              <a:rPr lang="ko-KR" altLang="en-US" dirty="0"/>
              <a:t>표시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49D743-3843-42CF-80A6-95AA177F6A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06_04_</a:t>
            </a:r>
            <a:r>
              <a:rPr lang="ko-KR" altLang="en-US" dirty="0"/>
              <a:t>컴포넌트 프로퍼티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4BC38C-3A60-4300-97AB-9F6DCCEEE8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Component Property </a:t>
            </a:r>
            <a:r>
              <a:rPr lang="ko-KR" altLang="en-US" dirty="0"/>
              <a:t>상세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2C2C61D-A1E9-48BA-9F30-5597BC15F7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Component &gt; Property 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604EB79-B73F-455C-97F1-6B87CE0462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</a:p>
          <a:p>
            <a:endParaRPr lang="ko-KR" altLang="en-US" dirty="0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76B811B-0F80-4276-B304-1733B3B6503E}"/>
              </a:ext>
            </a:extLst>
          </p:cNvPr>
          <p:cNvSpPr/>
          <p:nvPr/>
        </p:nvSpPr>
        <p:spPr>
          <a:xfrm>
            <a:off x="168889" y="947005"/>
            <a:ext cx="3012003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Property Name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DA7E4B4-1B8B-4FFF-A52B-09ACC4A5EDA9}"/>
              </a:ext>
            </a:extLst>
          </p:cNvPr>
          <p:cNvSpPr txBox="1"/>
          <p:nvPr/>
        </p:nvSpPr>
        <p:spPr>
          <a:xfrm>
            <a:off x="407241" y="4000386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Rule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04570ED-7FC4-4550-895E-D5F611F94725}"/>
              </a:ext>
            </a:extLst>
          </p:cNvPr>
          <p:cNvSpPr txBox="1"/>
          <p:nvPr/>
        </p:nvSpPr>
        <p:spPr>
          <a:xfrm>
            <a:off x="1168260" y="3987284"/>
            <a:ext cx="13917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Type/Component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E47F94-4593-40AA-8854-49DB4554EFFD}"/>
              </a:ext>
            </a:extLst>
          </p:cNvPr>
          <p:cNvSpPr txBox="1"/>
          <p:nvPr/>
        </p:nvSpPr>
        <p:spPr>
          <a:xfrm>
            <a:off x="3387199" y="3987284"/>
            <a:ext cx="10326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Expression Type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36E2922-57A8-463F-BBDD-8BD868F5A835}"/>
              </a:ext>
            </a:extLst>
          </p:cNvPr>
          <p:cNvSpPr txBox="1"/>
          <p:nvPr/>
        </p:nvSpPr>
        <p:spPr>
          <a:xfrm>
            <a:off x="4666322" y="3987284"/>
            <a:ext cx="7745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09D7B94-7E24-425B-8D54-21E4348459C4}"/>
              </a:ext>
            </a:extLst>
          </p:cNvPr>
          <p:cNvSpPr txBox="1"/>
          <p:nvPr/>
        </p:nvSpPr>
        <p:spPr>
          <a:xfrm>
            <a:off x="5554557" y="3987284"/>
            <a:ext cx="9060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Default Value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FB242DE-2980-4775-B7AD-D130DF1CB34D}"/>
              </a:ext>
            </a:extLst>
          </p:cNvPr>
          <p:cNvSpPr/>
          <p:nvPr/>
        </p:nvSpPr>
        <p:spPr>
          <a:xfrm>
            <a:off x="260485" y="4645321"/>
            <a:ext cx="7178746" cy="343557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BA5E2AF4-6A9C-4762-91EA-2B6C56F16F57}"/>
              </a:ext>
            </a:extLst>
          </p:cNvPr>
          <p:cNvGrpSpPr/>
          <p:nvPr/>
        </p:nvGrpSpPr>
        <p:grpSpPr>
          <a:xfrm>
            <a:off x="352195" y="4763846"/>
            <a:ext cx="45719" cy="101547"/>
            <a:chOff x="10745263" y="3589177"/>
            <a:chExt cx="140223" cy="115070"/>
          </a:xfrm>
        </p:grpSpPr>
        <p:sp>
          <p:nvSpPr>
            <p:cNvPr id="192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7729CB53-E192-4774-A8BB-B979014D69CA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6B6CA075-E717-4156-8D61-A75EA20060F5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AF196F97-33C5-442D-8CE5-66DBF0577AEE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C6BBDA3A-AA3E-4B17-9AD7-F7274B90E919}"/>
              </a:ext>
            </a:extLst>
          </p:cNvPr>
          <p:cNvSpPr txBox="1"/>
          <p:nvPr/>
        </p:nvSpPr>
        <p:spPr>
          <a:xfrm>
            <a:off x="1168260" y="4699203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INT32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4C17F3A2-5FCA-4DEB-BF23-F11257B313F7}"/>
              </a:ext>
            </a:extLst>
          </p:cNvPr>
          <p:cNvSpPr/>
          <p:nvPr/>
        </p:nvSpPr>
        <p:spPr>
          <a:xfrm>
            <a:off x="485927" y="4731201"/>
            <a:ext cx="523706" cy="166837"/>
          </a:xfrm>
          <a:prstGeom prst="roundRect">
            <a:avLst>
              <a:gd name="adj" fmla="val 8334"/>
            </a:avLst>
          </a:prstGeom>
          <a:solidFill>
            <a:schemeClr val="accent6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required</a:t>
            </a:r>
            <a:endParaRPr lang="ko-KR" altLang="en-US" sz="800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1DE4601-D898-495D-954C-9CA9A18D4463}"/>
              </a:ext>
            </a:extLst>
          </p:cNvPr>
          <p:cNvSpPr txBox="1"/>
          <p:nvPr/>
        </p:nvSpPr>
        <p:spPr>
          <a:xfrm>
            <a:off x="3387199" y="4698112"/>
            <a:ext cx="1162498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Number input box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324A9E2-F460-43C5-A1C0-27306E524A3F}"/>
              </a:ext>
            </a:extLst>
          </p:cNvPr>
          <p:cNvSpPr txBox="1"/>
          <p:nvPr/>
        </p:nvSpPr>
        <p:spPr>
          <a:xfrm>
            <a:off x="4643821" y="4699203"/>
            <a:ext cx="2824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6512F98E-9A82-4A06-89ED-E3B016CB6816}"/>
              </a:ext>
            </a:extLst>
          </p:cNvPr>
          <p:cNvSpPr/>
          <p:nvPr/>
        </p:nvSpPr>
        <p:spPr>
          <a:xfrm>
            <a:off x="260485" y="4275108"/>
            <a:ext cx="7178746" cy="343557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CE647EC1-E033-4251-A29C-FA11E3B9F266}"/>
              </a:ext>
            </a:extLst>
          </p:cNvPr>
          <p:cNvGrpSpPr/>
          <p:nvPr/>
        </p:nvGrpSpPr>
        <p:grpSpPr>
          <a:xfrm>
            <a:off x="352195" y="4393633"/>
            <a:ext cx="45719" cy="101547"/>
            <a:chOff x="10745263" y="3589177"/>
            <a:chExt cx="140223" cy="115070"/>
          </a:xfrm>
        </p:grpSpPr>
        <p:sp>
          <p:nvSpPr>
            <p:cNvPr id="164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446849BC-5EC5-4B2B-A3F2-3C994D61AF59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A8F68141-87A2-4238-843D-8D4088553CD0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99E0CCA5-C687-49CC-AAE6-C8A841B07A91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15287EB7-A206-449C-91D2-FCFBD175FC85}"/>
              </a:ext>
            </a:extLst>
          </p:cNvPr>
          <p:cNvSpPr txBox="1"/>
          <p:nvPr/>
        </p:nvSpPr>
        <p:spPr>
          <a:xfrm>
            <a:off x="2203179" y="4328990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FieldInfo</a:t>
            </a:r>
            <a:endParaRPr lang="ko-KR" altLang="en-US" sz="900" u="sng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B84EDB8-3BDC-49C1-87CB-E628907204BF}"/>
              </a:ext>
            </a:extLst>
          </p:cNvPr>
          <p:cNvSpPr txBox="1"/>
          <p:nvPr/>
        </p:nvSpPr>
        <p:spPr>
          <a:xfrm>
            <a:off x="1168260" y="4328990"/>
            <a:ext cx="9028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MessageType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D3C86681-B4AD-4F22-882E-FD9D6299CABA}"/>
              </a:ext>
            </a:extLst>
          </p:cNvPr>
          <p:cNvGrpSpPr/>
          <p:nvPr/>
        </p:nvGrpSpPr>
        <p:grpSpPr>
          <a:xfrm>
            <a:off x="2779996" y="4367868"/>
            <a:ext cx="153076" cy="153076"/>
            <a:chOff x="3706838" y="5270593"/>
            <a:chExt cx="306153" cy="306153"/>
          </a:xfrm>
        </p:grpSpPr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36FD30F1-DDDF-43F9-A5C2-3C8F16973E30}"/>
                </a:ext>
              </a:extLst>
            </p:cNvPr>
            <p:cNvSpPr/>
            <p:nvPr/>
          </p:nvSpPr>
          <p:spPr>
            <a:xfrm>
              <a:off x="3706838" y="5270593"/>
              <a:ext cx="306153" cy="306153"/>
            </a:xfrm>
            <a:prstGeom prst="ellips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170" name="그래픽 169" descr="돋보기 단색으로 채워진">
              <a:extLst>
                <a:ext uri="{FF2B5EF4-FFF2-40B4-BE49-F238E27FC236}">
                  <a16:creationId xmlns:a16="http://schemas.microsoft.com/office/drawing/2014/main" id="{5226AB56-F1A1-4904-94EF-8D28D0E40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38376" y="5302131"/>
              <a:ext cx="243077" cy="243077"/>
            </a:xfrm>
            <a:prstGeom prst="rect">
              <a:avLst/>
            </a:prstGeom>
          </p:spPr>
        </p:pic>
      </p:grpSp>
      <p:sp>
        <p:nvSpPr>
          <p:cNvPr id="172" name="이등변 삼각형 171">
            <a:extLst>
              <a:ext uri="{FF2B5EF4-FFF2-40B4-BE49-F238E27FC236}">
                <a16:creationId xmlns:a16="http://schemas.microsoft.com/office/drawing/2014/main" id="{A4713592-C712-498A-BBE6-049C137C6276}"/>
              </a:ext>
            </a:extLst>
          </p:cNvPr>
          <p:cNvSpPr/>
          <p:nvPr/>
        </p:nvSpPr>
        <p:spPr>
          <a:xfrm rot="5400000">
            <a:off x="2098101" y="4420688"/>
            <a:ext cx="55027" cy="47437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100" dirty="0"/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BF187691-929D-4B81-A57C-DE0174F81FD5}"/>
              </a:ext>
            </a:extLst>
          </p:cNvPr>
          <p:cNvSpPr/>
          <p:nvPr/>
        </p:nvSpPr>
        <p:spPr>
          <a:xfrm>
            <a:off x="485927" y="4360988"/>
            <a:ext cx="523706" cy="166837"/>
          </a:xfrm>
          <a:prstGeom prst="roundRect">
            <a:avLst>
              <a:gd name="adj" fmla="val 8334"/>
            </a:avLst>
          </a:prstGeom>
          <a:solidFill>
            <a:schemeClr val="accent4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repeated</a:t>
            </a:r>
            <a:endParaRPr lang="ko-KR" altLang="en-US" sz="800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AE35859-4553-42D1-AA12-30C3BE76C17C}"/>
              </a:ext>
            </a:extLst>
          </p:cNvPr>
          <p:cNvSpPr txBox="1"/>
          <p:nvPr/>
        </p:nvSpPr>
        <p:spPr>
          <a:xfrm>
            <a:off x="3387199" y="4327899"/>
            <a:ext cx="898003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Detail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Setting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BB3309F-E4BB-4799-B52A-32AACEB5EE7D}"/>
              </a:ext>
            </a:extLst>
          </p:cNvPr>
          <p:cNvSpPr txBox="1"/>
          <p:nvPr/>
        </p:nvSpPr>
        <p:spPr>
          <a:xfrm>
            <a:off x="4643821" y="4328990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9" name="그래픽 238" descr="배지 물음표 단색으로 채워진">
            <a:extLst>
              <a:ext uri="{FF2B5EF4-FFF2-40B4-BE49-F238E27FC236}">
                <a16:creationId xmlns:a16="http://schemas.microsoft.com/office/drawing/2014/main" id="{3CE6B5DF-C484-4F15-9B5C-648A29685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6100" y="4370383"/>
            <a:ext cx="148047" cy="148047"/>
          </a:xfrm>
          <a:prstGeom prst="rect">
            <a:avLst/>
          </a:prstGeom>
        </p:spPr>
      </p:pic>
      <p:graphicFrame>
        <p:nvGraphicFramePr>
          <p:cNvPr id="270" name="표 26">
            <a:extLst>
              <a:ext uri="{FF2B5EF4-FFF2-40B4-BE49-F238E27FC236}">
                <a16:creationId xmlns:a16="http://schemas.microsoft.com/office/drawing/2014/main" id="{CAD814CC-9E6B-4DE5-AC0B-A7E9D0226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070917"/>
              </p:ext>
            </p:extLst>
          </p:nvPr>
        </p:nvGraphicFramePr>
        <p:xfrm>
          <a:off x="7757798" y="1977708"/>
          <a:ext cx="2034151" cy="22122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7427">
                  <a:extLst>
                    <a:ext uri="{9D8B030D-6E8A-4147-A177-3AD203B41FA5}">
                      <a16:colId xmlns:a16="http://schemas.microsoft.com/office/drawing/2014/main" val="912589183"/>
                    </a:ext>
                  </a:extLst>
                </a:gridCol>
                <a:gridCol w="1006724">
                  <a:extLst>
                    <a:ext uri="{9D8B030D-6E8A-4147-A177-3AD203B41FA5}">
                      <a16:colId xmlns:a16="http://schemas.microsoft.com/office/drawing/2014/main" val="180138479"/>
                    </a:ext>
                  </a:extLst>
                </a:gridCol>
              </a:tblGrid>
              <a:tr h="2320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field</a:t>
                      </a:r>
                      <a:r>
                        <a:rPr lang="en-US" altLang="ko-KR" sz="800" dirty="0">
                          <a:solidFill>
                            <a:srgbClr val="FF3300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dirty="0"/>
                    </a:p>
                  </a:txBody>
                  <a:tcPr marL="54000" marR="54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9828"/>
                  </a:ext>
                </a:extLst>
              </a:tr>
              <a:tr h="2320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Id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54000" marR="54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8905"/>
                  </a:ext>
                </a:extLst>
              </a:tr>
              <a:tr h="3391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previd</a:t>
                      </a:r>
                      <a:r>
                        <a:rPr lang="en-US" altLang="ko-KR" sz="800" dirty="0">
                          <a:solidFill>
                            <a:srgbClr val="FF3300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dirty="0"/>
                    </a:p>
                  </a:txBody>
                  <a:tcPr marL="54000" marR="54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665841"/>
                  </a:ext>
                </a:extLst>
              </a:tr>
              <a:tr h="2320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className</a:t>
                      </a:r>
                      <a:endParaRPr lang="ko-KR" altLang="en-US" sz="800" dirty="0"/>
                    </a:p>
                  </a:txBody>
                  <a:tcPr marL="54000" marR="54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251026"/>
                  </a:ext>
                </a:extLst>
              </a:tr>
              <a:tr h="2320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oneof_operators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54000" marR="54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88594"/>
                  </a:ext>
                </a:extLst>
              </a:tr>
              <a:tr h="2320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Method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54000" marR="54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en-US" altLang="ko-KR" sz="8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080"/>
                  </a:ext>
                </a:extLst>
              </a:tr>
            </a:tbl>
          </a:graphicData>
        </a:graphic>
      </p:graphicFrame>
      <p:pic>
        <p:nvPicPr>
          <p:cNvPr id="281" name="그래픽 280" descr="배지 물음표 단색으로 채워진">
            <a:extLst>
              <a:ext uri="{FF2B5EF4-FFF2-40B4-BE49-F238E27FC236}">
                <a16:creationId xmlns:a16="http://schemas.microsoft.com/office/drawing/2014/main" id="{FE083138-A5C0-418E-AADE-B49A8748B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7098" y="2012252"/>
            <a:ext cx="113709" cy="113709"/>
          </a:xfrm>
          <a:prstGeom prst="rect">
            <a:avLst/>
          </a:prstGeom>
        </p:spPr>
      </p:pic>
      <p:pic>
        <p:nvPicPr>
          <p:cNvPr id="282" name="그래픽 281" descr="배지 물음표 단색으로 채워진">
            <a:extLst>
              <a:ext uri="{FF2B5EF4-FFF2-40B4-BE49-F238E27FC236}">
                <a16:creationId xmlns:a16="http://schemas.microsoft.com/office/drawing/2014/main" id="{2614630C-800D-4F0B-A0E5-845AA040D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7097" y="2488527"/>
            <a:ext cx="113709" cy="113709"/>
          </a:xfrm>
          <a:prstGeom prst="rect">
            <a:avLst/>
          </a:prstGeom>
        </p:spPr>
      </p:pic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8686C041-2D72-4924-A23B-5A71D79C1B76}"/>
              </a:ext>
            </a:extLst>
          </p:cNvPr>
          <p:cNvSpPr/>
          <p:nvPr/>
        </p:nvSpPr>
        <p:spPr>
          <a:xfrm>
            <a:off x="3435619" y="6414081"/>
            <a:ext cx="879935" cy="218567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+ Add Field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1" name="사각형: 둥근 모서리 300">
            <a:extLst>
              <a:ext uri="{FF2B5EF4-FFF2-40B4-BE49-F238E27FC236}">
                <a16:creationId xmlns:a16="http://schemas.microsoft.com/office/drawing/2014/main" id="{1D1961F4-C4D2-4DD6-A417-B498715F9A37}"/>
              </a:ext>
            </a:extLst>
          </p:cNvPr>
          <p:cNvSpPr/>
          <p:nvPr/>
        </p:nvSpPr>
        <p:spPr>
          <a:xfrm>
            <a:off x="1434186" y="2939330"/>
            <a:ext cx="2203779" cy="216000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method</a:t>
            </a:r>
            <a:endParaRPr lang="ko-KR" altLang="en-US" sz="900" dirty="0"/>
          </a:p>
        </p:txBody>
      </p:sp>
      <p:sp>
        <p:nvSpPr>
          <p:cNvPr id="303" name="사각형: 둥근 모서리 302">
            <a:extLst>
              <a:ext uri="{FF2B5EF4-FFF2-40B4-BE49-F238E27FC236}">
                <a16:creationId xmlns:a16="http://schemas.microsoft.com/office/drawing/2014/main" id="{4DDC0858-BD18-45F4-8962-3B2EF718AD0C}"/>
              </a:ext>
            </a:extLst>
          </p:cNvPr>
          <p:cNvSpPr/>
          <p:nvPr/>
        </p:nvSpPr>
        <p:spPr>
          <a:xfrm>
            <a:off x="1434186" y="3225843"/>
            <a:ext cx="5774301" cy="216000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Column ID to apply the hiding function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7A3198E7-29DC-4E87-93AC-7EFB87FD8138}"/>
              </a:ext>
            </a:extLst>
          </p:cNvPr>
          <p:cNvSpPr txBox="1"/>
          <p:nvPr/>
        </p:nvSpPr>
        <p:spPr>
          <a:xfrm>
            <a:off x="436508" y="2072197"/>
            <a:ext cx="79410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Rule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63B34B0A-5991-4F81-8B76-273616F0D245}"/>
              </a:ext>
            </a:extLst>
          </p:cNvPr>
          <p:cNvSpPr txBox="1"/>
          <p:nvPr/>
        </p:nvSpPr>
        <p:spPr>
          <a:xfrm>
            <a:off x="3999048" y="2073143"/>
            <a:ext cx="81013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Type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10" name="그룹 309">
            <a:extLst>
              <a:ext uri="{FF2B5EF4-FFF2-40B4-BE49-F238E27FC236}">
                <a16:creationId xmlns:a16="http://schemas.microsoft.com/office/drawing/2014/main" id="{1378F253-38CA-4835-A26F-FF6417272B40}"/>
              </a:ext>
            </a:extLst>
          </p:cNvPr>
          <p:cNvGrpSpPr/>
          <p:nvPr/>
        </p:nvGrpSpPr>
        <p:grpSpPr>
          <a:xfrm>
            <a:off x="5000847" y="2092698"/>
            <a:ext cx="2203779" cy="216000"/>
            <a:chOff x="902915" y="1787968"/>
            <a:chExt cx="2203779" cy="216000"/>
          </a:xfrm>
        </p:grpSpPr>
        <p:sp>
          <p:nvSpPr>
            <p:cNvPr id="311" name="사각형: 둥근 모서리 310">
              <a:extLst>
                <a:ext uri="{FF2B5EF4-FFF2-40B4-BE49-F238E27FC236}">
                  <a16:creationId xmlns:a16="http://schemas.microsoft.com/office/drawing/2014/main" id="{EAF8425A-5F7E-4763-88AA-BFDDB9B7130C}"/>
                </a:ext>
              </a:extLst>
            </p:cNvPr>
            <p:cNvSpPr/>
            <p:nvPr/>
          </p:nvSpPr>
          <p:spPr>
            <a:xfrm>
              <a:off x="902915" y="1787968"/>
              <a:ext cx="2203779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EnumType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2" name="이등변 삼각형 311">
              <a:extLst>
                <a:ext uri="{FF2B5EF4-FFF2-40B4-BE49-F238E27FC236}">
                  <a16:creationId xmlns:a16="http://schemas.microsoft.com/office/drawing/2014/main" id="{7901702E-71E0-40B0-A4D6-FEA6F7BE1FBD}"/>
                </a:ext>
              </a:extLst>
            </p:cNvPr>
            <p:cNvSpPr/>
            <p:nvPr/>
          </p:nvSpPr>
          <p:spPr>
            <a:xfrm rot="10800000">
              <a:off x="2985766" y="1872250"/>
              <a:ext cx="55027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graphicFrame>
        <p:nvGraphicFramePr>
          <p:cNvPr id="313" name="표 130">
            <a:extLst>
              <a:ext uri="{FF2B5EF4-FFF2-40B4-BE49-F238E27FC236}">
                <a16:creationId xmlns:a16="http://schemas.microsoft.com/office/drawing/2014/main" id="{BB9D6250-4A51-4C29-9954-C585C5010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604965"/>
              </p:ext>
            </p:extLst>
          </p:nvPr>
        </p:nvGraphicFramePr>
        <p:xfrm>
          <a:off x="1441007" y="2051760"/>
          <a:ext cx="2361844" cy="22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461">
                  <a:extLst>
                    <a:ext uri="{9D8B030D-6E8A-4147-A177-3AD203B41FA5}">
                      <a16:colId xmlns:a16="http://schemas.microsoft.com/office/drawing/2014/main" val="718502065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172151996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39934908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85628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Optional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Repeated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One of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747890"/>
                  </a:ext>
                </a:extLst>
              </a:tr>
            </a:tbl>
          </a:graphicData>
        </a:graphic>
      </p:graphicFrame>
      <p:sp>
        <p:nvSpPr>
          <p:cNvPr id="315" name="TextBox 314">
            <a:extLst>
              <a:ext uri="{FF2B5EF4-FFF2-40B4-BE49-F238E27FC236}">
                <a16:creationId xmlns:a16="http://schemas.microsoft.com/office/drawing/2014/main" id="{02883202-90BD-4149-80D3-61E09F14A2B3}"/>
              </a:ext>
            </a:extLst>
          </p:cNvPr>
          <p:cNvSpPr txBox="1"/>
          <p:nvPr/>
        </p:nvSpPr>
        <p:spPr>
          <a:xfrm>
            <a:off x="430573" y="2930823"/>
            <a:ext cx="87425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Name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18521DB1-0EF1-489F-8516-6DC13246DADD}"/>
              </a:ext>
            </a:extLst>
          </p:cNvPr>
          <p:cNvSpPr txBox="1"/>
          <p:nvPr/>
        </p:nvSpPr>
        <p:spPr>
          <a:xfrm>
            <a:off x="3997234" y="2923123"/>
            <a:ext cx="938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Default Value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E4512A0-52C5-485E-9DDA-8ABE79C4D09D}"/>
              </a:ext>
            </a:extLst>
          </p:cNvPr>
          <p:cNvSpPr txBox="1"/>
          <p:nvPr/>
        </p:nvSpPr>
        <p:spPr>
          <a:xfrm>
            <a:off x="430573" y="3217336"/>
            <a:ext cx="412590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help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A11E3E7C-E37D-4EF6-A506-677A71CBB068}"/>
              </a:ext>
            </a:extLst>
          </p:cNvPr>
          <p:cNvSpPr/>
          <p:nvPr/>
        </p:nvSpPr>
        <p:spPr>
          <a:xfrm>
            <a:off x="5958454" y="3557522"/>
            <a:ext cx="593564" cy="216000"/>
          </a:xfrm>
          <a:prstGeom prst="rect">
            <a:avLst/>
          </a:prstGeom>
          <a:solidFill>
            <a:schemeClr val="accent5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Add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3" name="사각형: 둥근 모서리 322">
            <a:extLst>
              <a:ext uri="{FF2B5EF4-FFF2-40B4-BE49-F238E27FC236}">
                <a16:creationId xmlns:a16="http://schemas.microsoft.com/office/drawing/2014/main" id="{21B60E48-4D33-45D9-9631-78FE68A3B05A}"/>
              </a:ext>
            </a:extLst>
          </p:cNvPr>
          <p:cNvSpPr/>
          <p:nvPr/>
        </p:nvSpPr>
        <p:spPr>
          <a:xfrm>
            <a:off x="7513789" y="2286359"/>
            <a:ext cx="66163" cy="9144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343" name="그래픽 342" descr="배지 물음표 단색으로 채워진">
            <a:extLst>
              <a:ext uri="{FF2B5EF4-FFF2-40B4-BE49-F238E27FC236}">
                <a16:creationId xmlns:a16="http://schemas.microsoft.com/office/drawing/2014/main" id="{6E3DEA46-217B-424A-9F28-E8D56664B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7097" y="2854938"/>
            <a:ext cx="113709" cy="113709"/>
          </a:xfrm>
          <a:prstGeom prst="rect">
            <a:avLst/>
          </a:prstGeom>
        </p:spPr>
      </p:pic>
      <p:pic>
        <p:nvPicPr>
          <p:cNvPr id="344" name="그래픽 343" descr="배지 물음표 단색으로 채워진">
            <a:extLst>
              <a:ext uri="{FF2B5EF4-FFF2-40B4-BE49-F238E27FC236}">
                <a16:creationId xmlns:a16="http://schemas.microsoft.com/office/drawing/2014/main" id="{6EF2B325-8056-4398-8CF1-672E46EF8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7097" y="3095144"/>
            <a:ext cx="113709" cy="113709"/>
          </a:xfrm>
          <a:prstGeom prst="rect">
            <a:avLst/>
          </a:prstGeom>
        </p:spPr>
      </p:pic>
      <p:sp>
        <p:nvSpPr>
          <p:cNvPr id="345" name="사각형: 둥근 모서리 344">
            <a:extLst>
              <a:ext uri="{FF2B5EF4-FFF2-40B4-BE49-F238E27FC236}">
                <a16:creationId xmlns:a16="http://schemas.microsoft.com/office/drawing/2014/main" id="{BC0C4EDE-0CE7-48BF-9917-375B90D03E98}"/>
              </a:ext>
            </a:extLst>
          </p:cNvPr>
          <p:cNvSpPr/>
          <p:nvPr/>
        </p:nvSpPr>
        <p:spPr>
          <a:xfrm>
            <a:off x="8805644" y="1995508"/>
            <a:ext cx="964648" cy="195233"/>
          </a:xfrm>
          <a:prstGeom prst="roundRect">
            <a:avLst>
              <a:gd name="adj" fmla="val 6250"/>
            </a:avLst>
          </a:prstGeom>
          <a:solidFill>
            <a:srgbClr val="5B9BD5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0" bIns="3600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Detail Setting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60310950-52D5-4DE3-93E2-1C0661183AA4}"/>
              </a:ext>
            </a:extLst>
          </p:cNvPr>
          <p:cNvSpPr/>
          <p:nvPr/>
        </p:nvSpPr>
        <p:spPr>
          <a:xfrm>
            <a:off x="8854970" y="2657754"/>
            <a:ext cx="896368" cy="45719"/>
          </a:xfrm>
          <a:prstGeom prst="rect">
            <a:avLst/>
          </a:prstGeom>
          <a:solidFill>
            <a:schemeClr val="bg2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36000" rIns="9144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F6D13088-D3B7-4A8E-8C42-871B23508125}"/>
              </a:ext>
            </a:extLst>
          </p:cNvPr>
          <p:cNvSpPr/>
          <p:nvPr/>
        </p:nvSpPr>
        <p:spPr>
          <a:xfrm>
            <a:off x="9142752" y="2606672"/>
            <a:ext cx="131965" cy="131965"/>
          </a:xfrm>
          <a:prstGeom prst="ellipse">
            <a:avLst/>
          </a:prstGeom>
          <a:solidFill>
            <a:srgbClr val="0070C0"/>
          </a:solidFill>
          <a:ln w="9525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A18B6339-8950-44CE-B4B9-3A89F3298938}"/>
              </a:ext>
            </a:extLst>
          </p:cNvPr>
          <p:cNvSpPr txBox="1"/>
          <p:nvPr/>
        </p:nvSpPr>
        <p:spPr>
          <a:xfrm>
            <a:off x="9059100" y="2450243"/>
            <a:ext cx="2936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endParaRPr lang="ko-KR" altLang="en-US" sz="70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1AA42554-56A0-41F9-82C1-3C66E92E3A9E}"/>
              </a:ext>
            </a:extLst>
          </p:cNvPr>
          <p:cNvSpPr txBox="1"/>
          <p:nvPr/>
        </p:nvSpPr>
        <p:spPr>
          <a:xfrm>
            <a:off x="8768823" y="2450243"/>
            <a:ext cx="23916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2898587-ED82-47F5-8A0B-5BBBEBDAD3AF}"/>
              </a:ext>
            </a:extLst>
          </p:cNvPr>
          <p:cNvSpPr txBox="1"/>
          <p:nvPr/>
        </p:nvSpPr>
        <p:spPr>
          <a:xfrm>
            <a:off x="9522093" y="2450243"/>
            <a:ext cx="3481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9" name="사각형: 둥근 모서리 358">
            <a:extLst>
              <a:ext uri="{FF2B5EF4-FFF2-40B4-BE49-F238E27FC236}">
                <a16:creationId xmlns:a16="http://schemas.microsoft.com/office/drawing/2014/main" id="{06214931-D6D6-408C-A9F6-07C0A3A1390B}"/>
              </a:ext>
            </a:extLst>
          </p:cNvPr>
          <p:cNvSpPr/>
          <p:nvPr/>
        </p:nvSpPr>
        <p:spPr>
          <a:xfrm>
            <a:off x="8805645" y="2225377"/>
            <a:ext cx="964648" cy="194400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360" name="그래픽 359" descr="왼쪽 캐럿 윤곽선">
            <a:extLst>
              <a:ext uri="{FF2B5EF4-FFF2-40B4-BE49-F238E27FC236}">
                <a16:creationId xmlns:a16="http://schemas.microsoft.com/office/drawing/2014/main" id="{F5D8A00F-A09E-498D-BFFB-37F70529D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660427" y="2230263"/>
            <a:ext cx="109865" cy="109865"/>
          </a:xfrm>
          <a:prstGeom prst="rect">
            <a:avLst/>
          </a:prstGeom>
        </p:spPr>
      </p:pic>
      <p:pic>
        <p:nvPicPr>
          <p:cNvPr id="361" name="그래픽 360" descr="오른쪽 캐럿 윤곽선">
            <a:extLst>
              <a:ext uri="{FF2B5EF4-FFF2-40B4-BE49-F238E27FC236}">
                <a16:creationId xmlns:a16="http://schemas.microsoft.com/office/drawing/2014/main" id="{20FEB0D2-DD37-4212-9412-7865988139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9660427" y="2319543"/>
            <a:ext cx="109865" cy="109865"/>
          </a:xfrm>
          <a:prstGeom prst="rect">
            <a:avLst/>
          </a:prstGeom>
        </p:spPr>
      </p:pic>
      <p:sp>
        <p:nvSpPr>
          <p:cNvPr id="362" name="사각형: 둥근 모서리 361">
            <a:extLst>
              <a:ext uri="{FF2B5EF4-FFF2-40B4-BE49-F238E27FC236}">
                <a16:creationId xmlns:a16="http://schemas.microsoft.com/office/drawing/2014/main" id="{7531FA95-D721-421E-9BB4-19F5D6129CD9}"/>
              </a:ext>
            </a:extLst>
          </p:cNvPr>
          <p:cNvSpPr/>
          <p:nvPr/>
        </p:nvSpPr>
        <p:spPr>
          <a:xfrm>
            <a:off x="8802824" y="2797866"/>
            <a:ext cx="964648" cy="194400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63" name="사각형: 둥근 모서리 362">
            <a:extLst>
              <a:ext uri="{FF2B5EF4-FFF2-40B4-BE49-F238E27FC236}">
                <a16:creationId xmlns:a16="http://schemas.microsoft.com/office/drawing/2014/main" id="{93F48302-9FAC-4777-86EA-372721DF6747}"/>
              </a:ext>
            </a:extLst>
          </p:cNvPr>
          <p:cNvSpPr/>
          <p:nvPr/>
        </p:nvSpPr>
        <p:spPr>
          <a:xfrm>
            <a:off x="8802824" y="3030512"/>
            <a:ext cx="964648" cy="195233"/>
          </a:xfrm>
          <a:prstGeom prst="roundRect">
            <a:avLst>
              <a:gd name="adj" fmla="val 6250"/>
            </a:avLst>
          </a:prstGeom>
          <a:solidFill>
            <a:srgbClr val="5B9BD5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0" bIns="3600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Detail Setting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0ADF8C71-9286-4A6B-9306-168C33CFA5A7}"/>
              </a:ext>
            </a:extLst>
          </p:cNvPr>
          <p:cNvSpPr txBox="1"/>
          <p:nvPr/>
        </p:nvSpPr>
        <p:spPr>
          <a:xfrm>
            <a:off x="564023" y="2331543"/>
            <a:ext cx="119966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Component </a:t>
            </a:r>
            <a:r>
              <a:rPr lang="en-US" altLang="ko-KR" sz="9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05" name="그룹 304">
            <a:extLst>
              <a:ext uri="{FF2B5EF4-FFF2-40B4-BE49-F238E27FC236}">
                <a16:creationId xmlns:a16="http://schemas.microsoft.com/office/drawing/2014/main" id="{A01BE771-931B-44B1-90D6-0238AA29913B}"/>
              </a:ext>
            </a:extLst>
          </p:cNvPr>
          <p:cNvGrpSpPr/>
          <p:nvPr/>
        </p:nvGrpSpPr>
        <p:grpSpPr>
          <a:xfrm>
            <a:off x="1872232" y="2356335"/>
            <a:ext cx="1649594" cy="216000"/>
            <a:chOff x="5295553" y="2434151"/>
            <a:chExt cx="1649594" cy="216000"/>
          </a:xfrm>
        </p:grpSpPr>
        <p:sp>
          <p:nvSpPr>
            <p:cNvPr id="306" name="사각형: 둥근 모서리 305">
              <a:extLst>
                <a:ext uri="{FF2B5EF4-FFF2-40B4-BE49-F238E27FC236}">
                  <a16:creationId xmlns:a16="http://schemas.microsoft.com/office/drawing/2014/main" id="{6CF06315-82E1-42A3-8823-91D5B63060BF}"/>
                </a:ext>
              </a:extLst>
            </p:cNvPr>
            <p:cNvSpPr/>
            <p:nvPr/>
          </p:nvSpPr>
          <p:spPr>
            <a:xfrm>
              <a:off x="5295553" y="2434151"/>
              <a:ext cx="1649594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AggregationMethod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7" name="이등변 삼각형 306">
              <a:extLst>
                <a:ext uri="{FF2B5EF4-FFF2-40B4-BE49-F238E27FC236}">
                  <a16:creationId xmlns:a16="http://schemas.microsoft.com/office/drawing/2014/main" id="{61222EDD-1FD0-437C-9638-546C05CCC2EC}"/>
                </a:ext>
              </a:extLst>
            </p:cNvPr>
            <p:cNvSpPr/>
            <p:nvPr/>
          </p:nvSpPr>
          <p:spPr>
            <a:xfrm rot="10800000">
              <a:off x="6812966" y="2518432"/>
              <a:ext cx="62615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sp>
        <p:nvSpPr>
          <p:cNvPr id="320" name="TextBox 319">
            <a:extLst>
              <a:ext uri="{FF2B5EF4-FFF2-40B4-BE49-F238E27FC236}">
                <a16:creationId xmlns:a16="http://schemas.microsoft.com/office/drawing/2014/main" id="{BC890668-59D7-4873-B125-7EB503C476D7}"/>
              </a:ext>
            </a:extLst>
          </p:cNvPr>
          <p:cNvSpPr txBox="1"/>
          <p:nvPr/>
        </p:nvSpPr>
        <p:spPr>
          <a:xfrm>
            <a:off x="564023" y="2566518"/>
            <a:ext cx="1029747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Expression Type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49FB6F62-98F4-4927-A255-C69C1F3BDDAD}"/>
              </a:ext>
            </a:extLst>
          </p:cNvPr>
          <p:cNvSpPr txBox="1"/>
          <p:nvPr/>
        </p:nvSpPr>
        <p:spPr>
          <a:xfrm>
            <a:off x="1815082" y="2571683"/>
            <a:ext cx="15552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Checkbox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○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Radio</a:t>
            </a:r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00CD6A36-2CCD-4054-AF05-6A2DDE2AA508}"/>
              </a:ext>
            </a:extLst>
          </p:cNvPr>
          <p:cNvSpPr/>
          <p:nvPr/>
        </p:nvSpPr>
        <p:spPr>
          <a:xfrm>
            <a:off x="6611062" y="3557522"/>
            <a:ext cx="593564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Cancel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C441724-9108-4E62-9A9E-183931CFB890}"/>
              </a:ext>
            </a:extLst>
          </p:cNvPr>
          <p:cNvSpPr/>
          <p:nvPr/>
        </p:nvSpPr>
        <p:spPr>
          <a:xfrm>
            <a:off x="260485" y="5015534"/>
            <a:ext cx="7178746" cy="3435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5DC6C986-EA12-4B27-8D7B-47C5FC170245}"/>
              </a:ext>
            </a:extLst>
          </p:cNvPr>
          <p:cNvGrpSpPr/>
          <p:nvPr/>
        </p:nvGrpSpPr>
        <p:grpSpPr>
          <a:xfrm>
            <a:off x="352195" y="5134059"/>
            <a:ext cx="45719" cy="101547"/>
            <a:chOff x="10745263" y="3589177"/>
            <a:chExt cx="140223" cy="115070"/>
          </a:xfrm>
        </p:grpSpPr>
        <p:sp>
          <p:nvSpPr>
            <p:cNvPr id="217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18F97DA5-4B3A-49BE-8DF0-FD0853A7C694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AD30C49D-BB6E-44F1-B3B5-7244BB9F53B2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4B15C675-AF8C-429C-961E-D3749190EDFC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0E6BA7C0-7983-4C6D-A850-A71E3383B18C}"/>
              </a:ext>
            </a:extLst>
          </p:cNvPr>
          <p:cNvSpPr txBox="1"/>
          <p:nvPr/>
        </p:nvSpPr>
        <p:spPr>
          <a:xfrm>
            <a:off x="1168260" y="5069416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INT32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285E9830-88AD-4C9F-8DD9-4CE6902F2B55}"/>
              </a:ext>
            </a:extLst>
          </p:cNvPr>
          <p:cNvSpPr/>
          <p:nvPr/>
        </p:nvSpPr>
        <p:spPr>
          <a:xfrm>
            <a:off x="485927" y="5101414"/>
            <a:ext cx="523706" cy="166837"/>
          </a:xfrm>
          <a:prstGeom prst="roundRect">
            <a:avLst>
              <a:gd name="adj" fmla="val 8334"/>
            </a:avLst>
          </a:prstGeom>
          <a:solidFill>
            <a:schemeClr val="accent6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required</a:t>
            </a:r>
            <a:endParaRPr lang="ko-KR" altLang="en-US" sz="800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6D6829D-3664-43BA-98FE-920C0E7605A1}"/>
              </a:ext>
            </a:extLst>
          </p:cNvPr>
          <p:cNvSpPr txBox="1"/>
          <p:nvPr/>
        </p:nvSpPr>
        <p:spPr>
          <a:xfrm>
            <a:off x="3387199" y="5068325"/>
            <a:ext cx="463588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slider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C51C84C8-26D4-43DD-BCCD-5F6FDBCEFE5D}"/>
              </a:ext>
            </a:extLst>
          </p:cNvPr>
          <p:cNvSpPr txBox="1"/>
          <p:nvPr/>
        </p:nvSpPr>
        <p:spPr>
          <a:xfrm>
            <a:off x="4643821" y="5069416"/>
            <a:ext cx="5132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previd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E4BE9156-D072-428F-B0BB-E29F81EC5A57}"/>
              </a:ext>
            </a:extLst>
          </p:cNvPr>
          <p:cNvGrpSpPr/>
          <p:nvPr/>
        </p:nvGrpSpPr>
        <p:grpSpPr>
          <a:xfrm>
            <a:off x="7145439" y="5076820"/>
            <a:ext cx="216364" cy="216024"/>
            <a:chOff x="8727227" y="4912739"/>
            <a:chExt cx="216364" cy="216024"/>
          </a:xfrm>
        </p:grpSpPr>
        <p:sp>
          <p:nvSpPr>
            <p:cNvPr id="237" name="사각형: 둥근 모서리 236">
              <a:extLst>
                <a:ext uri="{FF2B5EF4-FFF2-40B4-BE49-F238E27FC236}">
                  <a16:creationId xmlns:a16="http://schemas.microsoft.com/office/drawing/2014/main" id="{2DC1415E-08A9-4EE4-A612-68E69E726573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38" name="그래픽 237" descr="쓰레기 윤곽선">
              <a:extLst>
                <a:ext uri="{FF2B5EF4-FFF2-40B4-BE49-F238E27FC236}">
                  <a16:creationId xmlns:a16="http://schemas.microsoft.com/office/drawing/2014/main" id="{ED38C8BC-918F-491B-B890-AB8B1BA51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F043E98E-8127-4D80-8BE9-3AAA2C5FBFC4}"/>
              </a:ext>
            </a:extLst>
          </p:cNvPr>
          <p:cNvGrpSpPr/>
          <p:nvPr/>
        </p:nvGrpSpPr>
        <p:grpSpPr>
          <a:xfrm>
            <a:off x="6902261" y="5076820"/>
            <a:ext cx="216364" cy="216024"/>
            <a:chOff x="7027308" y="4864091"/>
            <a:chExt cx="216364" cy="216024"/>
          </a:xfrm>
        </p:grpSpPr>
        <p:sp>
          <p:nvSpPr>
            <p:cNvPr id="235" name="사각형: 둥근 모서리 234">
              <a:extLst>
                <a:ext uri="{FF2B5EF4-FFF2-40B4-BE49-F238E27FC236}">
                  <a16:creationId xmlns:a16="http://schemas.microsoft.com/office/drawing/2014/main" id="{A2185AB0-4729-4874-8F50-C1B68CECFEC3}"/>
                </a:ext>
              </a:extLst>
            </p:cNvPr>
            <p:cNvSpPr/>
            <p:nvPr/>
          </p:nvSpPr>
          <p:spPr>
            <a:xfrm>
              <a:off x="7027308" y="4864091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36" name="그래픽 235" descr="연필 윤곽선">
              <a:extLst>
                <a:ext uri="{FF2B5EF4-FFF2-40B4-BE49-F238E27FC236}">
                  <a16:creationId xmlns:a16="http://schemas.microsoft.com/office/drawing/2014/main" id="{0C3AFE6A-5A05-4F54-83EF-E3DAB699C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59890" y="4896503"/>
              <a:ext cx="151200" cy="151200"/>
            </a:xfrm>
            <a:prstGeom prst="rect">
              <a:avLst/>
            </a:prstGeom>
          </p:spPr>
        </p:pic>
      </p:grpSp>
      <p:pic>
        <p:nvPicPr>
          <p:cNvPr id="367" name="그래픽 366" descr="배지 물음표 단색으로 채워진">
            <a:extLst>
              <a:ext uri="{FF2B5EF4-FFF2-40B4-BE49-F238E27FC236}">
                <a16:creationId xmlns:a16="http://schemas.microsoft.com/office/drawing/2014/main" id="{5B5630DE-37B6-4110-A21E-8CDBDC314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6100" y="5110809"/>
            <a:ext cx="148047" cy="148047"/>
          </a:xfrm>
          <a:prstGeom prst="rect">
            <a:avLst/>
          </a:prstGeom>
        </p:spPr>
      </p:pic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0F5FDEEC-76AE-4F41-A081-C17F093CD9F7}"/>
              </a:ext>
            </a:extLst>
          </p:cNvPr>
          <p:cNvSpPr/>
          <p:nvPr/>
        </p:nvSpPr>
        <p:spPr>
          <a:xfrm>
            <a:off x="253511" y="5385747"/>
            <a:ext cx="7178746" cy="343557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E2D768D0-CEBE-430E-9927-5AC956F0A19B}"/>
              </a:ext>
            </a:extLst>
          </p:cNvPr>
          <p:cNvGrpSpPr/>
          <p:nvPr/>
        </p:nvGrpSpPr>
        <p:grpSpPr>
          <a:xfrm>
            <a:off x="345221" y="5504272"/>
            <a:ext cx="45719" cy="101547"/>
            <a:chOff x="10745263" y="3589177"/>
            <a:chExt cx="140223" cy="115070"/>
          </a:xfrm>
        </p:grpSpPr>
        <p:sp>
          <p:nvSpPr>
            <p:cNvPr id="242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CA5A922D-EAE6-471B-8D81-3F0556902295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3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85F457C2-0BDE-4491-9E8D-C8319DDDEB02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4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0D8F44CB-C450-4C12-9C98-96835175FFA3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46" name="TextBox 245">
            <a:extLst>
              <a:ext uri="{FF2B5EF4-FFF2-40B4-BE49-F238E27FC236}">
                <a16:creationId xmlns:a16="http://schemas.microsoft.com/office/drawing/2014/main" id="{96B64914-9C07-4AE5-9F2F-23F5D32DC884}"/>
              </a:ext>
            </a:extLst>
          </p:cNvPr>
          <p:cNvSpPr txBox="1"/>
          <p:nvPr/>
        </p:nvSpPr>
        <p:spPr>
          <a:xfrm>
            <a:off x="1161286" y="5439629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String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1" name="사각형: 둥근 모서리 250">
            <a:extLst>
              <a:ext uri="{FF2B5EF4-FFF2-40B4-BE49-F238E27FC236}">
                <a16:creationId xmlns:a16="http://schemas.microsoft.com/office/drawing/2014/main" id="{C1560E5C-CD97-4154-8A93-9BFD466CAFD9}"/>
              </a:ext>
            </a:extLst>
          </p:cNvPr>
          <p:cNvSpPr/>
          <p:nvPr/>
        </p:nvSpPr>
        <p:spPr>
          <a:xfrm>
            <a:off x="478953" y="5471627"/>
            <a:ext cx="523706" cy="166837"/>
          </a:xfrm>
          <a:prstGeom prst="roundRect">
            <a:avLst>
              <a:gd name="adj" fmla="val 8334"/>
            </a:avLst>
          </a:prstGeom>
          <a:solidFill>
            <a:schemeClr val="accent5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optional</a:t>
            </a:r>
            <a:endParaRPr lang="ko-KR" altLang="en-US" sz="800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B6BFC48A-957F-40B6-BFE5-934509A89AA2}"/>
              </a:ext>
            </a:extLst>
          </p:cNvPr>
          <p:cNvSpPr txBox="1"/>
          <p:nvPr/>
        </p:nvSpPr>
        <p:spPr>
          <a:xfrm>
            <a:off x="3387199" y="5438538"/>
            <a:ext cx="665567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inputbox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1E6DB0A7-14F2-45A2-AB78-CD3B4F6F8560}"/>
              </a:ext>
            </a:extLst>
          </p:cNvPr>
          <p:cNvSpPr txBox="1"/>
          <p:nvPr/>
        </p:nvSpPr>
        <p:spPr>
          <a:xfrm>
            <a:off x="4636847" y="5439629"/>
            <a:ext cx="7425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className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68" name="그래픽 367" descr="배지 물음표 단색으로 채워진">
            <a:extLst>
              <a:ext uri="{FF2B5EF4-FFF2-40B4-BE49-F238E27FC236}">
                <a16:creationId xmlns:a16="http://schemas.microsoft.com/office/drawing/2014/main" id="{29420E5B-8445-4056-9AFB-886442DF1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6100" y="5481022"/>
            <a:ext cx="148047" cy="148047"/>
          </a:xfrm>
          <a:prstGeom prst="rect">
            <a:avLst/>
          </a:prstGeom>
        </p:spPr>
      </p:pic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7AAB0058-DC06-4275-9F4D-5F8FC90983DD}"/>
              </a:ext>
            </a:extLst>
          </p:cNvPr>
          <p:cNvSpPr/>
          <p:nvPr/>
        </p:nvSpPr>
        <p:spPr>
          <a:xfrm>
            <a:off x="260485" y="5755961"/>
            <a:ext cx="7178746" cy="343557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grpSp>
        <p:nvGrpSpPr>
          <p:cNvPr id="326" name="그룹 325">
            <a:extLst>
              <a:ext uri="{FF2B5EF4-FFF2-40B4-BE49-F238E27FC236}">
                <a16:creationId xmlns:a16="http://schemas.microsoft.com/office/drawing/2014/main" id="{58BDE2D2-E436-421F-9235-F4C6757B2367}"/>
              </a:ext>
            </a:extLst>
          </p:cNvPr>
          <p:cNvGrpSpPr/>
          <p:nvPr/>
        </p:nvGrpSpPr>
        <p:grpSpPr>
          <a:xfrm>
            <a:off x="352195" y="5874486"/>
            <a:ext cx="45719" cy="101547"/>
            <a:chOff x="10745263" y="3589177"/>
            <a:chExt cx="140223" cy="115070"/>
          </a:xfrm>
        </p:grpSpPr>
        <p:sp>
          <p:nvSpPr>
            <p:cNvPr id="327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2C74A932-CD6C-43EA-AA04-DC1E1EF1A2F0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8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DDC2B92B-5FCB-4DBB-BED9-040755DA2AE8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9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065CF66B-F92E-49BD-94D0-FB9055654212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43662A48-B423-4A9A-925B-7E158A776D93}"/>
              </a:ext>
            </a:extLst>
          </p:cNvPr>
          <p:cNvSpPr txBox="1"/>
          <p:nvPr/>
        </p:nvSpPr>
        <p:spPr>
          <a:xfrm>
            <a:off x="1168260" y="5809843"/>
            <a:ext cx="7906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OneOfType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1" name="사각형: 둥근 모서리 330">
            <a:extLst>
              <a:ext uri="{FF2B5EF4-FFF2-40B4-BE49-F238E27FC236}">
                <a16:creationId xmlns:a16="http://schemas.microsoft.com/office/drawing/2014/main" id="{14BC878D-80F4-4795-81C0-D77297EDCC49}"/>
              </a:ext>
            </a:extLst>
          </p:cNvPr>
          <p:cNvSpPr/>
          <p:nvPr/>
        </p:nvSpPr>
        <p:spPr>
          <a:xfrm>
            <a:off x="485927" y="5841841"/>
            <a:ext cx="523706" cy="166837"/>
          </a:xfrm>
          <a:prstGeom prst="roundRect">
            <a:avLst>
              <a:gd name="adj" fmla="val 8334"/>
            </a:avLst>
          </a:prstGeom>
          <a:solidFill>
            <a:schemeClr val="accent2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one of</a:t>
            </a:r>
            <a:endParaRPr lang="ko-KR" altLang="en-US" sz="800" dirty="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6A97861E-176A-45D3-9AF1-199285286F63}"/>
              </a:ext>
            </a:extLst>
          </p:cNvPr>
          <p:cNvSpPr txBox="1"/>
          <p:nvPr/>
        </p:nvSpPr>
        <p:spPr>
          <a:xfrm>
            <a:off x="3387199" y="5808752"/>
            <a:ext cx="898003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Detail Setting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0DB1116-074B-4F2C-9C21-C635B69C78CC}"/>
              </a:ext>
            </a:extLst>
          </p:cNvPr>
          <p:cNvSpPr txBox="1"/>
          <p:nvPr/>
        </p:nvSpPr>
        <p:spPr>
          <a:xfrm>
            <a:off x="4643821" y="5809843"/>
            <a:ext cx="11063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oneof_operators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17735B22-A24E-467B-9B0B-C302E16E812A}"/>
              </a:ext>
            </a:extLst>
          </p:cNvPr>
          <p:cNvSpPr txBox="1"/>
          <p:nvPr/>
        </p:nvSpPr>
        <p:spPr>
          <a:xfrm>
            <a:off x="2036220" y="5809843"/>
            <a:ext cx="10743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oneof_operators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2" name="이등변 삼각형 341">
            <a:extLst>
              <a:ext uri="{FF2B5EF4-FFF2-40B4-BE49-F238E27FC236}">
                <a16:creationId xmlns:a16="http://schemas.microsoft.com/office/drawing/2014/main" id="{DF81F700-5151-49F9-941A-443203FE4369}"/>
              </a:ext>
            </a:extLst>
          </p:cNvPr>
          <p:cNvSpPr/>
          <p:nvPr/>
        </p:nvSpPr>
        <p:spPr>
          <a:xfrm rot="5400000">
            <a:off x="1957333" y="5901541"/>
            <a:ext cx="55027" cy="47437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100" dirty="0"/>
          </a:p>
        </p:txBody>
      </p:sp>
      <p:pic>
        <p:nvPicPr>
          <p:cNvPr id="369" name="그래픽 368" descr="배지 물음표 단색으로 채워진">
            <a:extLst>
              <a:ext uri="{FF2B5EF4-FFF2-40B4-BE49-F238E27FC236}">
                <a16:creationId xmlns:a16="http://schemas.microsoft.com/office/drawing/2014/main" id="{CDC7419C-79AD-49C5-857A-4CFC38984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6100" y="5851236"/>
            <a:ext cx="148047" cy="148047"/>
          </a:xfrm>
          <a:prstGeom prst="rect">
            <a:avLst/>
          </a:prstGeom>
        </p:spPr>
      </p:pic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0011C9BC-5DF4-49EF-A4D8-A0079B697342}"/>
              </a:ext>
            </a:extLst>
          </p:cNvPr>
          <p:cNvGrpSpPr/>
          <p:nvPr/>
        </p:nvGrpSpPr>
        <p:grpSpPr>
          <a:xfrm>
            <a:off x="3561845" y="2392356"/>
            <a:ext cx="153076" cy="153076"/>
            <a:chOff x="3706838" y="5270593"/>
            <a:chExt cx="306153" cy="306153"/>
          </a:xfrm>
        </p:grpSpPr>
        <p:sp>
          <p:nvSpPr>
            <p:cNvPr id="371" name="타원 370">
              <a:extLst>
                <a:ext uri="{FF2B5EF4-FFF2-40B4-BE49-F238E27FC236}">
                  <a16:creationId xmlns:a16="http://schemas.microsoft.com/office/drawing/2014/main" id="{C395ADA9-D1D8-41F5-8E6A-3BDB9F89325F}"/>
                </a:ext>
              </a:extLst>
            </p:cNvPr>
            <p:cNvSpPr/>
            <p:nvPr/>
          </p:nvSpPr>
          <p:spPr>
            <a:xfrm>
              <a:off x="3706838" y="5270593"/>
              <a:ext cx="306153" cy="306153"/>
            </a:xfrm>
            <a:prstGeom prst="ellips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372" name="그래픽 371" descr="돋보기 단색으로 채워진">
              <a:extLst>
                <a:ext uri="{FF2B5EF4-FFF2-40B4-BE49-F238E27FC236}">
                  <a16:creationId xmlns:a16="http://schemas.microsoft.com/office/drawing/2014/main" id="{0380E88F-94AE-4116-9FB2-00E6312B5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38376" y="5302131"/>
              <a:ext cx="243077" cy="243077"/>
            </a:xfrm>
            <a:prstGeom prst="rect">
              <a:avLst/>
            </a:prstGeom>
          </p:spPr>
        </p:pic>
      </p:grpSp>
      <p:grpSp>
        <p:nvGrpSpPr>
          <p:cNvPr id="374" name="그룹 373">
            <a:extLst>
              <a:ext uri="{FF2B5EF4-FFF2-40B4-BE49-F238E27FC236}">
                <a16:creationId xmlns:a16="http://schemas.microsoft.com/office/drawing/2014/main" id="{8AFCBABD-3C22-4DAF-A5AA-88FDB1222ABB}"/>
              </a:ext>
            </a:extLst>
          </p:cNvPr>
          <p:cNvGrpSpPr/>
          <p:nvPr/>
        </p:nvGrpSpPr>
        <p:grpSpPr>
          <a:xfrm>
            <a:off x="5000847" y="2930539"/>
            <a:ext cx="2203779" cy="216000"/>
            <a:chOff x="4989298" y="5453037"/>
            <a:chExt cx="2203779" cy="216000"/>
          </a:xfrm>
        </p:grpSpPr>
        <p:sp>
          <p:nvSpPr>
            <p:cNvPr id="302" name="사각형: 둥근 모서리 301">
              <a:extLst>
                <a:ext uri="{FF2B5EF4-FFF2-40B4-BE49-F238E27FC236}">
                  <a16:creationId xmlns:a16="http://schemas.microsoft.com/office/drawing/2014/main" id="{85C1C039-869B-4A30-98C6-D370B69DE30D}"/>
                </a:ext>
              </a:extLst>
            </p:cNvPr>
            <p:cNvSpPr/>
            <p:nvPr/>
          </p:nvSpPr>
          <p:spPr>
            <a:xfrm>
              <a:off x="4989298" y="5453037"/>
              <a:ext cx="2203779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/>
                <a:t>AVG</a:t>
              </a:r>
              <a:endParaRPr lang="ko-KR" altLang="en-US" sz="900" dirty="0"/>
            </a:p>
          </p:txBody>
        </p:sp>
        <p:sp>
          <p:nvSpPr>
            <p:cNvPr id="373" name="이등변 삼각형 372">
              <a:extLst>
                <a:ext uri="{FF2B5EF4-FFF2-40B4-BE49-F238E27FC236}">
                  <a16:creationId xmlns:a16="http://schemas.microsoft.com/office/drawing/2014/main" id="{EE32DC9C-8A1B-473C-A955-CBE115BCFB37}"/>
                </a:ext>
              </a:extLst>
            </p:cNvPr>
            <p:cNvSpPr/>
            <p:nvPr/>
          </p:nvSpPr>
          <p:spPr>
            <a:xfrm rot="10800000">
              <a:off x="7078863" y="5546781"/>
              <a:ext cx="55027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77" name="그래픽 376" descr="배지 물음표 단색으로 채워진">
            <a:extLst>
              <a:ext uri="{FF2B5EF4-FFF2-40B4-BE49-F238E27FC236}">
                <a16:creationId xmlns:a16="http://schemas.microsoft.com/office/drawing/2014/main" id="{478A6261-88D7-4DAD-A534-9DB264F66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7096" y="3294496"/>
            <a:ext cx="113709" cy="113709"/>
          </a:xfrm>
          <a:prstGeom prst="rect">
            <a:avLst/>
          </a:prstGeom>
        </p:spPr>
      </p:pic>
      <p:grpSp>
        <p:nvGrpSpPr>
          <p:cNvPr id="378" name="그룹 377">
            <a:extLst>
              <a:ext uri="{FF2B5EF4-FFF2-40B4-BE49-F238E27FC236}">
                <a16:creationId xmlns:a16="http://schemas.microsoft.com/office/drawing/2014/main" id="{3A9D89DB-A3E8-429F-B416-59B6C2C4AB5B}"/>
              </a:ext>
            </a:extLst>
          </p:cNvPr>
          <p:cNvGrpSpPr/>
          <p:nvPr/>
        </p:nvGrpSpPr>
        <p:grpSpPr>
          <a:xfrm>
            <a:off x="8807588" y="3263170"/>
            <a:ext cx="964647" cy="902956"/>
            <a:chOff x="3372445" y="4784725"/>
            <a:chExt cx="964647" cy="902956"/>
          </a:xfrm>
        </p:grpSpPr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B5DEB9D0-DCA1-4175-87A9-D9AFBFB1B8FC}"/>
                </a:ext>
              </a:extLst>
            </p:cNvPr>
            <p:cNvSpPr/>
            <p:nvPr/>
          </p:nvSpPr>
          <p:spPr>
            <a:xfrm>
              <a:off x="3372445" y="4784725"/>
              <a:ext cx="964647" cy="9029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0" name="사각형: 둥근 모서리 379">
              <a:extLst>
                <a:ext uri="{FF2B5EF4-FFF2-40B4-BE49-F238E27FC236}">
                  <a16:creationId xmlns:a16="http://schemas.microsoft.com/office/drawing/2014/main" id="{42C0876C-8697-4A6B-856D-2093ECEDBC8D}"/>
                </a:ext>
              </a:extLst>
            </p:cNvPr>
            <p:cNvSpPr/>
            <p:nvPr/>
          </p:nvSpPr>
          <p:spPr>
            <a:xfrm>
              <a:off x="3372445" y="5033471"/>
              <a:ext cx="931726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</a:t>
              </a:r>
              <a:r>
                <a:rPr lang="en-US" altLang="ko-KR" sz="800" dirty="0">
                  <a:solidFill>
                    <a:schemeClr val="tx1"/>
                  </a:solidFill>
                </a:rPr>
                <a:t>SUM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1" name="사각형: 둥근 모서리 380">
              <a:extLst>
                <a:ext uri="{FF2B5EF4-FFF2-40B4-BE49-F238E27FC236}">
                  <a16:creationId xmlns:a16="http://schemas.microsoft.com/office/drawing/2014/main" id="{6E584BEF-5699-42B4-8D9C-7714C3C5563C}"/>
                </a:ext>
              </a:extLst>
            </p:cNvPr>
            <p:cNvSpPr/>
            <p:nvPr/>
          </p:nvSpPr>
          <p:spPr>
            <a:xfrm>
              <a:off x="3372445" y="4826264"/>
              <a:ext cx="931726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</a:t>
              </a:r>
              <a:r>
                <a:rPr lang="en-US" altLang="ko-KR" sz="800" dirty="0">
                  <a:solidFill>
                    <a:schemeClr val="tx1"/>
                  </a:solidFill>
                </a:rPr>
                <a:t>Select All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82" name="직선 연결선 381">
              <a:extLst>
                <a:ext uri="{FF2B5EF4-FFF2-40B4-BE49-F238E27FC236}">
                  <a16:creationId xmlns:a16="http://schemas.microsoft.com/office/drawing/2014/main" id="{D8B2420E-254B-42C7-82F2-31F148E26550}"/>
                </a:ext>
              </a:extLst>
            </p:cNvPr>
            <p:cNvCxnSpPr>
              <a:cxnSpLocks/>
            </p:cNvCxnSpPr>
            <p:nvPr/>
          </p:nvCxnSpPr>
          <p:spPr>
            <a:xfrm>
              <a:off x="3427666" y="4998727"/>
              <a:ext cx="89329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사각형: 둥근 모서리 382">
              <a:extLst>
                <a:ext uri="{FF2B5EF4-FFF2-40B4-BE49-F238E27FC236}">
                  <a16:creationId xmlns:a16="http://schemas.microsoft.com/office/drawing/2014/main" id="{8DA04496-6430-4602-9F61-3F41FC0BB3F6}"/>
                </a:ext>
              </a:extLst>
            </p:cNvPr>
            <p:cNvSpPr/>
            <p:nvPr/>
          </p:nvSpPr>
          <p:spPr>
            <a:xfrm>
              <a:off x="3372445" y="5187849"/>
              <a:ext cx="931726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■ </a:t>
              </a:r>
              <a:r>
                <a:rPr lang="en-US" altLang="ko-KR" sz="800" dirty="0">
                  <a:solidFill>
                    <a:schemeClr val="tx1"/>
                  </a:solidFill>
                </a:rPr>
                <a:t>AVG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4" name="사각형: 둥근 모서리 383">
              <a:extLst>
                <a:ext uri="{FF2B5EF4-FFF2-40B4-BE49-F238E27FC236}">
                  <a16:creationId xmlns:a16="http://schemas.microsoft.com/office/drawing/2014/main" id="{7B0CF307-32F2-40B1-9244-204EF0CF2464}"/>
                </a:ext>
              </a:extLst>
            </p:cNvPr>
            <p:cNvSpPr/>
            <p:nvPr/>
          </p:nvSpPr>
          <p:spPr>
            <a:xfrm>
              <a:off x="3372445" y="5342227"/>
              <a:ext cx="931726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</a:t>
              </a:r>
              <a:r>
                <a:rPr lang="en-US" altLang="ko-KR" sz="800" dirty="0">
                  <a:solidFill>
                    <a:schemeClr val="tx1"/>
                  </a:solidFill>
                </a:rPr>
                <a:t>MIN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5" name="사각형: 둥근 모서리 384">
              <a:extLst>
                <a:ext uri="{FF2B5EF4-FFF2-40B4-BE49-F238E27FC236}">
                  <a16:creationId xmlns:a16="http://schemas.microsoft.com/office/drawing/2014/main" id="{13182D85-DCB9-4114-8A4F-1AB7B7BBFBCF}"/>
                </a:ext>
              </a:extLst>
            </p:cNvPr>
            <p:cNvSpPr/>
            <p:nvPr/>
          </p:nvSpPr>
          <p:spPr>
            <a:xfrm>
              <a:off x="3372445" y="5496605"/>
              <a:ext cx="931726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</a:t>
              </a:r>
              <a:r>
                <a:rPr lang="en-US" altLang="ko-KR" sz="800" dirty="0">
                  <a:solidFill>
                    <a:schemeClr val="tx1"/>
                  </a:solidFill>
                </a:rPr>
                <a:t>MAX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7" name="TextBox 386">
            <a:extLst>
              <a:ext uri="{FF2B5EF4-FFF2-40B4-BE49-F238E27FC236}">
                <a16:creationId xmlns:a16="http://schemas.microsoft.com/office/drawing/2014/main" id="{2652503A-386B-47FD-BF8B-AD8B9F6B251A}"/>
              </a:ext>
            </a:extLst>
          </p:cNvPr>
          <p:cNvSpPr txBox="1"/>
          <p:nvPr/>
        </p:nvSpPr>
        <p:spPr>
          <a:xfrm>
            <a:off x="7706161" y="164132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Preview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7813886-E7DE-49EA-8494-0E500B4EF01B}"/>
              </a:ext>
            </a:extLst>
          </p:cNvPr>
          <p:cNvSpPr txBox="1"/>
          <p:nvPr/>
        </p:nvSpPr>
        <p:spPr>
          <a:xfrm>
            <a:off x="124747" y="1641326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B8657A0-6335-42F9-A55D-2402EC1AC026}"/>
              </a:ext>
            </a:extLst>
          </p:cNvPr>
          <p:cNvSpPr/>
          <p:nvPr/>
        </p:nvSpPr>
        <p:spPr>
          <a:xfrm>
            <a:off x="168889" y="6722575"/>
            <a:ext cx="9685020" cy="131514"/>
          </a:xfrm>
          <a:prstGeom prst="rect">
            <a:avLst/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다음장에 계속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D56582-86D1-46E5-A810-34F102E217C3}"/>
              </a:ext>
            </a:extLst>
          </p:cNvPr>
          <p:cNvGrpSpPr/>
          <p:nvPr/>
        </p:nvGrpSpPr>
        <p:grpSpPr>
          <a:xfrm>
            <a:off x="1587767" y="1666194"/>
            <a:ext cx="1191748" cy="218567"/>
            <a:chOff x="6385614" y="1643675"/>
            <a:chExt cx="1191748" cy="218567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980FB2A-BDD1-489E-A5D2-7AC143778AD2}"/>
                </a:ext>
              </a:extLst>
            </p:cNvPr>
            <p:cNvSpPr/>
            <p:nvPr/>
          </p:nvSpPr>
          <p:spPr>
            <a:xfrm>
              <a:off x="6385614" y="1643675"/>
              <a:ext cx="1191748" cy="218567"/>
            </a:xfrm>
            <a:prstGeom prst="rect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One of Group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9F6745-892F-4F63-A9F1-E8221BFA9512}"/>
                </a:ext>
              </a:extLst>
            </p:cNvPr>
            <p:cNvSpPr/>
            <p:nvPr/>
          </p:nvSpPr>
          <p:spPr>
            <a:xfrm>
              <a:off x="7329821" y="1672968"/>
              <a:ext cx="159980" cy="159980"/>
            </a:xfrm>
            <a:prstGeom prst="ellipse">
              <a:avLst/>
            </a:prstGeom>
            <a:solidFill>
              <a:srgbClr val="00B0F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7BBC3E16-1322-4323-9A78-672DC5E0B39A}"/>
              </a:ext>
            </a:extLst>
          </p:cNvPr>
          <p:cNvSpPr/>
          <p:nvPr/>
        </p:nvSpPr>
        <p:spPr>
          <a:xfrm>
            <a:off x="175849" y="1283069"/>
            <a:ext cx="7395394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B474341B-E26F-4408-BCB1-2CD215B26F38}"/>
              </a:ext>
            </a:extLst>
          </p:cNvPr>
          <p:cNvSpPr/>
          <p:nvPr/>
        </p:nvSpPr>
        <p:spPr>
          <a:xfrm>
            <a:off x="3047444" y="5840844"/>
            <a:ext cx="153076" cy="153076"/>
          </a:xfrm>
          <a:prstGeom prst="ellips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155" name="그래픽 154" descr="돋보기 단색으로 채워진">
            <a:extLst>
              <a:ext uri="{FF2B5EF4-FFF2-40B4-BE49-F238E27FC236}">
                <a16:creationId xmlns:a16="http://schemas.microsoft.com/office/drawing/2014/main" id="{113E6F0B-6F4A-4D77-BC9B-AEF4D4FC3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3213" y="5856613"/>
            <a:ext cx="121538" cy="121538"/>
          </a:xfrm>
          <a:prstGeom prst="rect">
            <a:avLst/>
          </a:prstGeom>
        </p:spPr>
      </p:pic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906B5B0-D05F-47BA-9AF1-57B9FE26F904}"/>
              </a:ext>
            </a:extLst>
          </p:cNvPr>
          <p:cNvSpPr/>
          <p:nvPr/>
        </p:nvSpPr>
        <p:spPr>
          <a:xfrm>
            <a:off x="629296" y="1666194"/>
            <a:ext cx="882486" cy="2185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+ Add Field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9545CB3-5FA8-4938-9B7F-9A21FE980EE5}"/>
              </a:ext>
            </a:extLst>
          </p:cNvPr>
          <p:cNvSpPr/>
          <p:nvPr/>
        </p:nvSpPr>
        <p:spPr>
          <a:xfrm>
            <a:off x="260485" y="6135721"/>
            <a:ext cx="7178747" cy="202221"/>
          </a:xfrm>
          <a:prstGeom prst="rect">
            <a:avLst/>
          </a:prstGeom>
          <a:solidFill>
            <a:schemeClr val="accent4">
              <a:lumMod val="20000"/>
              <a:lumOff val="80000"/>
              <a:alpha val="74000"/>
            </a:schemeClr>
          </a:solidFill>
          <a:ln w="19050" cap="flat">
            <a:solidFill>
              <a:schemeClr val="tx1">
                <a:lumMod val="50000"/>
                <a:lumOff val="50000"/>
              </a:schemeClr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/>
              <a:t>Field </a:t>
            </a:r>
            <a:r>
              <a:rPr lang="ko-KR" altLang="en-US" sz="1000" b="1" dirty="0"/>
              <a:t>추가 영역 생성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FC89E393-751D-4156-9BC0-CBC1131E385F}"/>
              </a:ext>
            </a:extLst>
          </p:cNvPr>
          <p:cNvCxnSpPr>
            <a:cxnSpLocks/>
            <a:stCxn id="319" idx="3"/>
            <a:endCxn id="144" idx="3"/>
          </p:cNvCxnSpPr>
          <p:nvPr/>
        </p:nvCxnSpPr>
        <p:spPr>
          <a:xfrm flipV="1">
            <a:off x="4315554" y="6236832"/>
            <a:ext cx="3123678" cy="286533"/>
          </a:xfrm>
          <a:prstGeom prst="bentConnector3">
            <a:avLst>
              <a:gd name="adj1" fmla="val 1073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D3492D30-06B1-4122-9B14-B6972E23C7FD}"/>
              </a:ext>
            </a:extLst>
          </p:cNvPr>
          <p:cNvSpPr/>
          <p:nvPr/>
        </p:nvSpPr>
        <p:spPr>
          <a:xfrm>
            <a:off x="7721925" y="5721986"/>
            <a:ext cx="2009674" cy="914400"/>
          </a:xfrm>
          <a:prstGeom prst="rect">
            <a:avLst/>
          </a:prstGeom>
          <a:noFill/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/>
              <a:t>There is no</a:t>
            </a:r>
          </a:p>
          <a:p>
            <a:pPr algn="ctr"/>
            <a:r>
              <a:rPr lang="en-US" altLang="ko-KR" sz="1100" dirty="0"/>
              <a:t>Component</a:t>
            </a:r>
          </a:p>
          <a:p>
            <a:pPr algn="ctr"/>
            <a:r>
              <a:rPr lang="en-US" altLang="ko-KR" sz="1100" dirty="0"/>
              <a:t>Property created.</a:t>
            </a:r>
            <a:endParaRPr lang="ko-KR" altLang="en-US" sz="1100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0C13A8C7-7E57-4F5A-96FA-10E2E39C7DA0}"/>
              </a:ext>
            </a:extLst>
          </p:cNvPr>
          <p:cNvSpPr/>
          <p:nvPr/>
        </p:nvSpPr>
        <p:spPr>
          <a:xfrm>
            <a:off x="8368358" y="5090580"/>
            <a:ext cx="729762" cy="729762"/>
          </a:xfrm>
          <a:prstGeom prst="ellipse">
            <a:avLst/>
          </a:prstGeom>
          <a:solidFill>
            <a:schemeClr val="bg1">
              <a:lumMod val="8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C099B3C7-5082-48FE-849A-3372AC090614}"/>
              </a:ext>
            </a:extLst>
          </p:cNvPr>
          <p:cNvSpPr/>
          <p:nvPr/>
        </p:nvSpPr>
        <p:spPr>
          <a:xfrm>
            <a:off x="35790" y="100796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36AE67D-3384-4C88-9177-CD1830F33070}"/>
              </a:ext>
            </a:extLst>
          </p:cNvPr>
          <p:cNvSpPr txBox="1"/>
          <p:nvPr/>
        </p:nvSpPr>
        <p:spPr>
          <a:xfrm>
            <a:off x="607333" y="1862607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D7B3264F-725D-4950-95C3-20C086F1E226}"/>
              </a:ext>
            </a:extLst>
          </p:cNvPr>
          <p:cNvSpPr/>
          <p:nvPr/>
        </p:nvSpPr>
        <p:spPr>
          <a:xfrm>
            <a:off x="35790" y="132324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121206CD-A77A-49A5-B39C-1A066CFCB537}"/>
              </a:ext>
            </a:extLst>
          </p:cNvPr>
          <p:cNvSpPr/>
          <p:nvPr/>
        </p:nvSpPr>
        <p:spPr>
          <a:xfrm>
            <a:off x="965077" y="149665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6E518D6F-066F-460F-8D70-A3BA564B92A9}"/>
              </a:ext>
            </a:extLst>
          </p:cNvPr>
          <p:cNvSpPr/>
          <p:nvPr/>
        </p:nvSpPr>
        <p:spPr>
          <a:xfrm>
            <a:off x="3274580" y="641139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21BB037C-F3E9-45F9-9136-93EDABC338CA}"/>
              </a:ext>
            </a:extLst>
          </p:cNvPr>
          <p:cNvSpPr/>
          <p:nvPr/>
        </p:nvSpPr>
        <p:spPr>
          <a:xfrm>
            <a:off x="2094526" y="148764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4500C0D-64E6-4062-A38C-442AE6F992EB}"/>
              </a:ext>
            </a:extLst>
          </p:cNvPr>
          <p:cNvSpPr txBox="1"/>
          <p:nvPr/>
        </p:nvSpPr>
        <p:spPr>
          <a:xfrm>
            <a:off x="4123522" y="1879740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17C90FD-7CDC-4E14-A262-F37C641BB0D4}"/>
              </a:ext>
            </a:extLst>
          </p:cNvPr>
          <p:cNvCxnSpPr>
            <a:stCxn id="311" idx="3"/>
            <a:endCxn id="11" idx="3"/>
          </p:cNvCxnSpPr>
          <p:nvPr/>
        </p:nvCxnSpPr>
        <p:spPr>
          <a:xfrm>
            <a:off x="7204626" y="2200698"/>
            <a:ext cx="12700" cy="383231"/>
          </a:xfrm>
          <a:prstGeom prst="bentConnector3">
            <a:avLst>
              <a:gd name="adj1" fmla="val 111429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594731-07B1-4EC2-BE6B-98A807B14086}"/>
              </a:ext>
            </a:extLst>
          </p:cNvPr>
          <p:cNvSpPr txBox="1"/>
          <p:nvPr/>
        </p:nvSpPr>
        <p:spPr>
          <a:xfrm>
            <a:off x="5660241" y="2587516"/>
            <a:ext cx="15295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Type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선택에 따라 변경됨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1D928C6-DD27-4FCF-AC4B-2405D029F46B}"/>
              </a:ext>
            </a:extLst>
          </p:cNvPr>
          <p:cNvSpPr txBox="1"/>
          <p:nvPr/>
        </p:nvSpPr>
        <p:spPr>
          <a:xfrm>
            <a:off x="191876" y="2919594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32D7A66-A985-42A0-91CF-6E0C1D03D93A}"/>
              </a:ext>
            </a:extLst>
          </p:cNvPr>
          <p:cNvSpPr txBox="1"/>
          <p:nvPr/>
        </p:nvSpPr>
        <p:spPr>
          <a:xfrm>
            <a:off x="3717922" y="290907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3-4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FBB1600-D368-4343-A47B-0638CD417D42}"/>
              </a:ext>
            </a:extLst>
          </p:cNvPr>
          <p:cNvSpPr txBox="1"/>
          <p:nvPr/>
        </p:nvSpPr>
        <p:spPr>
          <a:xfrm>
            <a:off x="175504" y="3227998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3-5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A53509B-4F3A-4700-B4A3-72823CC79BCA}"/>
              </a:ext>
            </a:extLst>
          </p:cNvPr>
          <p:cNvSpPr txBox="1"/>
          <p:nvPr/>
        </p:nvSpPr>
        <p:spPr>
          <a:xfrm>
            <a:off x="6034531" y="3396953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3-6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AC947450-AD91-423F-ABB4-E3456455CD89}"/>
              </a:ext>
            </a:extLst>
          </p:cNvPr>
          <p:cNvSpPr txBox="1"/>
          <p:nvPr/>
        </p:nvSpPr>
        <p:spPr>
          <a:xfrm>
            <a:off x="6743919" y="337988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3-7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895086C9-6EC2-4154-B70F-9CF2D8B8E4B7}"/>
              </a:ext>
            </a:extLst>
          </p:cNvPr>
          <p:cNvSpPr/>
          <p:nvPr/>
        </p:nvSpPr>
        <p:spPr>
          <a:xfrm>
            <a:off x="35790" y="375908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8CB5B1D-76B0-42C1-9F35-51E506E5EF6C}"/>
              </a:ext>
            </a:extLst>
          </p:cNvPr>
          <p:cNvSpPr txBox="1"/>
          <p:nvPr/>
        </p:nvSpPr>
        <p:spPr>
          <a:xfrm>
            <a:off x="168889" y="3822267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0F67D63-4E8F-49CE-9A42-0B80D635D363}"/>
              </a:ext>
            </a:extLst>
          </p:cNvPr>
          <p:cNvSpPr txBox="1"/>
          <p:nvPr/>
        </p:nvSpPr>
        <p:spPr>
          <a:xfrm>
            <a:off x="2662031" y="4150932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2AB46347-4B42-4A0D-9B82-1C876E7971A5}"/>
              </a:ext>
            </a:extLst>
          </p:cNvPr>
          <p:cNvSpPr txBox="1"/>
          <p:nvPr/>
        </p:nvSpPr>
        <p:spPr>
          <a:xfrm>
            <a:off x="6998903" y="479995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46AF8FBC-6FA4-4685-9AA9-8635C9A6E9D9}"/>
              </a:ext>
            </a:extLst>
          </p:cNvPr>
          <p:cNvSpPr/>
          <p:nvPr/>
        </p:nvSpPr>
        <p:spPr>
          <a:xfrm>
            <a:off x="7579952" y="166287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A7D7BB-2AD4-4FC4-83DF-7B0444235BAA}"/>
              </a:ext>
            </a:extLst>
          </p:cNvPr>
          <p:cNvSpPr txBox="1"/>
          <p:nvPr/>
        </p:nvSpPr>
        <p:spPr>
          <a:xfrm>
            <a:off x="7685737" y="4698112"/>
            <a:ext cx="1837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7313" indent="-87313" algn="l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작성된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Property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없는 경우</a:t>
            </a: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55827F3-C841-4DFE-8554-E0F8F1384BB9}"/>
              </a:ext>
            </a:extLst>
          </p:cNvPr>
          <p:cNvGrpSpPr/>
          <p:nvPr/>
        </p:nvGrpSpPr>
        <p:grpSpPr>
          <a:xfrm>
            <a:off x="11427485" y="5458829"/>
            <a:ext cx="121055" cy="121055"/>
            <a:chOff x="3706838" y="5270593"/>
            <a:chExt cx="306153" cy="30615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D1BB0B0A-8ECE-4CC9-AAF9-7F4C16A38FB1}"/>
                </a:ext>
              </a:extLst>
            </p:cNvPr>
            <p:cNvSpPr/>
            <p:nvPr/>
          </p:nvSpPr>
          <p:spPr>
            <a:xfrm>
              <a:off x="3706838" y="5270593"/>
              <a:ext cx="306153" cy="306153"/>
            </a:xfrm>
            <a:prstGeom prst="ellips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209" name="그래픽 208" descr="돋보기 단색으로 채워진">
              <a:extLst>
                <a:ext uri="{FF2B5EF4-FFF2-40B4-BE49-F238E27FC236}">
                  <a16:creationId xmlns:a16="http://schemas.microsoft.com/office/drawing/2014/main" id="{519BE058-86AE-40EA-85C6-83B03ADA8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38376" y="5302131"/>
              <a:ext cx="243077" cy="243077"/>
            </a:xfrm>
            <a:prstGeom prst="rect">
              <a:avLst/>
            </a:prstGeom>
          </p:spPr>
        </p:pic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27BDCA5-1684-4674-99AF-3B0280003EB9}"/>
              </a:ext>
            </a:extLst>
          </p:cNvPr>
          <p:cNvCxnSpPr>
            <a:cxnSpLocks/>
            <a:stCxn id="235" idx="0"/>
          </p:cNvCxnSpPr>
          <p:nvPr/>
        </p:nvCxnSpPr>
        <p:spPr>
          <a:xfrm flipV="1">
            <a:off x="7010443" y="3846593"/>
            <a:ext cx="3499" cy="1230227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C592F0-AF5D-45DC-8D4E-B9C02FADA6BC}"/>
              </a:ext>
            </a:extLst>
          </p:cNvPr>
          <p:cNvSpPr txBox="1"/>
          <p:nvPr/>
        </p:nvSpPr>
        <p:spPr>
          <a:xfrm>
            <a:off x="6030234" y="4661379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동일하게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보여짐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F64E8C85-E8D9-4B22-A7CE-E6F57CCA7989}"/>
              </a:ext>
            </a:extLst>
          </p:cNvPr>
          <p:cNvSpPr txBox="1"/>
          <p:nvPr/>
        </p:nvSpPr>
        <p:spPr>
          <a:xfrm>
            <a:off x="7685101" y="4474427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232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02840C-6562-4126-B5B4-64706067DA57}"/>
              </a:ext>
            </a:extLst>
          </p:cNvPr>
          <p:cNvSpPr/>
          <p:nvPr/>
        </p:nvSpPr>
        <p:spPr>
          <a:xfrm>
            <a:off x="175849" y="1552928"/>
            <a:ext cx="7399475" cy="1628421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1186C2-9FC3-45C1-91A6-ABDDB3D4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 Property </a:t>
            </a:r>
            <a:r>
              <a:rPr lang="ko-KR" altLang="en-US" dirty="0"/>
              <a:t>추가 및 상세 </a:t>
            </a:r>
            <a:r>
              <a:rPr lang="en-US" altLang="ko-KR" dirty="0"/>
              <a:t>(</a:t>
            </a:r>
            <a:r>
              <a:rPr lang="ko-KR" altLang="en-US" dirty="0"/>
              <a:t>이어서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BCB387-2229-4816-9F4B-9BD320251C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87313" indent="-87313"/>
            <a:r>
              <a:rPr lang="ko-KR" altLang="en-US" dirty="0"/>
              <a:t>작성한 </a:t>
            </a:r>
            <a:r>
              <a:rPr lang="en-US" altLang="ko-KR" dirty="0"/>
              <a:t>Component Property</a:t>
            </a:r>
            <a:r>
              <a:rPr lang="ko-KR" altLang="en-US" dirty="0"/>
              <a:t>가 연결되어 있는  </a:t>
            </a:r>
            <a:r>
              <a:rPr lang="en-US" altLang="ko-KR" dirty="0"/>
              <a:t>Engine</a:t>
            </a:r>
            <a:r>
              <a:rPr lang="ko-KR" altLang="en-US" dirty="0"/>
              <a:t>과 </a:t>
            </a:r>
            <a:r>
              <a:rPr lang="en-US" altLang="ko-KR" dirty="0"/>
              <a:t>Component </a:t>
            </a:r>
            <a:r>
              <a:rPr lang="ko-KR" altLang="en-US" dirty="0"/>
              <a:t>표시</a:t>
            </a:r>
            <a:endParaRPr lang="en-US" altLang="ko-KR" dirty="0"/>
          </a:p>
          <a:p>
            <a:pPr marL="87313" indent="0">
              <a:buNone/>
            </a:pPr>
            <a:r>
              <a:rPr lang="ko-KR" altLang="en-US" dirty="0"/>
              <a:t>클릭 시 </a:t>
            </a:r>
            <a:r>
              <a:rPr lang="en-US" altLang="ko-KR" dirty="0"/>
              <a:t>Component </a:t>
            </a:r>
            <a:r>
              <a:rPr lang="ko-KR" altLang="en-US" dirty="0"/>
              <a:t>상세 페이지로 이동</a:t>
            </a:r>
            <a:endParaRPr lang="en-US" altLang="ko-KR" dirty="0"/>
          </a:p>
          <a:p>
            <a:pPr marL="182563" indent="-95250">
              <a:buNone/>
            </a:pPr>
            <a:r>
              <a:rPr lang="en-US" altLang="ko-KR" dirty="0"/>
              <a:t>1-1. </a:t>
            </a:r>
            <a:r>
              <a:rPr lang="en-US" altLang="ko-KR" dirty="0" err="1"/>
              <a:t>ClassName</a:t>
            </a:r>
            <a:r>
              <a:rPr lang="en-US" altLang="ko-KR" dirty="0"/>
              <a:t>. </a:t>
            </a:r>
            <a:r>
              <a:rPr lang="ko-KR" altLang="en-US" dirty="0"/>
              <a:t>영역을 벗어나는 경우 </a:t>
            </a:r>
            <a:r>
              <a:rPr lang="ko-KR" altLang="en-US" dirty="0" err="1"/>
              <a:t>말줄임표</a:t>
            </a:r>
            <a:r>
              <a:rPr lang="en-US" altLang="ko-KR" dirty="0"/>
              <a:t>(…) </a:t>
            </a:r>
            <a:r>
              <a:rPr lang="ko-KR" altLang="en-US" dirty="0"/>
              <a:t>표시</a:t>
            </a:r>
            <a:endParaRPr lang="en-US" altLang="ko-KR" dirty="0"/>
          </a:p>
          <a:p>
            <a:pPr marL="182563" indent="-95250">
              <a:buNone/>
            </a:pPr>
            <a:r>
              <a:rPr lang="en-US" altLang="ko-KR" dirty="0"/>
              <a:t>1-2. Component</a:t>
            </a:r>
            <a:r>
              <a:rPr lang="ko-KR" altLang="en-US" dirty="0"/>
              <a:t> 상세 페이지에서 선택한 </a:t>
            </a:r>
            <a:r>
              <a:rPr lang="en-US" altLang="ko-KR" dirty="0"/>
              <a:t>Engine </a:t>
            </a:r>
            <a:r>
              <a:rPr lang="ko-KR" altLang="en-US" dirty="0"/>
              <a:t>아이콘 표시</a:t>
            </a:r>
            <a:endParaRPr lang="en-US" altLang="ko-KR" dirty="0"/>
          </a:p>
          <a:p>
            <a:pPr marL="87313" indent="-87313">
              <a:buNone/>
            </a:pPr>
            <a:r>
              <a:rPr lang="en-US" altLang="ko-KR" dirty="0"/>
              <a:t>2. Field Rule, Field Type</a:t>
            </a:r>
            <a:r>
              <a:rPr lang="ko-KR" altLang="en-US" dirty="0"/>
              <a:t>별 표현할 수 있는  유형 표시</a:t>
            </a:r>
            <a:endParaRPr lang="en-US" altLang="ko-KR" dirty="0"/>
          </a:p>
          <a:p>
            <a:pPr marL="87313" indent="0">
              <a:buNone/>
            </a:pPr>
            <a:r>
              <a:rPr lang="ko-KR" altLang="en-US" dirty="0"/>
              <a:t>페이지 하단에 </a:t>
            </a:r>
            <a:r>
              <a:rPr lang="en-US" altLang="ko-KR" dirty="0"/>
              <a:t>Sticky </a:t>
            </a:r>
            <a:r>
              <a:rPr lang="ko-KR" altLang="en-US" dirty="0"/>
              <a:t>표시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A0124B-6E5A-4205-83B7-78321736B9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06_04_</a:t>
            </a:r>
            <a:r>
              <a:rPr lang="ko-KR" altLang="en-US" dirty="0"/>
              <a:t>컴포넌트 프로퍼티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3AC83B-5B32-4F1C-9FB7-BE38FE15C6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Component Property </a:t>
            </a:r>
            <a:r>
              <a:rPr lang="ko-KR" altLang="en-US" dirty="0"/>
              <a:t>상세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97DDF33-8C40-4EF6-A473-F8B546B079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Component &gt; Property Detail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8DFCE25-D5E9-4B32-BE24-0C0B126E12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</a:p>
          <a:p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45E061-4527-4C31-A8B5-AB0F701C5942}"/>
              </a:ext>
            </a:extLst>
          </p:cNvPr>
          <p:cNvSpPr txBox="1"/>
          <p:nvPr/>
        </p:nvSpPr>
        <p:spPr>
          <a:xfrm>
            <a:off x="124747" y="1296072"/>
            <a:ext cx="2201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Relational Engine/Components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C80087A-3DDC-4F25-801B-F2ECB76D52EA}"/>
              </a:ext>
            </a:extLst>
          </p:cNvPr>
          <p:cNvSpPr txBox="1"/>
          <p:nvPr/>
        </p:nvSpPr>
        <p:spPr>
          <a:xfrm>
            <a:off x="5993713" y="1737679"/>
            <a:ext cx="9957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Applied Engine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E81F4A8-821E-4B8D-8E85-E9CE0BDA3958}"/>
              </a:ext>
            </a:extLst>
          </p:cNvPr>
          <p:cNvSpPr txBox="1"/>
          <p:nvPr/>
        </p:nvSpPr>
        <p:spPr>
          <a:xfrm>
            <a:off x="424638" y="1784142"/>
            <a:ext cx="1103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Component Type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BC31BC2-3961-4DF2-BA38-41DCC863ECA6}"/>
              </a:ext>
            </a:extLst>
          </p:cNvPr>
          <p:cNvSpPr txBox="1"/>
          <p:nvPr/>
        </p:nvSpPr>
        <p:spPr>
          <a:xfrm>
            <a:off x="1745298" y="1784142"/>
            <a:ext cx="11673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Component Name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B58867-3E1A-49CA-A0EC-8ADADAEF498F}"/>
              </a:ext>
            </a:extLst>
          </p:cNvPr>
          <p:cNvSpPr txBox="1"/>
          <p:nvPr/>
        </p:nvSpPr>
        <p:spPr>
          <a:xfrm>
            <a:off x="3310175" y="1784142"/>
            <a:ext cx="7633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ClassName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CC5CF98-ADED-4F8A-9638-5A32A0A9C1CC}"/>
              </a:ext>
            </a:extLst>
          </p:cNvPr>
          <p:cNvSpPr/>
          <p:nvPr/>
        </p:nvSpPr>
        <p:spPr>
          <a:xfrm>
            <a:off x="260485" y="2056726"/>
            <a:ext cx="7178746" cy="370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D22C89D-A420-498F-AC1F-58FA283B72D8}"/>
              </a:ext>
            </a:extLst>
          </p:cNvPr>
          <p:cNvSpPr txBox="1"/>
          <p:nvPr/>
        </p:nvSpPr>
        <p:spPr>
          <a:xfrm>
            <a:off x="424638" y="2125619"/>
            <a:ext cx="556563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Reader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99C458-5307-4B2D-A664-3EE67B1D937F}"/>
              </a:ext>
            </a:extLst>
          </p:cNvPr>
          <p:cNvSpPr txBox="1"/>
          <p:nvPr/>
        </p:nvSpPr>
        <p:spPr>
          <a:xfrm>
            <a:off x="1745298" y="2126710"/>
            <a:ext cx="10326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FileBatchReader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E5351D7-D0CA-472B-B352-5B55B0157258}"/>
              </a:ext>
            </a:extLst>
          </p:cNvPr>
          <p:cNvSpPr txBox="1"/>
          <p:nvPr/>
        </p:nvSpPr>
        <p:spPr>
          <a:xfrm>
            <a:off x="3310175" y="2126710"/>
            <a:ext cx="23455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ksb.csle.component.reader.KafkaReader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래픽 17" descr="오른쪽 캐럿 단색으로 채워진">
            <a:extLst>
              <a:ext uri="{FF2B5EF4-FFF2-40B4-BE49-F238E27FC236}">
                <a16:creationId xmlns:a16="http://schemas.microsoft.com/office/drawing/2014/main" id="{537FCA2B-16C5-4EB7-97BD-0CA8F929A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0643" y="2120785"/>
            <a:ext cx="242682" cy="24268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580A57E0-69EE-456D-BF79-2C40F143B1DB}"/>
              </a:ext>
            </a:extLst>
          </p:cNvPr>
          <p:cNvSpPr/>
          <p:nvPr/>
        </p:nvSpPr>
        <p:spPr>
          <a:xfrm>
            <a:off x="260485" y="2477175"/>
            <a:ext cx="7178746" cy="370800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146C4AB-ABA1-4FC4-826D-33F2723FC80D}"/>
              </a:ext>
            </a:extLst>
          </p:cNvPr>
          <p:cNvSpPr txBox="1"/>
          <p:nvPr/>
        </p:nvSpPr>
        <p:spPr>
          <a:xfrm>
            <a:off x="424638" y="2546068"/>
            <a:ext cx="556563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Reader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A07BC41-68B7-4847-84DC-4A693E098A7A}"/>
              </a:ext>
            </a:extLst>
          </p:cNvPr>
          <p:cNvSpPr txBox="1"/>
          <p:nvPr/>
        </p:nvSpPr>
        <p:spPr>
          <a:xfrm>
            <a:off x="1745298" y="2547159"/>
            <a:ext cx="1103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FileBatchReader2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F37FC7A-6780-4FD4-956E-777B761499C2}"/>
              </a:ext>
            </a:extLst>
          </p:cNvPr>
          <p:cNvSpPr txBox="1"/>
          <p:nvPr/>
        </p:nvSpPr>
        <p:spPr>
          <a:xfrm>
            <a:off x="3310175" y="2547159"/>
            <a:ext cx="23310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ksb.csle.component.reader.KafkaReader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5" name="그래픽 84" descr="오른쪽 캐럿 단색으로 채워진">
            <a:extLst>
              <a:ext uri="{FF2B5EF4-FFF2-40B4-BE49-F238E27FC236}">
                <a16:creationId xmlns:a16="http://schemas.microsoft.com/office/drawing/2014/main" id="{1774612B-1D03-4B35-B398-57C0DD3F0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0643" y="2541234"/>
            <a:ext cx="242682" cy="24268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BF908D-C541-4AD8-BD01-64133D3E1445}"/>
              </a:ext>
            </a:extLst>
          </p:cNvPr>
          <p:cNvSpPr/>
          <p:nvPr/>
        </p:nvSpPr>
        <p:spPr>
          <a:xfrm>
            <a:off x="175849" y="2924176"/>
            <a:ext cx="9630002" cy="393991"/>
          </a:xfrm>
          <a:prstGeom prst="rect">
            <a:avLst/>
          </a:prstGeom>
          <a:solidFill>
            <a:schemeClr val="bg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42A2FB-1744-42D2-8AC8-48CAFFF2AFA3}"/>
              </a:ext>
            </a:extLst>
          </p:cNvPr>
          <p:cNvCxnSpPr>
            <a:cxnSpLocks/>
          </p:cNvCxnSpPr>
          <p:nvPr/>
        </p:nvCxnSpPr>
        <p:spPr>
          <a:xfrm flipH="1">
            <a:off x="124748" y="2924175"/>
            <a:ext cx="968110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740C591-E770-4B5E-AD07-DB8917B1A82C}"/>
              </a:ext>
            </a:extLst>
          </p:cNvPr>
          <p:cNvGrpSpPr/>
          <p:nvPr/>
        </p:nvGrpSpPr>
        <p:grpSpPr>
          <a:xfrm>
            <a:off x="8490857" y="2999634"/>
            <a:ext cx="1197338" cy="254803"/>
            <a:chOff x="8467420" y="5241616"/>
            <a:chExt cx="1157007" cy="246220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F03689C-D16C-4DE6-8E1B-787138F532E8}"/>
                </a:ext>
              </a:extLst>
            </p:cNvPr>
            <p:cNvSpPr/>
            <p:nvPr/>
          </p:nvSpPr>
          <p:spPr>
            <a:xfrm>
              <a:off x="8467420" y="5241616"/>
              <a:ext cx="532800" cy="244800"/>
            </a:xfrm>
            <a:prstGeom prst="rect">
              <a:avLst/>
            </a:prstGeom>
            <a:solidFill>
              <a:schemeClr val="accent5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Save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D8006EB-FE15-42CE-B30C-A7C3F75C722B}"/>
                </a:ext>
              </a:extLst>
            </p:cNvPr>
            <p:cNvSpPr/>
            <p:nvPr/>
          </p:nvSpPr>
          <p:spPr>
            <a:xfrm>
              <a:off x="9090933" y="5241616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/>
                <a:t>Cancel</a:t>
              </a:r>
              <a:endParaRPr lang="ko-KR" altLang="en-US" sz="1050" dirty="0"/>
            </a:p>
          </p:txBody>
        </p:sp>
      </p:grp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CAAB67A0-F965-4670-A72E-B51F85BBE711}"/>
              </a:ext>
            </a:extLst>
          </p:cNvPr>
          <p:cNvSpPr/>
          <p:nvPr/>
        </p:nvSpPr>
        <p:spPr>
          <a:xfrm>
            <a:off x="7649371" y="944966"/>
            <a:ext cx="2085788" cy="1935944"/>
          </a:xfrm>
          <a:prstGeom prst="roundRect">
            <a:avLst>
              <a:gd name="adj" fmla="val 2508"/>
            </a:avLst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aphicFrame>
        <p:nvGraphicFramePr>
          <p:cNvPr id="61" name="표 130">
            <a:extLst>
              <a:ext uri="{FF2B5EF4-FFF2-40B4-BE49-F238E27FC236}">
                <a16:creationId xmlns:a16="http://schemas.microsoft.com/office/drawing/2014/main" id="{6D3E8C4E-6AD9-4C2D-BA35-517F76966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749171"/>
              </p:ext>
            </p:extLst>
          </p:nvPr>
        </p:nvGraphicFramePr>
        <p:xfrm>
          <a:off x="7769120" y="969183"/>
          <a:ext cx="1910784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7696">
                  <a:extLst>
                    <a:ext uri="{9D8B030D-6E8A-4147-A177-3AD203B41FA5}">
                      <a16:colId xmlns:a16="http://schemas.microsoft.com/office/drawing/2014/main" val="718502065"/>
                    </a:ext>
                  </a:extLst>
                </a:gridCol>
                <a:gridCol w="477696">
                  <a:extLst>
                    <a:ext uri="{9D8B030D-6E8A-4147-A177-3AD203B41FA5}">
                      <a16:colId xmlns:a16="http://schemas.microsoft.com/office/drawing/2014/main" val="2172151996"/>
                    </a:ext>
                  </a:extLst>
                </a:gridCol>
                <a:gridCol w="477696">
                  <a:extLst>
                    <a:ext uri="{9D8B030D-6E8A-4147-A177-3AD203B41FA5}">
                      <a16:colId xmlns:a16="http://schemas.microsoft.com/office/drawing/2014/main" val="2639934908"/>
                    </a:ext>
                  </a:extLst>
                </a:gridCol>
                <a:gridCol w="477696">
                  <a:extLst>
                    <a:ext uri="{9D8B030D-6E8A-4147-A177-3AD203B41FA5}">
                      <a16:colId xmlns:a16="http://schemas.microsoft.com/office/drawing/2014/main" val="2685628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Optional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Repeated</a:t>
                      </a:r>
                      <a:endParaRPr lang="ko-KR" altLang="en-US" sz="800" dirty="0"/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One of</a:t>
                      </a:r>
                      <a:endParaRPr lang="ko-KR" altLang="en-US" sz="800" dirty="0"/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747890"/>
                  </a:ext>
                </a:extLst>
              </a:tr>
            </a:tbl>
          </a:graphicData>
        </a:graphic>
      </p:graphicFrame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3AF9AD4-838F-47BD-BBE9-A36ABAEAE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626987"/>
              </p:ext>
            </p:extLst>
          </p:nvPr>
        </p:nvGraphicFramePr>
        <p:xfrm>
          <a:off x="7769121" y="1257168"/>
          <a:ext cx="1910785" cy="15354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5912">
                  <a:extLst>
                    <a:ext uri="{9D8B030D-6E8A-4147-A177-3AD203B41FA5}">
                      <a16:colId xmlns:a16="http://schemas.microsoft.com/office/drawing/2014/main" val="562568392"/>
                    </a:ext>
                  </a:extLst>
                </a:gridCol>
                <a:gridCol w="1304873">
                  <a:extLst>
                    <a:ext uri="{9D8B030D-6E8A-4147-A177-3AD203B41FA5}">
                      <a16:colId xmlns:a16="http://schemas.microsoft.com/office/drawing/2014/main" val="899708042"/>
                    </a:ext>
                  </a:extLst>
                </a:gridCol>
              </a:tblGrid>
              <a:tr h="3151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number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dirty="0" err="1"/>
                        <a:t>Inputbox</a:t>
                      </a:r>
                      <a:endParaRPr lang="en-US" altLang="ko-KR" sz="800" dirty="0"/>
                    </a:p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Slider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869300"/>
                  </a:ext>
                </a:extLst>
              </a:tr>
              <a:tr h="589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string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Inputbox</a:t>
                      </a:r>
                      <a:endParaRPr lang="en-US" altLang="ko-KR" sz="800" dirty="0"/>
                    </a:p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SQL Query</a:t>
                      </a:r>
                    </a:p>
                    <a:p>
                      <a:pPr marL="87313" marR="0" lvl="0" indent="-873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dirty="0"/>
                        <a:t>File Upload</a:t>
                      </a:r>
                    </a:p>
                    <a:p>
                      <a:pPr marL="87313" marR="0" lvl="0" indent="-873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dirty="0"/>
                        <a:t>Validation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999018"/>
                  </a:ext>
                </a:extLst>
              </a:tr>
              <a:tr h="177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boolean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dirty="0"/>
                        <a:t>True/false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410657"/>
                  </a:ext>
                </a:extLst>
              </a:tr>
              <a:tr h="4525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sub contents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enum</a:t>
                      </a:r>
                      <a:r>
                        <a:rPr lang="en-US" altLang="ko-KR" sz="800" dirty="0"/>
                        <a:t> : Checkbox, radio</a:t>
                      </a:r>
                    </a:p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Message : Detail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Setting</a:t>
                      </a:r>
                    </a:p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one of : Detail Setting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561920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729ADD13-7F15-4A65-8861-ACBBAD31091D}"/>
              </a:ext>
            </a:extLst>
          </p:cNvPr>
          <p:cNvSpPr txBox="1"/>
          <p:nvPr/>
        </p:nvSpPr>
        <p:spPr>
          <a:xfrm>
            <a:off x="7649371" y="677939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Tips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EADB5C7-5A92-4882-9ADC-6B0E6429FC9C}"/>
              </a:ext>
            </a:extLst>
          </p:cNvPr>
          <p:cNvSpPr/>
          <p:nvPr/>
        </p:nvSpPr>
        <p:spPr>
          <a:xfrm>
            <a:off x="86575" y="113009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C3BF780-5FB0-4150-A043-3C2C5D2A3B0B}"/>
              </a:ext>
            </a:extLst>
          </p:cNvPr>
          <p:cNvSpPr txBox="1"/>
          <p:nvPr/>
        </p:nvSpPr>
        <p:spPr>
          <a:xfrm>
            <a:off x="6343797" y="155404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70AE637-5BBE-4B7F-B497-E8B3DE91EE8F}"/>
              </a:ext>
            </a:extLst>
          </p:cNvPr>
          <p:cNvSpPr txBox="1"/>
          <p:nvPr/>
        </p:nvSpPr>
        <p:spPr>
          <a:xfrm>
            <a:off x="3486137" y="1598879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398CA85C-5C6D-484B-8790-8D13F3174158}"/>
              </a:ext>
            </a:extLst>
          </p:cNvPr>
          <p:cNvGrpSpPr/>
          <p:nvPr/>
        </p:nvGrpSpPr>
        <p:grpSpPr>
          <a:xfrm>
            <a:off x="6065155" y="2139341"/>
            <a:ext cx="718495" cy="205571"/>
            <a:chOff x="7362924" y="5612570"/>
            <a:chExt cx="718495" cy="205571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F63F76A-E276-4BE6-95A1-9C82F2FD8FD7}"/>
                </a:ext>
              </a:extLst>
            </p:cNvPr>
            <p:cNvSpPr/>
            <p:nvPr/>
          </p:nvSpPr>
          <p:spPr>
            <a:xfrm>
              <a:off x="7362924" y="5612572"/>
              <a:ext cx="205569" cy="205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5279C0E0-E890-415A-9472-62FA2CF43FAD}"/>
                </a:ext>
              </a:extLst>
            </p:cNvPr>
            <p:cNvSpPr/>
            <p:nvPr/>
          </p:nvSpPr>
          <p:spPr>
            <a:xfrm>
              <a:off x="7617400" y="5612571"/>
              <a:ext cx="205569" cy="205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5ABCF6B9-8C1A-4522-A279-950B4CE7E9B7}"/>
                </a:ext>
              </a:extLst>
            </p:cNvPr>
            <p:cNvSpPr/>
            <p:nvPr/>
          </p:nvSpPr>
          <p:spPr>
            <a:xfrm>
              <a:off x="7875850" y="5612570"/>
              <a:ext cx="205569" cy="205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101" name="타원 100">
            <a:extLst>
              <a:ext uri="{FF2B5EF4-FFF2-40B4-BE49-F238E27FC236}">
                <a16:creationId xmlns:a16="http://schemas.microsoft.com/office/drawing/2014/main" id="{FDED577E-FDAD-4CBE-BE22-F2ACE6BAB2F1}"/>
              </a:ext>
            </a:extLst>
          </p:cNvPr>
          <p:cNvSpPr/>
          <p:nvPr/>
        </p:nvSpPr>
        <p:spPr>
          <a:xfrm>
            <a:off x="7466257" y="70095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258317E-9ACF-4CD8-A3AC-72FDD6A847B4}"/>
              </a:ext>
            </a:extLst>
          </p:cNvPr>
          <p:cNvSpPr/>
          <p:nvPr/>
        </p:nvSpPr>
        <p:spPr>
          <a:xfrm>
            <a:off x="392334" y="4077509"/>
            <a:ext cx="2248943" cy="1857600"/>
          </a:xfrm>
          <a:prstGeom prst="roundRect">
            <a:avLst>
              <a:gd name="adj" fmla="val 2508"/>
            </a:avLst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aphicFrame>
        <p:nvGraphicFramePr>
          <p:cNvPr id="113" name="표 130">
            <a:extLst>
              <a:ext uri="{FF2B5EF4-FFF2-40B4-BE49-F238E27FC236}">
                <a16:creationId xmlns:a16="http://schemas.microsoft.com/office/drawing/2014/main" id="{0D9C72DE-EDFE-4B1D-AE8A-9D781A12F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01745"/>
              </p:ext>
            </p:extLst>
          </p:nvPr>
        </p:nvGraphicFramePr>
        <p:xfrm>
          <a:off x="561413" y="4101726"/>
          <a:ext cx="1910784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7696">
                  <a:extLst>
                    <a:ext uri="{9D8B030D-6E8A-4147-A177-3AD203B41FA5}">
                      <a16:colId xmlns:a16="http://schemas.microsoft.com/office/drawing/2014/main" val="718502065"/>
                    </a:ext>
                  </a:extLst>
                </a:gridCol>
                <a:gridCol w="477696">
                  <a:extLst>
                    <a:ext uri="{9D8B030D-6E8A-4147-A177-3AD203B41FA5}">
                      <a16:colId xmlns:a16="http://schemas.microsoft.com/office/drawing/2014/main" val="2172151996"/>
                    </a:ext>
                  </a:extLst>
                </a:gridCol>
                <a:gridCol w="477696">
                  <a:extLst>
                    <a:ext uri="{9D8B030D-6E8A-4147-A177-3AD203B41FA5}">
                      <a16:colId xmlns:a16="http://schemas.microsoft.com/office/drawing/2014/main" val="2639934908"/>
                    </a:ext>
                  </a:extLst>
                </a:gridCol>
                <a:gridCol w="477696">
                  <a:extLst>
                    <a:ext uri="{9D8B030D-6E8A-4147-A177-3AD203B41FA5}">
                      <a16:colId xmlns:a16="http://schemas.microsoft.com/office/drawing/2014/main" val="2685628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Optional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Repeated</a:t>
                      </a:r>
                      <a:endParaRPr lang="ko-KR" altLang="en-US" sz="800" dirty="0"/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One of</a:t>
                      </a:r>
                      <a:endParaRPr lang="ko-KR" altLang="en-US" sz="800" dirty="0"/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747890"/>
                  </a:ext>
                </a:extLst>
              </a:tr>
            </a:tbl>
          </a:graphicData>
        </a:graphic>
      </p:graphicFrame>
      <p:graphicFrame>
        <p:nvGraphicFramePr>
          <p:cNvPr id="114" name="표 113">
            <a:extLst>
              <a:ext uri="{FF2B5EF4-FFF2-40B4-BE49-F238E27FC236}">
                <a16:creationId xmlns:a16="http://schemas.microsoft.com/office/drawing/2014/main" id="{EFBFEBE7-506C-4D52-B97F-34F32FE2C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256601"/>
              </p:ext>
            </p:extLst>
          </p:nvPr>
        </p:nvGraphicFramePr>
        <p:xfrm>
          <a:off x="452209" y="4389711"/>
          <a:ext cx="2129192" cy="148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788">
                  <a:extLst>
                    <a:ext uri="{9D8B030D-6E8A-4147-A177-3AD203B41FA5}">
                      <a16:colId xmlns:a16="http://schemas.microsoft.com/office/drawing/2014/main" val="562568392"/>
                    </a:ext>
                  </a:extLst>
                </a:gridCol>
                <a:gridCol w="1539404">
                  <a:extLst>
                    <a:ext uri="{9D8B030D-6E8A-4147-A177-3AD203B41FA5}">
                      <a16:colId xmlns:a16="http://schemas.microsoft.com/office/drawing/2014/main" val="899708042"/>
                    </a:ext>
                  </a:extLst>
                </a:gridCol>
              </a:tblGrid>
              <a:tr h="2179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number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dirty="0" err="1"/>
                        <a:t>Inputbox</a:t>
                      </a:r>
                      <a:endParaRPr lang="en-US" altLang="ko-KR" sz="800" dirty="0"/>
                    </a:p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Slider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869300"/>
                  </a:ext>
                </a:extLst>
              </a:tr>
              <a:tr h="5028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string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Inputbox</a:t>
                      </a:r>
                      <a:endParaRPr lang="en-US" altLang="ko-KR" sz="800" dirty="0"/>
                    </a:p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Select Column (Radio)</a:t>
                      </a:r>
                    </a:p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SQL Query</a:t>
                      </a:r>
                    </a:p>
                    <a:p>
                      <a:pPr marL="87313" marR="0" lvl="0" indent="-873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dirty="0"/>
                        <a:t>File Upload</a:t>
                      </a:r>
                    </a:p>
                    <a:p>
                      <a:pPr marL="87313" marR="0" lvl="0" indent="-873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dirty="0"/>
                        <a:t>Validation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999018"/>
                  </a:ext>
                </a:extLst>
              </a:tr>
              <a:tr h="1230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boolean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dirty="0"/>
                        <a:t>True/false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410657"/>
                  </a:ext>
                </a:extLst>
              </a:tr>
              <a:tr h="3129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sub contents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enum</a:t>
                      </a:r>
                      <a:r>
                        <a:rPr lang="en-US" altLang="ko-KR" sz="800" dirty="0"/>
                        <a:t> : Checkbox, radio</a:t>
                      </a:r>
                    </a:p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Message : Detail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Setting</a:t>
                      </a:r>
                    </a:p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one of : Detail Setting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561920"/>
                  </a:ext>
                </a:extLst>
              </a:tr>
            </a:tbl>
          </a:graphicData>
        </a:graphic>
      </p:graphicFrame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7522A9A7-23BA-4DB1-A9D5-4706A3EB8255}"/>
              </a:ext>
            </a:extLst>
          </p:cNvPr>
          <p:cNvSpPr/>
          <p:nvPr/>
        </p:nvSpPr>
        <p:spPr>
          <a:xfrm>
            <a:off x="2850234" y="4076248"/>
            <a:ext cx="2248943" cy="1472451"/>
          </a:xfrm>
          <a:prstGeom prst="roundRect">
            <a:avLst>
              <a:gd name="adj" fmla="val 2508"/>
            </a:avLst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aphicFrame>
        <p:nvGraphicFramePr>
          <p:cNvPr id="119" name="표 130">
            <a:extLst>
              <a:ext uri="{FF2B5EF4-FFF2-40B4-BE49-F238E27FC236}">
                <a16:creationId xmlns:a16="http://schemas.microsoft.com/office/drawing/2014/main" id="{0F9F1BC5-0E2F-44ED-B4B7-3B38D75C8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318570"/>
              </p:ext>
            </p:extLst>
          </p:nvPr>
        </p:nvGraphicFramePr>
        <p:xfrm>
          <a:off x="3019313" y="4100465"/>
          <a:ext cx="1910784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7696">
                  <a:extLst>
                    <a:ext uri="{9D8B030D-6E8A-4147-A177-3AD203B41FA5}">
                      <a16:colId xmlns:a16="http://schemas.microsoft.com/office/drawing/2014/main" val="718502065"/>
                    </a:ext>
                  </a:extLst>
                </a:gridCol>
                <a:gridCol w="477696">
                  <a:extLst>
                    <a:ext uri="{9D8B030D-6E8A-4147-A177-3AD203B41FA5}">
                      <a16:colId xmlns:a16="http://schemas.microsoft.com/office/drawing/2014/main" val="2172151996"/>
                    </a:ext>
                  </a:extLst>
                </a:gridCol>
                <a:gridCol w="477696">
                  <a:extLst>
                    <a:ext uri="{9D8B030D-6E8A-4147-A177-3AD203B41FA5}">
                      <a16:colId xmlns:a16="http://schemas.microsoft.com/office/drawing/2014/main" val="2639934908"/>
                    </a:ext>
                  </a:extLst>
                </a:gridCol>
                <a:gridCol w="477696">
                  <a:extLst>
                    <a:ext uri="{9D8B030D-6E8A-4147-A177-3AD203B41FA5}">
                      <a16:colId xmlns:a16="http://schemas.microsoft.com/office/drawing/2014/main" val="2685628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Optional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Repeated</a:t>
                      </a:r>
                      <a:endParaRPr lang="ko-KR" altLang="en-US" sz="800" b="1" dirty="0"/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One of</a:t>
                      </a:r>
                      <a:endParaRPr lang="ko-KR" altLang="en-US" sz="800" dirty="0"/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747890"/>
                  </a:ext>
                </a:extLst>
              </a:tr>
            </a:tbl>
          </a:graphicData>
        </a:graphic>
      </p:graphicFrame>
      <p:graphicFrame>
        <p:nvGraphicFramePr>
          <p:cNvPr id="120" name="표 119">
            <a:extLst>
              <a:ext uri="{FF2B5EF4-FFF2-40B4-BE49-F238E27FC236}">
                <a16:creationId xmlns:a16="http://schemas.microsoft.com/office/drawing/2014/main" id="{DE682D48-7FAF-44B9-8D3E-A6D0F9147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467399"/>
              </p:ext>
            </p:extLst>
          </p:nvPr>
        </p:nvGraphicFramePr>
        <p:xfrm>
          <a:off x="2910109" y="4388450"/>
          <a:ext cx="2129192" cy="10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285">
                  <a:extLst>
                    <a:ext uri="{9D8B030D-6E8A-4147-A177-3AD203B41FA5}">
                      <a16:colId xmlns:a16="http://schemas.microsoft.com/office/drawing/2014/main" val="562568392"/>
                    </a:ext>
                  </a:extLst>
                </a:gridCol>
                <a:gridCol w="1562907">
                  <a:extLst>
                    <a:ext uri="{9D8B030D-6E8A-4147-A177-3AD203B41FA5}">
                      <a16:colId xmlns:a16="http://schemas.microsoft.com/office/drawing/2014/main" val="899708042"/>
                    </a:ext>
                  </a:extLst>
                </a:gridCol>
              </a:tblGrid>
              <a:tr h="183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number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dirty="0"/>
                        <a:t>Multi </a:t>
                      </a:r>
                      <a:r>
                        <a:rPr lang="en-US" altLang="ko-KR" sz="800" dirty="0" err="1"/>
                        <a:t>Inputbox</a:t>
                      </a:r>
                      <a:endParaRPr lang="en-US" altLang="ko-KR" sz="800" dirty="0"/>
                    </a:p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Slider</a:t>
                      </a:r>
                      <a:endParaRPr lang="ko-KR" altLang="en-US" sz="800" dirty="0"/>
                    </a:p>
                  </a:txBody>
                  <a:tcPr marL="36000" marR="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869300"/>
                  </a:ext>
                </a:extLst>
              </a:tr>
              <a:tr h="343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string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Multi </a:t>
                      </a:r>
                      <a:r>
                        <a:rPr lang="en-US" altLang="ko-KR" sz="800" dirty="0" err="1"/>
                        <a:t>Inputbox</a:t>
                      </a:r>
                      <a:endParaRPr lang="en-US" altLang="ko-KR" sz="800" dirty="0"/>
                    </a:p>
                    <a:p>
                      <a:pPr marL="87313" marR="0" lvl="0" indent="-873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dirty="0"/>
                        <a:t>Select Column (Checkbox)</a:t>
                      </a:r>
                    </a:p>
                    <a:p>
                      <a:pPr marL="87313" marR="0" lvl="0" indent="-873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dirty="0"/>
                        <a:t>File Upload</a:t>
                      </a:r>
                    </a:p>
                  </a:txBody>
                  <a:tcPr marL="36000" marR="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999018"/>
                  </a:ext>
                </a:extLst>
              </a:tr>
              <a:tr h="2337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sub contents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enum</a:t>
                      </a:r>
                      <a:r>
                        <a:rPr lang="en-US" altLang="ko-KR" sz="800" dirty="0"/>
                        <a:t> : Checkbox, radio</a:t>
                      </a:r>
                    </a:p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Message : Detail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Setting</a:t>
                      </a:r>
                    </a:p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one of :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</a:rPr>
                        <a:t>Verification Required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561920"/>
                  </a:ext>
                </a:extLst>
              </a:tr>
            </a:tbl>
          </a:graphicData>
        </a:graphic>
      </p:graphicFrame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82983128-ECC3-428E-A1F8-1353C0694CF9}"/>
              </a:ext>
            </a:extLst>
          </p:cNvPr>
          <p:cNvSpPr/>
          <p:nvPr/>
        </p:nvSpPr>
        <p:spPr>
          <a:xfrm>
            <a:off x="5306339" y="4076248"/>
            <a:ext cx="2248943" cy="1384183"/>
          </a:xfrm>
          <a:prstGeom prst="roundRect">
            <a:avLst>
              <a:gd name="adj" fmla="val 2508"/>
            </a:avLst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aphicFrame>
        <p:nvGraphicFramePr>
          <p:cNvPr id="122" name="표 130">
            <a:extLst>
              <a:ext uri="{FF2B5EF4-FFF2-40B4-BE49-F238E27FC236}">
                <a16:creationId xmlns:a16="http://schemas.microsoft.com/office/drawing/2014/main" id="{4B6872FF-ECAE-42B1-BFDA-838A74EA8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684115"/>
              </p:ext>
            </p:extLst>
          </p:nvPr>
        </p:nvGraphicFramePr>
        <p:xfrm>
          <a:off x="5475418" y="4100465"/>
          <a:ext cx="1910784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7696">
                  <a:extLst>
                    <a:ext uri="{9D8B030D-6E8A-4147-A177-3AD203B41FA5}">
                      <a16:colId xmlns:a16="http://schemas.microsoft.com/office/drawing/2014/main" val="718502065"/>
                    </a:ext>
                  </a:extLst>
                </a:gridCol>
                <a:gridCol w="477696">
                  <a:extLst>
                    <a:ext uri="{9D8B030D-6E8A-4147-A177-3AD203B41FA5}">
                      <a16:colId xmlns:a16="http://schemas.microsoft.com/office/drawing/2014/main" val="2172151996"/>
                    </a:ext>
                  </a:extLst>
                </a:gridCol>
                <a:gridCol w="477696">
                  <a:extLst>
                    <a:ext uri="{9D8B030D-6E8A-4147-A177-3AD203B41FA5}">
                      <a16:colId xmlns:a16="http://schemas.microsoft.com/office/drawing/2014/main" val="2639934908"/>
                    </a:ext>
                  </a:extLst>
                </a:gridCol>
                <a:gridCol w="477696">
                  <a:extLst>
                    <a:ext uri="{9D8B030D-6E8A-4147-A177-3AD203B41FA5}">
                      <a16:colId xmlns:a16="http://schemas.microsoft.com/office/drawing/2014/main" val="2685628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Optional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Repeated</a:t>
                      </a:r>
                      <a:endParaRPr lang="ko-KR" altLang="en-US" sz="800" dirty="0"/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One of</a:t>
                      </a:r>
                      <a:endParaRPr lang="ko-KR" altLang="en-US" sz="800" b="1" dirty="0"/>
                    </a:p>
                  </a:txBody>
                  <a:tcPr marL="0" marR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747890"/>
                  </a:ext>
                </a:extLst>
              </a:tr>
            </a:tbl>
          </a:graphicData>
        </a:graphic>
      </p:graphicFrame>
      <p:graphicFrame>
        <p:nvGraphicFramePr>
          <p:cNvPr id="123" name="표 122">
            <a:extLst>
              <a:ext uri="{FF2B5EF4-FFF2-40B4-BE49-F238E27FC236}">
                <a16:creationId xmlns:a16="http://schemas.microsoft.com/office/drawing/2014/main" id="{BB60F071-B0ED-4AF4-A973-E3A75B3BC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522410"/>
              </p:ext>
            </p:extLst>
          </p:nvPr>
        </p:nvGraphicFramePr>
        <p:xfrm>
          <a:off x="5347222" y="4388450"/>
          <a:ext cx="2148184" cy="99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296">
                  <a:extLst>
                    <a:ext uri="{9D8B030D-6E8A-4147-A177-3AD203B41FA5}">
                      <a16:colId xmlns:a16="http://schemas.microsoft.com/office/drawing/2014/main" val="562568392"/>
                    </a:ext>
                  </a:extLst>
                </a:gridCol>
                <a:gridCol w="1541888">
                  <a:extLst>
                    <a:ext uri="{9D8B030D-6E8A-4147-A177-3AD203B41FA5}">
                      <a16:colId xmlns:a16="http://schemas.microsoft.com/office/drawing/2014/main" val="899708042"/>
                    </a:ext>
                  </a:extLst>
                </a:gridCol>
              </a:tblGrid>
              <a:tr h="101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number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dirty="0" err="1"/>
                        <a:t>Inputbox</a:t>
                      </a:r>
                      <a:endParaRPr lang="en-US" altLang="ko-KR" sz="800" dirty="0"/>
                    </a:p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Slider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869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string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Inputbox</a:t>
                      </a:r>
                      <a:endParaRPr lang="en-US" altLang="ko-KR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999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boolean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dirty="0"/>
                        <a:t>True/false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410657"/>
                  </a:ext>
                </a:extLst>
              </a:tr>
              <a:tr h="145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sub contents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enum</a:t>
                      </a:r>
                      <a:r>
                        <a:rPr lang="en-US" altLang="ko-KR" sz="800" dirty="0"/>
                        <a:t> :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Verification Required</a:t>
                      </a:r>
                      <a:endParaRPr lang="en-US" altLang="ko-KR" sz="800" dirty="0"/>
                    </a:p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Message : Detail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Setting</a:t>
                      </a:r>
                    </a:p>
                    <a:p>
                      <a:pPr marL="87313" indent="-87313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one of :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</a:rPr>
                        <a:t>Verification Required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56192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9B3BAF9-3EE9-487C-A244-C363802BA802}"/>
              </a:ext>
            </a:extLst>
          </p:cNvPr>
          <p:cNvSpPr txBox="1"/>
          <p:nvPr/>
        </p:nvSpPr>
        <p:spPr>
          <a:xfrm>
            <a:off x="257390" y="3786055"/>
            <a:ext cx="1487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FieldRule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별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Option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9522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C5B75-C682-4740-B1D3-AD99B03A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보기 </a:t>
            </a:r>
            <a:r>
              <a:rPr lang="en-US" altLang="ko-KR" dirty="0"/>
              <a:t>(</a:t>
            </a:r>
            <a:r>
              <a:rPr lang="ko-KR" altLang="en-US" dirty="0"/>
              <a:t>팝업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44CAE8-3AEA-49CF-9AB3-090DC8254A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1.</a:t>
            </a:r>
            <a:r>
              <a:rPr lang="ko-KR" altLang="en-US" dirty="0"/>
              <a:t>        클릭 시  </a:t>
            </a:r>
            <a:r>
              <a:rPr lang="en-US" altLang="ko-KR" dirty="0"/>
              <a:t>Information </a:t>
            </a:r>
            <a:r>
              <a:rPr lang="ko-KR" altLang="en-US" dirty="0"/>
              <a:t>팝업 표시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1-1. name</a:t>
            </a:r>
          </a:p>
          <a:p>
            <a:pPr indent="0">
              <a:buNone/>
            </a:pPr>
            <a:r>
              <a:rPr lang="en-US" altLang="ko-KR" dirty="0"/>
              <a:t>  1-2.  </a:t>
            </a:r>
            <a:r>
              <a:rPr lang="ko-KR" altLang="en-US" dirty="0"/>
              <a:t>작성 내용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35276B-E9AA-410C-846C-469D42D5C4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06_04_</a:t>
            </a:r>
            <a:r>
              <a:rPr lang="ko-KR" altLang="en-US" dirty="0"/>
              <a:t>컴포넌트 프로퍼티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29597A-9BCF-4BA1-81A9-B4669753B9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상세 보기 팝업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4DA46C-4230-42BD-9445-72FB38D215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Component &gt; Property Detail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Information</a:t>
            </a:r>
            <a:r>
              <a:rPr lang="ko-KR" altLang="en-US" dirty="0"/>
              <a:t> </a:t>
            </a:r>
            <a:r>
              <a:rPr lang="en-US" altLang="ko-KR" dirty="0"/>
              <a:t>popup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23890F0-2583-4FE2-ADA2-BA23A89A42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E9A990-5E7F-420D-B694-C42770FCEED6}"/>
              </a:ext>
            </a:extLst>
          </p:cNvPr>
          <p:cNvSpPr/>
          <p:nvPr/>
        </p:nvSpPr>
        <p:spPr>
          <a:xfrm>
            <a:off x="299700" y="1705417"/>
            <a:ext cx="3412737" cy="2294796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9" name="그래픽 8" descr="닫기 윤곽선">
            <a:extLst>
              <a:ext uri="{FF2B5EF4-FFF2-40B4-BE49-F238E27FC236}">
                <a16:creationId xmlns:a16="http://schemas.microsoft.com/office/drawing/2014/main" id="{73C21EC3-B760-444C-8D29-E7167F43A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5516" y="1821474"/>
            <a:ext cx="180578" cy="180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D9D32C-8FF7-488B-B1E7-173B4601F809}"/>
              </a:ext>
            </a:extLst>
          </p:cNvPr>
          <p:cNvSpPr txBox="1"/>
          <p:nvPr/>
        </p:nvSpPr>
        <p:spPr>
          <a:xfrm>
            <a:off x="299701" y="1784498"/>
            <a:ext cx="1705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Property Information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F7F4A75-A0C4-4C7E-9226-454865A869A3}"/>
              </a:ext>
            </a:extLst>
          </p:cNvPr>
          <p:cNvSpPr/>
          <p:nvPr/>
        </p:nvSpPr>
        <p:spPr>
          <a:xfrm>
            <a:off x="443920" y="2212511"/>
            <a:ext cx="3029136" cy="273041"/>
          </a:xfrm>
          <a:prstGeom prst="roundRect">
            <a:avLst>
              <a:gd name="adj" fmla="val 7143"/>
            </a:avLst>
          </a:prstGeom>
          <a:noFill/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400" b="1" dirty="0" err="1"/>
              <a:t>FieldInfo</a:t>
            </a:r>
            <a:endParaRPr lang="ko-KR" altLang="en-US" sz="1400" b="1" dirty="0"/>
          </a:p>
        </p:txBody>
      </p:sp>
      <p:graphicFrame>
        <p:nvGraphicFramePr>
          <p:cNvPr id="12" name="표 21">
            <a:extLst>
              <a:ext uri="{FF2B5EF4-FFF2-40B4-BE49-F238E27FC236}">
                <a16:creationId xmlns:a16="http://schemas.microsoft.com/office/drawing/2014/main" id="{3E84EDDC-8A57-4B9E-AC0E-EF6E1816A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056800"/>
              </p:ext>
            </p:extLst>
          </p:nvPr>
        </p:nvGraphicFramePr>
        <p:xfrm>
          <a:off x="472337" y="2627993"/>
          <a:ext cx="3137652" cy="12179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2349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  <a:gridCol w="1600509">
                  <a:extLst>
                    <a:ext uri="{9D8B030D-6E8A-4147-A177-3AD203B41FA5}">
                      <a16:colId xmlns:a16="http://schemas.microsoft.com/office/drawing/2014/main" val="3501264161"/>
                    </a:ext>
                  </a:extLst>
                </a:gridCol>
                <a:gridCol w="904794">
                  <a:extLst>
                    <a:ext uri="{9D8B030D-6E8A-4147-A177-3AD203B41FA5}">
                      <a16:colId xmlns:a16="http://schemas.microsoft.com/office/drawing/2014/main" val="209587842"/>
                    </a:ext>
                  </a:extLst>
                </a:gridCol>
              </a:tblGrid>
              <a:tr h="304486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Field Rule</a:t>
                      </a:r>
                    </a:p>
                  </a:txBody>
                  <a:tcPr marL="46800" marR="47625" marT="28575" marB="28575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FieldType</a:t>
                      </a:r>
                      <a:endParaRPr lang="en-US" sz="900" dirty="0"/>
                    </a:p>
                  </a:txBody>
                  <a:tcPr marL="46800" marR="47625" marT="28575" marB="28575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FieldName</a:t>
                      </a:r>
                      <a:endParaRPr lang="en-US" sz="900" dirty="0"/>
                    </a:p>
                  </a:txBody>
                  <a:tcPr marL="46800" marR="47625" marT="28575" marB="28575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68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String</a:t>
                      </a:r>
                    </a:p>
                  </a:txBody>
                  <a:tcPr marL="468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Key</a:t>
                      </a:r>
                    </a:p>
                  </a:txBody>
                  <a:tcPr marL="468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34474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68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EnumType</a:t>
                      </a:r>
                      <a:r>
                        <a:rPr lang="en-US" sz="900" dirty="0"/>
                        <a:t> </a:t>
                      </a:r>
                      <a:r>
                        <a:rPr lang="ko-KR" altLang="en-US" sz="900" dirty="0"/>
                        <a:t>▶ </a:t>
                      </a:r>
                      <a:r>
                        <a:rPr lang="en-US" altLang="ko-KR" sz="900" dirty="0" err="1"/>
                        <a:t>FieldType</a:t>
                      </a:r>
                      <a:endParaRPr lang="en-US" sz="900" dirty="0"/>
                    </a:p>
                  </a:txBody>
                  <a:tcPr marL="468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Type</a:t>
                      </a:r>
                    </a:p>
                  </a:txBody>
                  <a:tcPr marL="468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0998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468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String</a:t>
                      </a:r>
                    </a:p>
                  </a:txBody>
                  <a:tcPr marL="468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value</a:t>
                      </a:r>
                    </a:p>
                  </a:txBody>
                  <a:tcPr marL="468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464186"/>
                  </a:ext>
                </a:extLst>
              </a:tr>
            </a:tbl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E29E1A7-8514-4720-A526-BEDBE1FEE23C}"/>
              </a:ext>
            </a:extLst>
          </p:cNvPr>
          <p:cNvSpPr/>
          <p:nvPr/>
        </p:nvSpPr>
        <p:spPr>
          <a:xfrm>
            <a:off x="523448" y="2992646"/>
            <a:ext cx="523706" cy="166837"/>
          </a:xfrm>
          <a:prstGeom prst="roundRect">
            <a:avLst>
              <a:gd name="adj" fmla="val 8334"/>
            </a:avLst>
          </a:prstGeom>
          <a:solidFill>
            <a:schemeClr val="accent6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required</a:t>
            </a:r>
            <a:endParaRPr lang="ko-KR" altLang="en-US" sz="8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B68F717-3791-492A-9C02-9A79097C9E29}"/>
              </a:ext>
            </a:extLst>
          </p:cNvPr>
          <p:cNvSpPr/>
          <p:nvPr/>
        </p:nvSpPr>
        <p:spPr>
          <a:xfrm>
            <a:off x="523448" y="3302851"/>
            <a:ext cx="523706" cy="166837"/>
          </a:xfrm>
          <a:prstGeom prst="roundRect">
            <a:avLst>
              <a:gd name="adj" fmla="val 8334"/>
            </a:avLst>
          </a:prstGeom>
          <a:solidFill>
            <a:schemeClr val="accent6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required</a:t>
            </a:r>
            <a:endParaRPr lang="ko-KR" altLang="en-US" sz="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53CBB7A-68B3-4B92-AE8F-13FE0F7F1ED9}"/>
              </a:ext>
            </a:extLst>
          </p:cNvPr>
          <p:cNvSpPr/>
          <p:nvPr/>
        </p:nvSpPr>
        <p:spPr>
          <a:xfrm>
            <a:off x="523448" y="3613057"/>
            <a:ext cx="523706" cy="166837"/>
          </a:xfrm>
          <a:prstGeom prst="roundRect">
            <a:avLst>
              <a:gd name="adj" fmla="val 8334"/>
            </a:avLst>
          </a:prstGeom>
          <a:solidFill>
            <a:schemeClr val="accent5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optional</a:t>
            </a:r>
            <a:endParaRPr lang="ko-KR" altLang="en-US" sz="8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2988A3E-E338-454B-AD5E-62D3E71FBF6B}"/>
              </a:ext>
            </a:extLst>
          </p:cNvPr>
          <p:cNvGrpSpPr/>
          <p:nvPr/>
        </p:nvGrpSpPr>
        <p:grpSpPr>
          <a:xfrm>
            <a:off x="307798" y="1428036"/>
            <a:ext cx="153076" cy="153076"/>
            <a:chOff x="3706838" y="5270593"/>
            <a:chExt cx="306153" cy="306153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471048A-2FA0-4A8A-B8F6-859E4288005F}"/>
                </a:ext>
              </a:extLst>
            </p:cNvPr>
            <p:cNvSpPr/>
            <p:nvPr/>
          </p:nvSpPr>
          <p:spPr>
            <a:xfrm>
              <a:off x="3706838" y="5270593"/>
              <a:ext cx="306153" cy="306153"/>
            </a:xfrm>
            <a:prstGeom prst="ellips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23" name="그래픽 22" descr="돋보기 단색으로 채워진">
              <a:extLst>
                <a:ext uri="{FF2B5EF4-FFF2-40B4-BE49-F238E27FC236}">
                  <a16:creationId xmlns:a16="http://schemas.microsoft.com/office/drawing/2014/main" id="{121EBDFE-557A-4BC2-B272-4B0289E90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38376" y="5302131"/>
              <a:ext cx="243077" cy="243077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383B39A-2C4A-42EF-AD0A-8001DC984C2A}"/>
              </a:ext>
            </a:extLst>
          </p:cNvPr>
          <p:cNvSpPr txBox="1"/>
          <p:nvPr/>
        </p:nvSpPr>
        <p:spPr>
          <a:xfrm>
            <a:off x="466546" y="1381464"/>
            <a:ext cx="58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0F10057-8B5D-4BC1-A074-C719A39DA7A4}"/>
              </a:ext>
            </a:extLst>
          </p:cNvPr>
          <p:cNvSpPr/>
          <p:nvPr/>
        </p:nvSpPr>
        <p:spPr>
          <a:xfrm>
            <a:off x="210426" y="114027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05B3B6-5529-4ADD-A3E6-66A85136283C}"/>
              </a:ext>
            </a:extLst>
          </p:cNvPr>
          <p:cNvSpPr txBox="1"/>
          <p:nvPr/>
        </p:nvSpPr>
        <p:spPr>
          <a:xfrm>
            <a:off x="132643" y="221982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1A1B6E-B233-44DB-BACA-1A8ADE203995}"/>
              </a:ext>
            </a:extLst>
          </p:cNvPr>
          <p:cNvSpPr txBox="1"/>
          <p:nvPr/>
        </p:nvSpPr>
        <p:spPr>
          <a:xfrm>
            <a:off x="132643" y="2682300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A6A740-AD8D-4E91-98CA-E1EAD89E11C6}"/>
              </a:ext>
            </a:extLst>
          </p:cNvPr>
          <p:cNvSpPr/>
          <p:nvPr/>
        </p:nvSpPr>
        <p:spPr>
          <a:xfrm>
            <a:off x="3979421" y="1705417"/>
            <a:ext cx="3412737" cy="2294796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29" name="그래픽 28" descr="닫기 윤곽선">
            <a:extLst>
              <a:ext uri="{FF2B5EF4-FFF2-40B4-BE49-F238E27FC236}">
                <a16:creationId xmlns:a16="http://schemas.microsoft.com/office/drawing/2014/main" id="{C5B54995-41EE-4D35-84AB-E5B18A7CB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5237" y="1821474"/>
            <a:ext cx="180578" cy="18057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E526819-1C23-4B41-B8C8-9737E87E7B0B}"/>
              </a:ext>
            </a:extLst>
          </p:cNvPr>
          <p:cNvSpPr txBox="1"/>
          <p:nvPr/>
        </p:nvSpPr>
        <p:spPr>
          <a:xfrm>
            <a:off x="3979422" y="1784498"/>
            <a:ext cx="2085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Of Group Information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F826AD1-6F7D-44C1-BACB-6367F789F2E6}"/>
              </a:ext>
            </a:extLst>
          </p:cNvPr>
          <p:cNvSpPr/>
          <p:nvPr/>
        </p:nvSpPr>
        <p:spPr>
          <a:xfrm>
            <a:off x="4123641" y="2212511"/>
            <a:ext cx="3029136" cy="273041"/>
          </a:xfrm>
          <a:prstGeom prst="roundRect">
            <a:avLst>
              <a:gd name="adj" fmla="val 7143"/>
            </a:avLst>
          </a:prstGeom>
          <a:noFill/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400" b="1" dirty="0"/>
              <a:t>Random Method</a:t>
            </a:r>
            <a:endParaRPr lang="ko-KR" altLang="en-US" sz="1400" b="1" dirty="0"/>
          </a:p>
        </p:txBody>
      </p:sp>
      <p:graphicFrame>
        <p:nvGraphicFramePr>
          <p:cNvPr id="32" name="표 21">
            <a:extLst>
              <a:ext uri="{FF2B5EF4-FFF2-40B4-BE49-F238E27FC236}">
                <a16:creationId xmlns:a16="http://schemas.microsoft.com/office/drawing/2014/main" id="{716C86BE-EE94-4BD7-8722-66F001451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017106"/>
              </p:ext>
            </p:extLst>
          </p:nvPr>
        </p:nvGraphicFramePr>
        <p:xfrm>
          <a:off x="4152058" y="2627993"/>
          <a:ext cx="3154344" cy="1208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35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  <a:gridCol w="1752109">
                  <a:extLst>
                    <a:ext uri="{9D8B030D-6E8A-4147-A177-3AD203B41FA5}">
                      <a16:colId xmlns:a16="http://schemas.microsoft.com/office/drawing/2014/main" val="3501264161"/>
                    </a:ext>
                  </a:extLst>
                </a:gridCol>
              </a:tblGrid>
              <a:tr h="241798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Component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Property</a:t>
                      </a:r>
                      <a:endParaRPr lang="en-US" sz="900" dirty="0"/>
                    </a:p>
                  </a:txBody>
                  <a:tcPr marL="46800" marR="47625" marT="28575" marB="28575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Field Name</a:t>
                      </a:r>
                    </a:p>
                  </a:txBody>
                  <a:tcPr marL="46800" marR="47625" marT="28575" marB="28575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  <a:tr h="2417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FsFilterInfo</a:t>
                      </a:r>
                      <a:endParaRPr lang="en-US" altLang="ko-KR" sz="900" dirty="0"/>
                    </a:p>
                  </a:txBody>
                  <a:tcPr marL="468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filter</a:t>
                      </a:r>
                    </a:p>
                  </a:txBody>
                  <a:tcPr marL="468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34474"/>
                  </a:ext>
                </a:extLst>
              </a:tr>
              <a:tr h="24179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err="1"/>
                        <a:t>FsOrderbyFilterInfo</a:t>
                      </a:r>
                      <a:endParaRPr lang="en-US" sz="900" dirty="0"/>
                    </a:p>
                  </a:txBody>
                  <a:tcPr marL="468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orderbyFilter</a:t>
                      </a:r>
                      <a:endParaRPr lang="en-US" sz="900" dirty="0"/>
                    </a:p>
                  </a:txBody>
                  <a:tcPr marL="468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0998"/>
                  </a:ext>
                </a:extLst>
              </a:tr>
              <a:tr h="24179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err="1"/>
                        <a:t>FsTimeBasedFilterInfo</a:t>
                      </a:r>
                      <a:endParaRPr lang="en-US" sz="900" dirty="0"/>
                    </a:p>
                  </a:txBody>
                  <a:tcPr marL="468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timeFilter</a:t>
                      </a:r>
                      <a:endParaRPr lang="en-US" sz="900" dirty="0"/>
                    </a:p>
                  </a:txBody>
                  <a:tcPr marL="468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464186"/>
                  </a:ext>
                </a:extLst>
              </a:tr>
              <a:tr h="24179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err="1"/>
                        <a:t>FsModelFilterInfo</a:t>
                      </a:r>
                      <a:endParaRPr lang="en-US" sz="900" dirty="0"/>
                    </a:p>
                  </a:txBody>
                  <a:tcPr marL="468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modelFilter</a:t>
                      </a:r>
                      <a:endParaRPr lang="en-US" sz="900" dirty="0"/>
                    </a:p>
                  </a:txBody>
                  <a:tcPr marL="468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625294"/>
                  </a:ext>
                </a:extLst>
              </a:tr>
            </a:tbl>
          </a:graphicData>
        </a:graphic>
      </p:graphicFrame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275EB7-AA0F-4201-B7B6-70B36C3C5DE7}"/>
              </a:ext>
            </a:extLst>
          </p:cNvPr>
          <p:cNvGrpSpPr/>
          <p:nvPr/>
        </p:nvGrpSpPr>
        <p:grpSpPr>
          <a:xfrm>
            <a:off x="10171549" y="1596833"/>
            <a:ext cx="121055" cy="121055"/>
            <a:chOff x="3706838" y="5270593"/>
            <a:chExt cx="306153" cy="30615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A334F24-093C-4DEC-8277-07B43EB05F59}"/>
                </a:ext>
              </a:extLst>
            </p:cNvPr>
            <p:cNvSpPr/>
            <p:nvPr/>
          </p:nvSpPr>
          <p:spPr>
            <a:xfrm>
              <a:off x="3706838" y="5270593"/>
              <a:ext cx="306153" cy="306153"/>
            </a:xfrm>
            <a:prstGeom prst="ellips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35" name="그래픽 34" descr="돋보기 단색으로 채워진">
              <a:extLst>
                <a:ext uri="{FF2B5EF4-FFF2-40B4-BE49-F238E27FC236}">
                  <a16:creationId xmlns:a16="http://schemas.microsoft.com/office/drawing/2014/main" id="{0848A220-D0AF-4683-AD84-82835A8FD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38376" y="5302131"/>
              <a:ext cx="243077" cy="243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37366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A85ED7F5-F121-4E73-A113-F5495D2E8206}"/>
              </a:ext>
            </a:extLst>
          </p:cNvPr>
          <p:cNvSpPr/>
          <p:nvPr/>
        </p:nvSpPr>
        <p:spPr>
          <a:xfrm>
            <a:off x="3953980" y="1282387"/>
            <a:ext cx="5978596" cy="121981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CB5D47-B963-4CE6-8349-99F60035E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Rule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Type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Expression Type List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DC0675-C381-444C-8DC2-3C6B46E998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8EDCFB-B274-48DB-9476-E456C5F865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06_04_</a:t>
            </a:r>
            <a:r>
              <a:rPr lang="ko-KR" altLang="en-US" dirty="0"/>
              <a:t>컴포넌트 프로퍼티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42E12E-171A-4056-B5A3-A5F3AFF5C0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Expression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8F0C7BE-6954-45CE-A663-5C945B880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Component &gt; Property Detail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7031049-1B64-47A5-9806-C60C847811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94A60-951C-45A6-8178-05FCDCDE9A0B}"/>
              </a:ext>
            </a:extLst>
          </p:cNvPr>
          <p:cNvSpPr txBox="1"/>
          <p:nvPr/>
        </p:nvSpPr>
        <p:spPr>
          <a:xfrm>
            <a:off x="3841716" y="916630"/>
            <a:ext cx="5682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Number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Field Type (Double, Float, Int32, Int64, Sint32, Sint64, Fixed32, Fixed64/</a:t>
            </a:r>
            <a:r>
              <a:rPr lang="en-US" altLang="ko-KR" sz="1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Uint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A82463-6719-4815-A1C0-4D85DE00CFA3}"/>
              </a:ext>
            </a:extLst>
          </p:cNvPr>
          <p:cNvSpPr txBox="1"/>
          <p:nvPr/>
        </p:nvSpPr>
        <p:spPr>
          <a:xfrm>
            <a:off x="3937397" y="1653891"/>
            <a:ext cx="79410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Rule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99514-F38B-4E23-96B3-CC1B8C03E17C}"/>
              </a:ext>
            </a:extLst>
          </p:cNvPr>
          <p:cNvSpPr txBox="1"/>
          <p:nvPr/>
        </p:nvSpPr>
        <p:spPr>
          <a:xfrm>
            <a:off x="7499937" y="1654837"/>
            <a:ext cx="81013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Type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09C3574-C859-4609-9EAC-FED13943E3CA}"/>
              </a:ext>
            </a:extLst>
          </p:cNvPr>
          <p:cNvGrpSpPr/>
          <p:nvPr/>
        </p:nvGrpSpPr>
        <p:grpSpPr>
          <a:xfrm>
            <a:off x="8369299" y="1674392"/>
            <a:ext cx="1466265" cy="216000"/>
            <a:chOff x="1640428" y="1787968"/>
            <a:chExt cx="1466265" cy="21600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FEFC23E-1B07-4A6D-9289-250A23188370}"/>
                </a:ext>
              </a:extLst>
            </p:cNvPr>
            <p:cNvSpPr/>
            <p:nvPr/>
          </p:nvSpPr>
          <p:spPr>
            <a:xfrm>
              <a:off x="1640428" y="1787968"/>
              <a:ext cx="1466265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Double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C97EECE5-AFD2-4DE1-8B3C-31B7FB9C3D49}"/>
                </a:ext>
              </a:extLst>
            </p:cNvPr>
            <p:cNvSpPr/>
            <p:nvPr/>
          </p:nvSpPr>
          <p:spPr>
            <a:xfrm rot="10800000">
              <a:off x="2985766" y="1872250"/>
              <a:ext cx="55027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graphicFrame>
        <p:nvGraphicFramePr>
          <p:cNvPr id="43" name="표 130">
            <a:extLst>
              <a:ext uri="{FF2B5EF4-FFF2-40B4-BE49-F238E27FC236}">
                <a16:creationId xmlns:a16="http://schemas.microsoft.com/office/drawing/2014/main" id="{F5EC0B2F-C6D7-4856-9304-3DF4FBD13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389918"/>
              </p:ext>
            </p:extLst>
          </p:nvPr>
        </p:nvGraphicFramePr>
        <p:xfrm>
          <a:off x="4941896" y="1633454"/>
          <a:ext cx="2361844" cy="22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461">
                  <a:extLst>
                    <a:ext uri="{9D8B030D-6E8A-4147-A177-3AD203B41FA5}">
                      <a16:colId xmlns:a16="http://schemas.microsoft.com/office/drawing/2014/main" val="718502065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172151996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39934908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85628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Optional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Repeated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One of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747890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76DC4708-4386-4CE7-8928-EFDD6CE46968}"/>
              </a:ext>
            </a:extLst>
          </p:cNvPr>
          <p:cNvSpPr txBox="1"/>
          <p:nvPr/>
        </p:nvSpPr>
        <p:spPr>
          <a:xfrm>
            <a:off x="4064912" y="1919612"/>
            <a:ext cx="1029747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Expression Type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502FC4-60CD-4E8D-84A1-6271E870FBF1}"/>
              </a:ext>
            </a:extLst>
          </p:cNvPr>
          <p:cNvSpPr txBox="1"/>
          <p:nvPr/>
        </p:nvSpPr>
        <p:spPr>
          <a:xfrm>
            <a:off x="5315971" y="1924777"/>
            <a:ext cx="1489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Inputbox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○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Slider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D524C6F-CB8F-41C1-9729-192B575E2448}"/>
              </a:ext>
            </a:extLst>
          </p:cNvPr>
          <p:cNvSpPr/>
          <p:nvPr/>
        </p:nvSpPr>
        <p:spPr>
          <a:xfrm>
            <a:off x="6025338" y="2215522"/>
            <a:ext cx="2203779" cy="216000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Ex.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≤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905823-3F48-4005-B220-794B2B5E7552}"/>
              </a:ext>
            </a:extLst>
          </p:cNvPr>
          <p:cNvSpPr txBox="1"/>
          <p:nvPr/>
        </p:nvSpPr>
        <p:spPr>
          <a:xfrm>
            <a:off x="5315971" y="2207015"/>
            <a:ext cx="707543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Condition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266E408-8EED-4B22-8747-9DF4E7AE23D7}"/>
              </a:ext>
            </a:extLst>
          </p:cNvPr>
          <p:cNvSpPr/>
          <p:nvPr/>
        </p:nvSpPr>
        <p:spPr>
          <a:xfrm>
            <a:off x="3953980" y="1282387"/>
            <a:ext cx="5978596" cy="210914"/>
          </a:xfrm>
          <a:prstGeom prst="rect">
            <a:avLst/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>
                <a:solidFill>
                  <a:schemeClr val="bg1"/>
                </a:solidFill>
              </a:rPr>
              <a:t>1.  </a:t>
            </a:r>
            <a:r>
              <a:rPr lang="en-US" altLang="ko-KR" sz="1000" dirty="0" err="1">
                <a:solidFill>
                  <a:schemeClr val="bg1"/>
                </a:solidFill>
              </a:rPr>
              <a:t>Inputbox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조건 작성 가능</a:t>
            </a:r>
            <a:r>
              <a:rPr lang="en-US" altLang="ko-KR" sz="1000" dirty="0">
                <a:solidFill>
                  <a:schemeClr val="bg1"/>
                </a:solidFill>
              </a:rPr>
              <a:t>-option)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244C847-4EE7-48CC-9C1F-BE67CD24E29F}"/>
              </a:ext>
            </a:extLst>
          </p:cNvPr>
          <p:cNvSpPr/>
          <p:nvPr/>
        </p:nvSpPr>
        <p:spPr>
          <a:xfrm>
            <a:off x="3953980" y="2589774"/>
            <a:ext cx="5978596" cy="1244305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6FEC781-BB77-428A-8F0B-73ECE5F3E262}"/>
              </a:ext>
            </a:extLst>
          </p:cNvPr>
          <p:cNvSpPr txBox="1"/>
          <p:nvPr/>
        </p:nvSpPr>
        <p:spPr>
          <a:xfrm>
            <a:off x="3937397" y="2961279"/>
            <a:ext cx="79410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Rule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C582A0-D4C3-49B0-A79C-97E9A75E6087}"/>
              </a:ext>
            </a:extLst>
          </p:cNvPr>
          <p:cNvSpPr txBox="1"/>
          <p:nvPr/>
        </p:nvSpPr>
        <p:spPr>
          <a:xfrm>
            <a:off x="7499937" y="2962225"/>
            <a:ext cx="81013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Type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682D9C9-3364-46E4-A67D-616B3F8EF365}"/>
              </a:ext>
            </a:extLst>
          </p:cNvPr>
          <p:cNvGrpSpPr/>
          <p:nvPr/>
        </p:nvGrpSpPr>
        <p:grpSpPr>
          <a:xfrm>
            <a:off x="8369299" y="2981780"/>
            <a:ext cx="1466265" cy="216000"/>
            <a:chOff x="1640428" y="1787968"/>
            <a:chExt cx="1466265" cy="216000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651036D6-4FFF-43F3-998A-B1728B29C468}"/>
                </a:ext>
              </a:extLst>
            </p:cNvPr>
            <p:cNvSpPr/>
            <p:nvPr/>
          </p:nvSpPr>
          <p:spPr>
            <a:xfrm>
              <a:off x="1640428" y="1787968"/>
              <a:ext cx="1466265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Double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4E598B58-5688-4863-A761-B239EF197722}"/>
                </a:ext>
              </a:extLst>
            </p:cNvPr>
            <p:cNvSpPr/>
            <p:nvPr/>
          </p:nvSpPr>
          <p:spPr>
            <a:xfrm rot="10800000">
              <a:off x="2985766" y="1872250"/>
              <a:ext cx="55027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graphicFrame>
        <p:nvGraphicFramePr>
          <p:cNvPr id="63" name="표 130">
            <a:extLst>
              <a:ext uri="{FF2B5EF4-FFF2-40B4-BE49-F238E27FC236}">
                <a16:creationId xmlns:a16="http://schemas.microsoft.com/office/drawing/2014/main" id="{1C371F6A-FD5A-47F4-A660-C85A5DF50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376537"/>
              </p:ext>
            </p:extLst>
          </p:nvPr>
        </p:nvGraphicFramePr>
        <p:xfrm>
          <a:off x="4941896" y="2940842"/>
          <a:ext cx="2361844" cy="22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461">
                  <a:extLst>
                    <a:ext uri="{9D8B030D-6E8A-4147-A177-3AD203B41FA5}">
                      <a16:colId xmlns:a16="http://schemas.microsoft.com/office/drawing/2014/main" val="718502065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172151996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39934908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85628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Optional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Repeated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One of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747890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4D321C2F-6E7D-47E4-A37F-6C7316B88619}"/>
              </a:ext>
            </a:extLst>
          </p:cNvPr>
          <p:cNvSpPr txBox="1"/>
          <p:nvPr/>
        </p:nvSpPr>
        <p:spPr>
          <a:xfrm>
            <a:off x="4064912" y="3227000"/>
            <a:ext cx="1029747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Expression Type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20242D-E552-40CB-B9FF-4E3E4A73391D}"/>
              </a:ext>
            </a:extLst>
          </p:cNvPr>
          <p:cNvSpPr txBox="1"/>
          <p:nvPr/>
        </p:nvSpPr>
        <p:spPr>
          <a:xfrm>
            <a:off x="5315971" y="3232165"/>
            <a:ext cx="1489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Inputbox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●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Slider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BBE8491-D231-4BF7-AB26-CC132EF48407}"/>
              </a:ext>
            </a:extLst>
          </p:cNvPr>
          <p:cNvSpPr/>
          <p:nvPr/>
        </p:nvSpPr>
        <p:spPr>
          <a:xfrm>
            <a:off x="3953980" y="2589775"/>
            <a:ext cx="5978596" cy="210914"/>
          </a:xfrm>
          <a:prstGeom prst="rect">
            <a:avLst/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>
                <a:solidFill>
                  <a:schemeClr val="bg1"/>
                </a:solidFill>
              </a:rPr>
              <a:t>2. Slider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96BDA82-5EB9-4706-A444-453EAEA40A1F}"/>
              </a:ext>
            </a:extLst>
          </p:cNvPr>
          <p:cNvSpPr txBox="1"/>
          <p:nvPr/>
        </p:nvSpPr>
        <p:spPr>
          <a:xfrm>
            <a:off x="3841716" y="3967311"/>
            <a:ext cx="1457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Boolean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Field Type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1D8D1D-A1B8-40BD-9565-5E4B4E3B1F89}"/>
              </a:ext>
            </a:extLst>
          </p:cNvPr>
          <p:cNvSpPr/>
          <p:nvPr/>
        </p:nvSpPr>
        <p:spPr>
          <a:xfrm>
            <a:off x="6921569" y="1215314"/>
            <a:ext cx="3027590" cy="298488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Optional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Required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Repeated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Oneof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CBB4764-07F4-463D-A396-794D7A7AEC7E}"/>
              </a:ext>
            </a:extLst>
          </p:cNvPr>
          <p:cNvSpPr/>
          <p:nvPr/>
        </p:nvSpPr>
        <p:spPr>
          <a:xfrm>
            <a:off x="6938134" y="2538438"/>
            <a:ext cx="3027590" cy="298488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Optional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Required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Repeated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Oneof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847A7C4-371E-4C5A-9045-B0DB4BBFCF56}"/>
              </a:ext>
            </a:extLst>
          </p:cNvPr>
          <p:cNvSpPr/>
          <p:nvPr/>
        </p:nvSpPr>
        <p:spPr>
          <a:xfrm>
            <a:off x="3953980" y="4246270"/>
            <a:ext cx="5978596" cy="1244305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B27787B-1299-4652-9046-3535328A6A03}"/>
              </a:ext>
            </a:extLst>
          </p:cNvPr>
          <p:cNvSpPr txBox="1"/>
          <p:nvPr/>
        </p:nvSpPr>
        <p:spPr>
          <a:xfrm>
            <a:off x="3937397" y="4617775"/>
            <a:ext cx="79410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Rule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B41DFA3-B007-4C91-954B-D0B19E7C8413}"/>
              </a:ext>
            </a:extLst>
          </p:cNvPr>
          <p:cNvSpPr txBox="1"/>
          <p:nvPr/>
        </p:nvSpPr>
        <p:spPr>
          <a:xfrm>
            <a:off x="7499937" y="4618721"/>
            <a:ext cx="81013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Type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8506020-81DA-406E-8559-74ECF9F94463}"/>
              </a:ext>
            </a:extLst>
          </p:cNvPr>
          <p:cNvGrpSpPr/>
          <p:nvPr/>
        </p:nvGrpSpPr>
        <p:grpSpPr>
          <a:xfrm>
            <a:off x="8369299" y="4638276"/>
            <a:ext cx="1466265" cy="216000"/>
            <a:chOff x="1640428" y="1787968"/>
            <a:chExt cx="1466265" cy="216000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C6541AA2-B663-458D-8144-8A81AC20C2E4}"/>
                </a:ext>
              </a:extLst>
            </p:cNvPr>
            <p:cNvSpPr/>
            <p:nvPr/>
          </p:nvSpPr>
          <p:spPr>
            <a:xfrm>
              <a:off x="1640428" y="1787968"/>
              <a:ext cx="1466265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Boolean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7" name="이등변 삼각형 86">
              <a:extLst>
                <a:ext uri="{FF2B5EF4-FFF2-40B4-BE49-F238E27FC236}">
                  <a16:creationId xmlns:a16="http://schemas.microsoft.com/office/drawing/2014/main" id="{E7274463-0F80-4FD1-82E2-981D0706C694}"/>
                </a:ext>
              </a:extLst>
            </p:cNvPr>
            <p:cNvSpPr/>
            <p:nvPr/>
          </p:nvSpPr>
          <p:spPr>
            <a:xfrm rot="10800000">
              <a:off x="2985766" y="1872250"/>
              <a:ext cx="55027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graphicFrame>
        <p:nvGraphicFramePr>
          <p:cNvPr id="88" name="표 130">
            <a:extLst>
              <a:ext uri="{FF2B5EF4-FFF2-40B4-BE49-F238E27FC236}">
                <a16:creationId xmlns:a16="http://schemas.microsoft.com/office/drawing/2014/main" id="{43096126-E5B1-4D35-AFE8-6551B26A1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8544"/>
              </p:ext>
            </p:extLst>
          </p:nvPr>
        </p:nvGraphicFramePr>
        <p:xfrm>
          <a:off x="4941896" y="4597338"/>
          <a:ext cx="2361844" cy="22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461">
                  <a:extLst>
                    <a:ext uri="{9D8B030D-6E8A-4147-A177-3AD203B41FA5}">
                      <a16:colId xmlns:a16="http://schemas.microsoft.com/office/drawing/2014/main" val="718502065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172151996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39934908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85628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Optional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Repeated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One of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747890"/>
                  </a:ext>
                </a:extLst>
              </a:tr>
            </a:tbl>
          </a:graphicData>
        </a:graphic>
      </p:graphicFrame>
      <p:sp>
        <p:nvSpPr>
          <p:cNvPr id="89" name="TextBox 88">
            <a:extLst>
              <a:ext uri="{FF2B5EF4-FFF2-40B4-BE49-F238E27FC236}">
                <a16:creationId xmlns:a16="http://schemas.microsoft.com/office/drawing/2014/main" id="{D9C9AB48-9BBD-49CF-83B9-E66F0289FB56}"/>
              </a:ext>
            </a:extLst>
          </p:cNvPr>
          <p:cNvSpPr txBox="1"/>
          <p:nvPr/>
        </p:nvSpPr>
        <p:spPr>
          <a:xfrm>
            <a:off x="4064912" y="4883496"/>
            <a:ext cx="1029747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Expression Type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65FDA17-1F28-482C-924C-BD4C2BF2B1C6}"/>
              </a:ext>
            </a:extLst>
          </p:cNvPr>
          <p:cNvSpPr txBox="1"/>
          <p:nvPr/>
        </p:nvSpPr>
        <p:spPr>
          <a:xfrm>
            <a:off x="5315971" y="4888661"/>
            <a:ext cx="1489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Inputbox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●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Slider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40B4D59-2512-4612-89FE-F8EB0E64434D}"/>
              </a:ext>
            </a:extLst>
          </p:cNvPr>
          <p:cNvSpPr/>
          <p:nvPr/>
        </p:nvSpPr>
        <p:spPr>
          <a:xfrm>
            <a:off x="3953980" y="4246271"/>
            <a:ext cx="5978596" cy="210914"/>
          </a:xfrm>
          <a:prstGeom prst="rect">
            <a:avLst/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40DBE1E-0BD2-4D86-A7F7-56EE9B2E608B}"/>
              </a:ext>
            </a:extLst>
          </p:cNvPr>
          <p:cNvSpPr/>
          <p:nvPr/>
        </p:nvSpPr>
        <p:spPr>
          <a:xfrm>
            <a:off x="6938134" y="4194934"/>
            <a:ext cx="3027590" cy="298488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Optional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Required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Repeated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Oneof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94" name="표 12">
            <a:extLst>
              <a:ext uri="{FF2B5EF4-FFF2-40B4-BE49-F238E27FC236}">
                <a16:creationId xmlns:a16="http://schemas.microsoft.com/office/drawing/2014/main" id="{7096ED60-5667-4FC3-83CF-FF2F65A2E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210588"/>
              </p:ext>
            </p:extLst>
          </p:nvPr>
        </p:nvGraphicFramePr>
        <p:xfrm>
          <a:off x="299700" y="935857"/>
          <a:ext cx="3377580" cy="55774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425">
                  <a:extLst>
                    <a:ext uri="{9D8B030D-6E8A-4147-A177-3AD203B41FA5}">
                      <a16:colId xmlns:a16="http://schemas.microsoft.com/office/drawing/2014/main" val="3245599805"/>
                    </a:ext>
                  </a:extLst>
                </a:gridCol>
                <a:gridCol w="606008">
                  <a:extLst>
                    <a:ext uri="{9D8B030D-6E8A-4147-A177-3AD203B41FA5}">
                      <a16:colId xmlns:a16="http://schemas.microsoft.com/office/drawing/2014/main" val="3586384907"/>
                    </a:ext>
                  </a:extLst>
                </a:gridCol>
                <a:gridCol w="2071147">
                  <a:extLst>
                    <a:ext uri="{9D8B030D-6E8A-4147-A177-3AD203B41FA5}">
                      <a16:colId xmlns:a16="http://schemas.microsoft.com/office/drawing/2014/main" val="3362756014"/>
                    </a:ext>
                  </a:extLst>
                </a:gridCol>
              </a:tblGrid>
              <a:tr h="315191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Optional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number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조건 있는 </a:t>
                      </a:r>
                      <a:r>
                        <a:rPr lang="en-US" altLang="ko-KR" sz="800" dirty="0" err="1"/>
                        <a:t>Inputbox</a:t>
                      </a:r>
                      <a:r>
                        <a:rPr lang="en-US" altLang="ko-KR" sz="800" dirty="0"/>
                        <a:t> (</a:t>
                      </a:r>
                      <a:r>
                        <a:rPr lang="ko-KR" altLang="en-US" sz="800" dirty="0"/>
                        <a:t>조건유무 작성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슬라이더 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18327"/>
                  </a:ext>
                </a:extLst>
              </a:tr>
              <a:tr h="58983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string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Inputbox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쿼리 입력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파일 업로드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유효성 검사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142245"/>
                  </a:ext>
                </a:extLst>
              </a:tr>
              <a:tr h="17786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boolean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dirty="0"/>
                        <a:t>True/false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680060"/>
                  </a:ext>
                </a:extLst>
              </a:tr>
              <a:tr h="452512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sub contents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enum</a:t>
                      </a:r>
                      <a:r>
                        <a:rPr lang="en-US" altLang="ko-KR" sz="800" dirty="0"/>
                        <a:t> : Checkbox, radio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Message : </a:t>
                      </a:r>
                      <a:r>
                        <a:rPr lang="ko-KR" altLang="en-US" sz="800" dirty="0"/>
                        <a:t>단일 세부설정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one of 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다중 세부설정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4957048"/>
                  </a:ext>
                </a:extLst>
              </a:tr>
              <a:tr h="315191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Required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number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Inputbox</a:t>
                      </a:r>
                      <a:r>
                        <a:rPr lang="ko-KR" altLang="en-US" sz="800" dirty="0"/>
                        <a:t> 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슬라이더 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82026"/>
                  </a:ext>
                </a:extLst>
              </a:tr>
              <a:tr h="72715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string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dirty="0" err="1"/>
                        <a:t>Inputbox</a:t>
                      </a:r>
                      <a:r>
                        <a:rPr lang="en-US" altLang="ko-KR" sz="800" dirty="0"/>
                        <a:t> (</a:t>
                      </a:r>
                      <a:r>
                        <a:rPr lang="ko-KR" altLang="en-US" sz="800" dirty="0"/>
                        <a:t>조건유무 작성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컬럼 선택 </a:t>
                      </a:r>
                      <a:r>
                        <a:rPr lang="en-US" altLang="ko-KR" sz="800" dirty="0"/>
                        <a:t>(Radio)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쿼리 입력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파일 업로드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유효성 검사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696990"/>
                  </a:ext>
                </a:extLst>
              </a:tr>
              <a:tr h="17786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boolean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True/false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645858"/>
                  </a:ext>
                </a:extLst>
              </a:tr>
              <a:tr h="31519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sub contents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enum</a:t>
                      </a:r>
                      <a:r>
                        <a:rPr lang="en-US" altLang="ko-KR" sz="800" dirty="0"/>
                        <a:t> : Checkbox, radio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Message : </a:t>
                      </a:r>
                      <a:r>
                        <a:rPr lang="ko-KR" altLang="en-US" sz="800" dirty="0"/>
                        <a:t>단일 세부설정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one of :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97371"/>
                  </a:ext>
                </a:extLst>
              </a:tr>
              <a:tr h="315191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Repeated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number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다중 </a:t>
                      </a:r>
                      <a:r>
                        <a:rPr lang="en-US" altLang="ko-KR" sz="800" dirty="0"/>
                        <a:t>input box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슬라이더 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140145"/>
                  </a:ext>
                </a:extLst>
              </a:tr>
              <a:tr h="452512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string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Inputbox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컬럼 선택 </a:t>
                      </a:r>
                      <a:r>
                        <a:rPr lang="en-US" altLang="ko-KR" sz="800" dirty="0"/>
                        <a:t>(Checkbox)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파일 업로드</a:t>
                      </a:r>
                      <a:endParaRPr lang="en-US" altLang="ko-KR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709858"/>
                  </a:ext>
                </a:extLst>
              </a:tr>
              <a:tr h="17786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boolean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72004"/>
                  </a:ext>
                </a:extLst>
              </a:tr>
              <a:tr h="31519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sub contents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enum</a:t>
                      </a:r>
                      <a:r>
                        <a:rPr lang="en-US" altLang="ko-KR" sz="800" dirty="0"/>
                        <a:t> : </a:t>
                      </a:r>
                      <a:r>
                        <a:rPr lang="ko-KR" altLang="en-US" sz="800" dirty="0"/>
                        <a:t>다중 </a:t>
                      </a:r>
                      <a:r>
                        <a:rPr lang="en-US" altLang="ko-KR" sz="800" dirty="0"/>
                        <a:t>Checkbox, radio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Message : </a:t>
                      </a:r>
                      <a:r>
                        <a:rPr lang="ko-KR" altLang="en-US" sz="800" dirty="0"/>
                        <a:t>단일 세부 설정 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>
                          <a:highlight>
                            <a:srgbClr val="FFFF00"/>
                          </a:highlight>
                        </a:rPr>
                        <a:t>One of : </a:t>
                      </a: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확인 필요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735696"/>
                  </a:ext>
                </a:extLst>
              </a:tr>
              <a:tr h="315191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OneOf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number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조건 있는 </a:t>
                      </a:r>
                      <a:r>
                        <a:rPr lang="en-US" altLang="ko-KR" sz="800" dirty="0" err="1"/>
                        <a:t>Inputbox</a:t>
                      </a:r>
                      <a:r>
                        <a:rPr lang="en-US" altLang="ko-KR" sz="800" dirty="0"/>
                        <a:t> (</a:t>
                      </a:r>
                      <a:r>
                        <a:rPr lang="ko-KR" altLang="en-US" sz="800" dirty="0"/>
                        <a:t>조건유무 작성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슬라이더 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330106"/>
                  </a:ext>
                </a:extLst>
              </a:tr>
              <a:tr h="17786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string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Inputbox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536094"/>
                  </a:ext>
                </a:extLst>
              </a:tr>
              <a:tr h="177869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boolean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True/false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283748"/>
                  </a:ext>
                </a:extLst>
              </a:tr>
              <a:tr h="31519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sub contents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Enum : ??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Message : </a:t>
                      </a:r>
                      <a:r>
                        <a:rPr lang="ko-KR" altLang="en-US" sz="800" dirty="0"/>
                        <a:t>단일 세부설정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one of :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423625"/>
                  </a:ext>
                </a:extLst>
              </a:tr>
            </a:tbl>
          </a:graphicData>
        </a:graphic>
      </p:graphicFrame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1321A66-3844-4DA8-8F2E-4BAC76551838}"/>
              </a:ext>
            </a:extLst>
          </p:cNvPr>
          <p:cNvSpPr/>
          <p:nvPr/>
        </p:nvSpPr>
        <p:spPr>
          <a:xfrm>
            <a:off x="6333707" y="3519047"/>
            <a:ext cx="519992" cy="216000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E19FE0-D99D-4229-BBAA-327903EBD1E7}"/>
              </a:ext>
            </a:extLst>
          </p:cNvPr>
          <p:cNvSpPr txBox="1"/>
          <p:nvPr/>
        </p:nvSpPr>
        <p:spPr>
          <a:xfrm>
            <a:off x="5315971" y="3512064"/>
            <a:ext cx="519992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Range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DABF54-2D21-4B60-BF18-EDECA8E24F2A}"/>
              </a:ext>
            </a:extLst>
          </p:cNvPr>
          <p:cNvSpPr txBox="1"/>
          <p:nvPr/>
        </p:nvSpPr>
        <p:spPr>
          <a:xfrm>
            <a:off x="5967895" y="3502032"/>
            <a:ext cx="383736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min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C8083E8-65D6-4AD2-A9E1-1DC0DA6EDF6D}"/>
              </a:ext>
            </a:extLst>
          </p:cNvPr>
          <p:cNvSpPr/>
          <p:nvPr/>
        </p:nvSpPr>
        <p:spPr>
          <a:xfrm>
            <a:off x="7393455" y="3529079"/>
            <a:ext cx="519992" cy="216000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62D3AF-5605-4696-B582-08857E9827A4}"/>
              </a:ext>
            </a:extLst>
          </p:cNvPr>
          <p:cNvSpPr txBox="1"/>
          <p:nvPr/>
        </p:nvSpPr>
        <p:spPr>
          <a:xfrm>
            <a:off x="7027643" y="3512064"/>
            <a:ext cx="407782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5346311-8EB0-4F11-B680-9EAB6917C09F}"/>
              </a:ext>
            </a:extLst>
          </p:cNvPr>
          <p:cNvSpPr/>
          <p:nvPr/>
        </p:nvSpPr>
        <p:spPr>
          <a:xfrm>
            <a:off x="6333707" y="5172258"/>
            <a:ext cx="519992" cy="216000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960A983-80E9-4820-AC3F-6894CB46A82C}"/>
              </a:ext>
            </a:extLst>
          </p:cNvPr>
          <p:cNvSpPr txBox="1"/>
          <p:nvPr/>
        </p:nvSpPr>
        <p:spPr>
          <a:xfrm>
            <a:off x="5315971" y="5165275"/>
            <a:ext cx="519992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Range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9DFDE73-3162-4098-9BB3-8C771EF19A9E}"/>
              </a:ext>
            </a:extLst>
          </p:cNvPr>
          <p:cNvSpPr txBox="1"/>
          <p:nvPr/>
        </p:nvSpPr>
        <p:spPr>
          <a:xfrm>
            <a:off x="5967895" y="5155243"/>
            <a:ext cx="383736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min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ED77BB5-ED68-4838-8562-13F1993C5144}"/>
              </a:ext>
            </a:extLst>
          </p:cNvPr>
          <p:cNvSpPr/>
          <p:nvPr/>
        </p:nvSpPr>
        <p:spPr>
          <a:xfrm>
            <a:off x="7393455" y="5182290"/>
            <a:ext cx="519992" cy="216000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B950770-434E-45C4-BD2D-7C228D63C152}"/>
              </a:ext>
            </a:extLst>
          </p:cNvPr>
          <p:cNvSpPr txBox="1"/>
          <p:nvPr/>
        </p:nvSpPr>
        <p:spPr>
          <a:xfrm>
            <a:off x="7027643" y="5165275"/>
            <a:ext cx="407782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4314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398FA-F5A4-4D7A-AB6F-EFFB6ADE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Rule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Type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Expression Type List 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이어서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6A4B8C-3194-49A4-A689-F3DBAF9BA5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6DEA47-4EB8-492C-80E0-06E401204C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06_04_</a:t>
            </a:r>
            <a:r>
              <a:rPr lang="ko-KR" altLang="en-US" dirty="0"/>
              <a:t>컴포넌트 프로퍼티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4F6D9E-A8AF-43AE-B9B1-8C47AD4E2B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Expression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6A0F00C-9B73-4DE1-B62E-9EB18D2D0F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Component &gt; Property Detail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4675FF1-3922-49F5-8AFB-15E67DBA65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D86ADA-9D48-4B6B-AC2A-E029D8C1C657}"/>
              </a:ext>
            </a:extLst>
          </p:cNvPr>
          <p:cNvSpPr/>
          <p:nvPr/>
        </p:nvSpPr>
        <p:spPr>
          <a:xfrm>
            <a:off x="3953980" y="1221576"/>
            <a:ext cx="5978596" cy="978700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50EFA2-771A-472A-B40B-3DDA23050B7D}"/>
              </a:ext>
            </a:extLst>
          </p:cNvPr>
          <p:cNvSpPr txBox="1"/>
          <p:nvPr/>
        </p:nvSpPr>
        <p:spPr>
          <a:xfrm>
            <a:off x="3841716" y="855819"/>
            <a:ext cx="21836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String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Field Type (String, Bytes)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E25A6A-BB0A-4FBC-B839-1DDAAB06C373}"/>
              </a:ext>
            </a:extLst>
          </p:cNvPr>
          <p:cNvSpPr txBox="1"/>
          <p:nvPr/>
        </p:nvSpPr>
        <p:spPr>
          <a:xfrm>
            <a:off x="3937397" y="1593080"/>
            <a:ext cx="79410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Rule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EED2B6-F890-4EA4-B595-40B73330CC81}"/>
              </a:ext>
            </a:extLst>
          </p:cNvPr>
          <p:cNvSpPr txBox="1"/>
          <p:nvPr/>
        </p:nvSpPr>
        <p:spPr>
          <a:xfrm>
            <a:off x="7499937" y="1594026"/>
            <a:ext cx="81013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Type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79EE99-61F1-4093-97E4-BD41142A320A}"/>
              </a:ext>
            </a:extLst>
          </p:cNvPr>
          <p:cNvGrpSpPr/>
          <p:nvPr/>
        </p:nvGrpSpPr>
        <p:grpSpPr>
          <a:xfrm>
            <a:off x="8369299" y="1613581"/>
            <a:ext cx="1466265" cy="216000"/>
            <a:chOff x="1640428" y="1787968"/>
            <a:chExt cx="1466265" cy="2160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F4A4518-D29C-4227-9EF1-2A0A046DCB47}"/>
                </a:ext>
              </a:extLst>
            </p:cNvPr>
            <p:cNvSpPr/>
            <p:nvPr/>
          </p:nvSpPr>
          <p:spPr>
            <a:xfrm>
              <a:off x="1640428" y="1787968"/>
              <a:ext cx="1466265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String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2744EABC-31EE-4DC1-9BA7-976832335C09}"/>
                </a:ext>
              </a:extLst>
            </p:cNvPr>
            <p:cNvSpPr/>
            <p:nvPr/>
          </p:nvSpPr>
          <p:spPr>
            <a:xfrm rot="10800000">
              <a:off x="2985766" y="1872250"/>
              <a:ext cx="55027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graphicFrame>
        <p:nvGraphicFramePr>
          <p:cNvPr id="15" name="표 130">
            <a:extLst>
              <a:ext uri="{FF2B5EF4-FFF2-40B4-BE49-F238E27FC236}">
                <a16:creationId xmlns:a16="http://schemas.microsoft.com/office/drawing/2014/main" id="{9736F507-F293-47F2-918C-E42262D9D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948784"/>
              </p:ext>
            </p:extLst>
          </p:nvPr>
        </p:nvGraphicFramePr>
        <p:xfrm>
          <a:off x="4941896" y="1572643"/>
          <a:ext cx="2361844" cy="22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461">
                  <a:extLst>
                    <a:ext uri="{9D8B030D-6E8A-4147-A177-3AD203B41FA5}">
                      <a16:colId xmlns:a16="http://schemas.microsoft.com/office/drawing/2014/main" val="718502065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172151996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39934908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85628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Required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Optional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Repeated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One of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74789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6549086-E8AD-4F81-9908-3EC19885C33E}"/>
              </a:ext>
            </a:extLst>
          </p:cNvPr>
          <p:cNvSpPr txBox="1"/>
          <p:nvPr/>
        </p:nvSpPr>
        <p:spPr>
          <a:xfrm>
            <a:off x="4064912" y="1858801"/>
            <a:ext cx="1029747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Expression Type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E1478D-A047-417F-B20B-86196CDE1DCD}"/>
              </a:ext>
            </a:extLst>
          </p:cNvPr>
          <p:cNvSpPr txBox="1"/>
          <p:nvPr/>
        </p:nvSpPr>
        <p:spPr>
          <a:xfrm>
            <a:off x="5315971" y="1863966"/>
            <a:ext cx="45672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Select Column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Inputbox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○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 Query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File Upload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Validation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EC0A55-2F16-4F6F-B292-806C9114DD55}"/>
              </a:ext>
            </a:extLst>
          </p:cNvPr>
          <p:cNvSpPr/>
          <p:nvPr/>
        </p:nvSpPr>
        <p:spPr>
          <a:xfrm>
            <a:off x="3953980" y="1221576"/>
            <a:ext cx="5978596" cy="210914"/>
          </a:xfrm>
          <a:prstGeom prst="rect">
            <a:avLst/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>
                <a:solidFill>
                  <a:schemeClr val="bg1"/>
                </a:solidFill>
              </a:rPr>
              <a:t>1.  Select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Column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D34F3F-0622-4A6E-8EBF-D458E8B6DD96}"/>
              </a:ext>
            </a:extLst>
          </p:cNvPr>
          <p:cNvSpPr/>
          <p:nvPr/>
        </p:nvSpPr>
        <p:spPr>
          <a:xfrm>
            <a:off x="6921569" y="1154503"/>
            <a:ext cx="3027590" cy="298488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Optional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Required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Repeated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Oneof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03758BE-ECDE-446C-BF6D-E57AEF554DD7}"/>
              </a:ext>
            </a:extLst>
          </p:cNvPr>
          <p:cNvSpPr/>
          <p:nvPr/>
        </p:nvSpPr>
        <p:spPr>
          <a:xfrm>
            <a:off x="3953980" y="2287610"/>
            <a:ext cx="5978596" cy="1176898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9FE310-F8B8-4D8E-BB02-8D34CF5AB15C}"/>
              </a:ext>
            </a:extLst>
          </p:cNvPr>
          <p:cNvSpPr txBox="1"/>
          <p:nvPr/>
        </p:nvSpPr>
        <p:spPr>
          <a:xfrm>
            <a:off x="3937397" y="2659114"/>
            <a:ext cx="79410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Rule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1382E0-FE50-4A0E-9AE1-10A90B670908}"/>
              </a:ext>
            </a:extLst>
          </p:cNvPr>
          <p:cNvSpPr txBox="1"/>
          <p:nvPr/>
        </p:nvSpPr>
        <p:spPr>
          <a:xfrm>
            <a:off x="7499937" y="2660060"/>
            <a:ext cx="81013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Type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C33B98F-277F-48B5-BE9C-DA692E0ED133}"/>
              </a:ext>
            </a:extLst>
          </p:cNvPr>
          <p:cNvGrpSpPr/>
          <p:nvPr/>
        </p:nvGrpSpPr>
        <p:grpSpPr>
          <a:xfrm>
            <a:off x="8369299" y="2679615"/>
            <a:ext cx="1466265" cy="216000"/>
            <a:chOff x="1640428" y="1787968"/>
            <a:chExt cx="1466265" cy="216000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854DA8B7-4CC7-467D-9B83-E31C6541FCCE}"/>
                </a:ext>
              </a:extLst>
            </p:cNvPr>
            <p:cNvSpPr/>
            <p:nvPr/>
          </p:nvSpPr>
          <p:spPr>
            <a:xfrm>
              <a:off x="1640428" y="1787968"/>
              <a:ext cx="1466265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String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4A0F218B-4C6D-4BD1-AA0C-5544E3EC8D34}"/>
                </a:ext>
              </a:extLst>
            </p:cNvPr>
            <p:cNvSpPr/>
            <p:nvPr/>
          </p:nvSpPr>
          <p:spPr>
            <a:xfrm rot="10800000">
              <a:off x="2985766" y="1872250"/>
              <a:ext cx="55027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graphicFrame>
        <p:nvGraphicFramePr>
          <p:cNvPr id="65" name="표 130">
            <a:extLst>
              <a:ext uri="{FF2B5EF4-FFF2-40B4-BE49-F238E27FC236}">
                <a16:creationId xmlns:a16="http://schemas.microsoft.com/office/drawing/2014/main" id="{638481A1-ED33-4D39-BE7B-4BA97C581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464088"/>
              </p:ext>
            </p:extLst>
          </p:nvPr>
        </p:nvGraphicFramePr>
        <p:xfrm>
          <a:off x="4941896" y="2638677"/>
          <a:ext cx="2361844" cy="22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461">
                  <a:extLst>
                    <a:ext uri="{9D8B030D-6E8A-4147-A177-3AD203B41FA5}">
                      <a16:colId xmlns:a16="http://schemas.microsoft.com/office/drawing/2014/main" val="718502065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172151996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39934908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85628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Optional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Repeated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One of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74789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C1CF1E2E-FB62-452C-BF41-DA1C71EF2E47}"/>
              </a:ext>
            </a:extLst>
          </p:cNvPr>
          <p:cNvSpPr txBox="1"/>
          <p:nvPr/>
        </p:nvSpPr>
        <p:spPr>
          <a:xfrm>
            <a:off x="4064912" y="2924835"/>
            <a:ext cx="1029747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Expression Type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B96EE83-E89A-4473-837A-A8218AC39CEA}"/>
              </a:ext>
            </a:extLst>
          </p:cNvPr>
          <p:cNvSpPr txBox="1"/>
          <p:nvPr/>
        </p:nvSpPr>
        <p:spPr>
          <a:xfrm>
            <a:off x="5315971" y="2930000"/>
            <a:ext cx="45672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Select Column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Inputbox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○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 Query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File Upload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Validation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9EA9C9B-C032-4044-805F-88D17F3DAEA2}"/>
              </a:ext>
            </a:extLst>
          </p:cNvPr>
          <p:cNvSpPr/>
          <p:nvPr/>
        </p:nvSpPr>
        <p:spPr>
          <a:xfrm>
            <a:off x="3953980" y="2287610"/>
            <a:ext cx="5978596" cy="210914"/>
          </a:xfrm>
          <a:prstGeom prst="rect">
            <a:avLst/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2. </a:t>
            </a:r>
            <a:r>
              <a:rPr lang="en-US" altLang="ko-KR" sz="1000" dirty="0" err="1">
                <a:solidFill>
                  <a:schemeClr val="bg1"/>
                </a:solidFill>
              </a:rPr>
              <a:t>Inputbox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조건 작성 가능</a:t>
            </a:r>
            <a:r>
              <a:rPr lang="en-US" altLang="ko-KR" sz="1000" dirty="0">
                <a:solidFill>
                  <a:schemeClr val="bg1"/>
                </a:solidFill>
              </a:rPr>
              <a:t>-option)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8A148BE-E646-4171-882B-19DB797EA3A2}"/>
              </a:ext>
            </a:extLst>
          </p:cNvPr>
          <p:cNvSpPr/>
          <p:nvPr/>
        </p:nvSpPr>
        <p:spPr>
          <a:xfrm>
            <a:off x="6921569" y="2220537"/>
            <a:ext cx="3027590" cy="298488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Optional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Required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Repeated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Oneof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0675E1DF-7711-4210-96DE-462F83FB7DB7}"/>
              </a:ext>
            </a:extLst>
          </p:cNvPr>
          <p:cNvSpPr/>
          <p:nvPr/>
        </p:nvSpPr>
        <p:spPr>
          <a:xfrm>
            <a:off x="6025327" y="3186725"/>
            <a:ext cx="2203779" cy="216000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Format : </a:t>
            </a:r>
            <a:r>
              <a:rPr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yyyy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-mm-dd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A78EC77-13DC-4AE3-9232-E4A2677DDD86}"/>
              </a:ext>
            </a:extLst>
          </p:cNvPr>
          <p:cNvSpPr txBox="1"/>
          <p:nvPr/>
        </p:nvSpPr>
        <p:spPr>
          <a:xfrm>
            <a:off x="5315960" y="3178218"/>
            <a:ext cx="707543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Condition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4187A06-C56A-4264-B481-DECBA411F5B8}"/>
              </a:ext>
            </a:extLst>
          </p:cNvPr>
          <p:cNvSpPr/>
          <p:nvPr/>
        </p:nvSpPr>
        <p:spPr>
          <a:xfrm>
            <a:off x="3953980" y="3544026"/>
            <a:ext cx="5978596" cy="93866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672F42D-5EC9-4A04-96F4-87CF719238DD}"/>
              </a:ext>
            </a:extLst>
          </p:cNvPr>
          <p:cNvSpPr txBox="1"/>
          <p:nvPr/>
        </p:nvSpPr>
        <p:spPr>
          <a:xfrm>
            <a:off x="3937397" y="3915530"/>
            <a:ext cx="79410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Rule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20AA4C1-DE65-4B94-8054-A02B99A15062}"/>
              </a:ext>
            </a:extLst>
          </p:cNvPr>
          <p:cNvSpPr txBox="1"/>
          <p:nvPr/>
        </p:nvSpPr>
        <p:spPr>
          <a:xfrm>
            <a:off x="7499937" y="3916476"/>
            <a:ext cx="81013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Type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41C01FC-454D-45B0-B3AB-2AEE43B3FC7E}"/>
              </a:ext>
            </a:extLst>
          </p:cNvPr>
          <p:cNvGrpSpPr/>
          <p:nvPr/>
        </p:nvGrpSpPr>
        <p:grpSpPr>
          <a:xfrm>
            <a:off x="8369299" y="3936031"/>
            <a:ext cx="1466265" cy="216000"/>
            <a:chOff x="1640428" y="1787968"/>
            <a:chExt cx="1466265" cy="216000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441C53A6-B130-4375-A5D1-36504380BA5B}"/>
                </a:ext>
              </a:extLst>
            </p:cNvPr>
            <p:cNvSpPr/>
            <p:nvPr/>
          </p:nvSpPr>
          <p:spPr>
            <a:xfrm>
              <a:off x="1640428" y="1787968"/>
              <a:ext cx="1466265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String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9" name="이등변 삼각형 88">
              <a:extLst>
                <a:ext uri="{FF2B5EF4-FFF2-40B4-BE49-F238E27FC236}">
                  <a16:creationId xmlns:a16="http://schemas.microsoft.com/office/drawing/2014/main" id="{B5855046-4283-4CF2-BE69-41BFF8F77BC5}"/>
                </a:ext>
              </a:extLst>
            </p:cNvPr>
            <p:cNvSpPr/>
            <p:nvPr/>
          </p:nvSpPr>
          <p:spPr>
            <a:xfrm rot="10800000">
              <a:off x="2985766" y="1872250"/>
              <a:ext cx="55027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graphicFrame>
        <p:nvGraphicFramePr>
          <p:cNvPr id="90" name="표 130">
            <a:extLst>
              <a:ext uri="{FF2B5EF4-FFF2-40B4-BE49-F238E27FC236}">
                <a16:creationId xmlns:a16="http://schemas.microsoft.com/office/drawing/2014/main" id="{B27ED63D-7E64-4B2A-B5B5-A73A4FB5C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050993"/>
              </p:ext>
            </p:extLst>
          </p:nvPr>
        </p:nvGraphicFramePr>
        <p:xfrm>
          <a:off x="4941896" y="3895093"/>
          <a:ext cx="2361844" cy="22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461">
                  <a:extLst>
                    <a:ext uri="{9D8B030D-6E8A-4147-A177-3AD203B41FA5}">
                      <a16:colId xmlns:a16="http://schemas.microsoft.com/office/drawing/2014/main" val="718502065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172151996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39934908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85628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Optional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Repeated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One of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747890"/>
                  </a:ext>
                </a:extLst>
              </a:tr>
            </a:tbl>
          </a:graphicData>
        </a:graphic>
      </p:graphicFrame>
      <p:sp>
        <p:nvSpPr>
          <p:cNvPr id="91" name="TextBox 90">
            <a:extLst>
              <a:ext uri="{FF2B5EF4-FFF2-40B4-BE49-F238E27FC236}">
                <a16:creationId xmlns:a16="http://schemas.microsoft.com/office/drawing/2014/main" id="{9FA116A0-42ED-4984-A058-029DE086FED3}"/>
              </a:ext>
            </a:extLst>
          </p:cNvPr>
          <p:cNvSpPr txBox="1"/>
          <p:nvPr/>
        </p:nvSpPr>
        <p:spPr>
          <a:xfrm>
            <a:off x="4064912" y="4181251"/>
            <a:ext cx="1029747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Expression Type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724C30A-A54F-4053-B82A-E6D0C6C25BF5}"/>
              </a:ext>
            </a:extLst>
          </p:cNvPr>
          <p:cNvSpPr txBox="1"/>
          <p:nvPr/>
        </p:nvSpPr>
        <p:spPr>
          <a:xfrm>
            <a:off x="5315971" y="4186416"/>
            <a:ext cx="45320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Select Column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Inputbox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●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 Query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File Upload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Validation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86C323E-7285-4B59-A60B-F24855C9CAB2}"/>
              </a:ext>
            </a:extLst>
          </p:cNvPr>
          <p:cNvSpPr/>
          <p:nvPr/>
        </p:nvSpPr>
        <p:spPr>
          <a:xfrm>
            <a:off x="3953980" y="3544026"/>
            <a:ext cx="5978596" cy="210914"/>
          </a:xfrm>
          <a:prstGeom prst="rect">
            <a:avLst/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3. SQL Query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31FDF96-67C7-4276-877B-9266061E1EB0}"/>
              </a:ext>
            </a:extLst>
          </p:cNvPr>
          <p:cNvSpPr/>
          <p:nvPr/>
        </p:nvSpPr>
        <p:spPr>
          <a:xfrm>
            <a:off x="6921569" y="3476953"/>
            <a:ext cx="3027590" cy="298488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Optional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Required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Repeated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Oneof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ADBC58D-23FE-4AFC-A265-32A858BA94E8}"/>
              </a:ext>
            </a:extLst>
          </p:cNvPr>
          <p:cNvSpPr/>
          <p:nvPr/>
        </p:nvSpPr>
        <p:spPr>
          <a:xfrm>
            <a:off x="3953980" y="4572358"/>
            <a:ext cx="5978596" cy="93866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129883-DBED-4502-B47E-CF5654CA2D90}"/>
              </a:ext>
            </a:extLst>
          </p:cNvPr>
          <p:cNvSpPr txBox="1"/>
          <p:nvPr/>
        </p:nvSpPr>
        <p:spPr>
          <a:xfrm>
            <a:off x="3937397" y="4943862"/>
            <a:ext cx="79410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Rule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AE25CB5-E816-4540-94B6-FE208076A12A}"/>
              </a:ext>
            </a:extLst>
          </p:cNvPr>
          <p:cNvSpPr txBox="1"/>
          <p:nvPr/>
        </p:nvSpPr>
        <p:spPr>
          <a:xfrm>
            <a:off x="7499937" y="4944808"/>
            <a:ext cx="81013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Type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4A1CC15D-CF50-4DC5-A33A-B410BE80D91A}"/>
              </a:ext>
            </a:extLst>
          </p:cNvPr>
          <p:cNvGrpSpPr/>
          <p:nvPr/>
        </p:nvGrpSpPr>
        <p:grpSpPr>
          <a:xfrm>
            <a:off x="8369299" y="4964363"/>
            <a:ext cx="1466265" cy="216000"/>
            <a:chOff x="1640428" y="1787968"/>
            <a:chExt cx="1466265" cy="216000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6EFB2205-6B62-4E31-9A02-5ADD330A5D5F}"/>
                </a:ext>
              </a:extLst>
            </p:cNvPr>
            <p:cNvSpPr/>
            <p:nvPr/>
          </p:nvSpPr>
          <p:spPr>
            <a:xfrm>
              <a:off x="1640428" y="1787968"/>
              <a:ext cx="1466265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String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2" name="이등변 삼각형 101">
              <a:extLst>
                <a:ext uri="{FF2B5EF4-FFF2-40B4-BE49-F238E27FC236}">
                  <a16:creationId xmlns:a16="http://schemas.microsoft.com/office/drawing/2014/main" id="{AF95B523-4721-4B9F-9050-B4C042DF0F51}"/>
                </a:ext>
              </a:extLst>
            </p:cNvPr>
            <p:cNvSpPr/>
            <p:nvPr/>
          </p:nvSpPr>
          <p:spPr>
            <a:xfrm rot="10800000">
              <a:off x="2985766" y="1872250"/>
              <a:ext cx="55027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graphicFrame>
        <p:nvGraphicFramePr>
          <p:cNvPr id="103" name="표 130">
            <a:extLst>
              <a:ext uri="{FF2B5EF4-FFF2-40B4-BE49-F238E27FC236}">
                <a16:creationId xmlns:a16="http://schemas.microsoft.com/office/drawing/2014/main" id="{3C29D6AD-BA55-46DB-9E08-38D90FE82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262170"/>
              </p:ext>
            </p:extLst>
          </p:nvPr>
        </p:nvGraphicFramePr>
        <p:xfrm>
          <a:off x="4941896" y="4923425"/>
          <a:ext cx="2361844" cy="22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461">
                  <a:extLst>
                    <a:ext uri="{9D8B030D-6E8A-4147-A177-3AD203B41FA5}">
                      <a16:colId xmlns:a16="http://schemas.microsoft.com/office/drawing/2014/main" val="718502065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172151996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39934908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85628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Optional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Repeated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One of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747890"/>
                  </a:ext>
                </a:extLst>
              </a:tr>
            </a:tbl>
          </a:graphicData>
        </a:graphic>
      </p:graphicFrame>
      <p:sp>
        <p:nvSpPr>
          <p:cNvPr id="104" name="TextBox 103">
            <a:extLst>
              <a:ext uri="{FF2B5EF4-FFF2-40B4-BE49-F238E27FC236}">
                <a16:creationId xmlns:a16="http://schemas.microsoft.com/office/drawing/2014/main" id="{E8AB9592-D384-4021-9211-691A0F8CF610}"/>
              </a:ext>
            </a:extLst>
          </p:cNvPr>
          <p:cNvSpPr txBox="1"/>
          <p:nvPr/>
        </p:nvSpPr>
        <p:spPr>
          <a:xfrm>
            <a:off x="4064912" y="5209583"/>
            <a:ext cx="1029747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Expression Type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F95C5BB-B8A7-4306-BAE9-22177A4C5D23}"/>
              </a:ext>
            </a:extLst>
          </p:cNvPr>
          <p:cNvSpPr txBox="1"/>
          <p:nvPr/>
        </p:nvSpPr>
        <p:spPr>
          <a:xfrm>
            <a:off x="5315971" y="5214748"/>
            <a:ext cx="45320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Select Column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Inputbox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○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 Query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File Upload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Validation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DF3CF43-D375-42E9-B982-4AF05B2BC279}"/>
              </a:ext>
            </a:extLst>
          </p:cNvPr>
          <p:cNvSpPr/>
          <p:nvPr/>
        </p:nvSpPr>
        <p:spPr>
          <a:xfrm>
            <a:off x="3953980" y="4572358"/>
            <a:ext cx="5978596" cy="210914"/>
          </a:xfrm>
          <a:prstGeom prst="rect">
            <a:avLst/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4. File Upload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5E5E602-03BF-4D50-8E6A-E1FD385D4E93}"/>
              </a:ext>
            </a:extLst>
          </p:cNvPr>
          <p:cNvSpPr/>
          <p:nvPr/>
        </p:nvSpPr>
        <p:spPr>
          <a:xfrm>
            <a:off x="6921569" y="4505285"/>
            <a:ext cx="3027590" cy="298488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Optional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Required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Repeated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Oneof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30CDFEC-D910-452A-B4DF-660DE948F4D3}"/>
              </a:ext>
            </a:extLst>
          </p:cNvPr>
          <p:cNvSpPr/>
          <p:nvPr/>
        </p:nvSpPr>
        <p:spPr>
          <a:xfrm>
            <a:off x="3953980" y="5590258"/>
            <a:ext cx="5978596" cy="93866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79B0EBB-92FC-45A1-9C64-A05C96138D6E}"/>
              </a:ext>
            </a:extLst>
          </p:cNvPr>
          <p:cNvSpPr txBox="1"/>
          <p:nvPr/>
        </p:nvSpPr>
        <p:spPr>
          <a:xfrm>
            <a:off x="3937397" y="5961762"/>
            <a:ext cx="79410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Rule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D529533-B0B4-44D5-A5F2-302B8FEEFD80}"/>
              </a:ext>
            </a:extLst>
          </p:cNvPr>
          <p:cNvSpPr txBox="1"/>
          <p:nvPr/>
        </p:nvSpPr>
        <p:spPr>
          <a:xfrm>
            <a:off x="7499937" y="5962708"/>
            <a:ext cx="81013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Type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C6EF59D-5CB3-48DA-A3EC-AD25D4282A9A}"/>
              </a:ext>
            </a:extLst>
          </p:cNvPr>
          <p:cNvGrpSpPr/>
          <p:nvPr/>
        </p:nvGrpSpPr>
        <p:grpSpPr>
          <a:xfrm>
            <a:off x="8369299" y="5982263"/>
            <a:ext cx="1466265" cy="216000"/>
            <a:chOff x="1640428" y="1787968"/>
            <a:chExt cx="1466265" cy="216000"/>
          </a:xfrm>
        </p:grpSpPr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DB72B995-6CB1-4879-A6EB-C3FDB0EA1177}"/>
                </a:ext>
              </a:extLst>
            </p:cNvPr>
            <p:cNvSpPr/>
            <p:nvPr/>
          </p:nvSpPr>
          <p:spPr>
            <a:xfrm>
              <a:off x="1640428" y="1787968"/>
              <a:ext cx="1466265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String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이등변 삼각형 112">
              <a:extLst>
                <a:ext uri="{FF2B5EF4-FFF2-40B4-BE49-F238E27FC236}">
                  <a16:creationId xmlns:a16="http://schemas.microsoft.com/office/drawing/2014/main" id="{87E80B89-BBF1-4A63-9762-3B7F62D4972E}"/>
                </a:ext>
              </a:extLst>
            </p:cNvPr>
            <p:cNvSpPr/>
            <p:nvPr/>
          </p:nvSpPr>
          <p:spPr>
            <a:xfrm rot="10800000">
              <a:off x="2985766" y="1872250"/>
              <a:ext cx="55027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graphicFrame>
        <p:nvGraphicFramePr>
          <p:cNvPr id="114" name="표 130">
            <a:extLst>
              <a:ext uri="{FF2B5EF4-FFF2-40B4-BE49-F238E27FC236}">
                <a16:creationId xmlns:a16="http://schemas.microsoft.com/office/drawing/2014/main" id="{3A2403B9-3CE3-4FE3-BD8C-32BFEE104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446415"/>
              </p:ext>
            </p:extLst>
          </p:nvPr>
        </p:nvGraphicFramePr>
        <p:xfrm>
          <a:off x="4941896" y="5941325"/>
          <a:ext cx="2361844" cy="22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461">
                  <a:extLst>
                    <a:ext uri="{9D8B030D-6E8A-4147-A177-3AD203B41FA5}">
                      <a16:colId xmlns:a16="http://schemas.microsoft.com/office/drawing/2014/main" val="718502065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172151996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39934908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85628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Required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Optional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Repeated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One of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747890"/>
                  </a:ext>
                </a:extLst>
              </a:tr>
            </a:tbl>
          </a:graphicData>
        </a:graphic>
      </p:graphicFrame>
      <p:sp>
        <p:nvSpPr>
          <p:cNvPr id="115" name="TextBox 114">
            <a:extLst>
              <a:ext uri="{FF2B5EF4-FFF2-40B4-BE49-F238E27FC236}">
                <a16:creationId xmlns:a16="http://schemas.microsoft.com/office/drawing/2014/main" id="{378D570B-1DE9-47EB-AC63-751B03F34B3E}"/>
              </a:ext>
            </a:extLst>
          </p:cNvPr>
          <p:cNvSpPr txBox="1"/>
          <p:nvPr/>
        </p:nvSpPr>
        <p:spPr>
          <a:xfrm>
            <a:off x="4064912" y="6227483"/>
            <a:ext cx="1029747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Expression Type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9D676E9-8EA4-450F-B476-4AEFBE8036A5}"/>
              </a:ext>
            </a:extLst>
          </p:cNvPr>
          <p:cNvSpPr txBox="1"/>
          <p:nvPr/>
        </p:nvSpPr>
        <p:spPr>
          <a:xfrm>
            <a:off x="5315971" y="6232648"/>
            <a:ext cx="44614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Select Column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Inputbox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○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 Query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File Upload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Validation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48AA5DB-77D7-4EE7-A2AF-3F96B6E47172}"/>
              </a:ext>
            </a:extLst>
          </p:cNvPr>
          <p:cNvSpPr/>
          <p:nvPr/>
        </p:nvSpPr>
        <p:spPr>
          <a:xfrm>
            <a:off x="3953980" y="5590258"/>
            <a:ext cx="5978596" cy="210914"/>
          </a:xfrm>
          <a:prstGeom prst="rect">
            <a:avLst/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5. Validation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3A89572-50FE-4D04-97DC-BB53359D77E1}"/>
              </a:ext>
            </a:extLst>
          </p:cNvPr>
          <p:cNvSpPr/>
          <p:nvPr/>
        </p:nvSpPr>
        <p:spPr>
          <a:xfrm>
            <a:off x="6921569" y="5523185"/>
            <a:ext cx="3027590" cy="298488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Optional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Required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Repeated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Oneof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119" name="표 12">
            <a:extLst>
              <a:ext uri="{FF2B5EF4-FFF2-40B4-BE49-F238E27FC236}">
                <a16:creationId xmlns:a16="http://schemas.microsoft.com/office/drawing/2014/main" id="{48CB0779-FD0D-4E3C-A0E1-087B85ACB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622934"/>
              </p:ext>
            </p:extLst>
          </p:nvPr>
        </p:nvGraphicFramePr>
        <p:xfrm>
          <a:off x="299700" y="935857"/>
          <a:ext cx="3377580" cy="55774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425">
                  <a:extLst>
                    <a:ext uri="{9D8B030D-6E8A-4147-A177-3AD203B41FA5}">
                      <a16:colId xmlns:a16="http://schemas.microsoft.com/office/drawing/2014/main" val="3245599805"/>
                    </a:ext>
                  </a:extLst>
                </a:gridCol>
                <a:gridCol w="606008">
                  <a:extLst>
                    <a:ext uri="{9D8B030D-6E8A-4147-A177-3AD203B41FA5}">
                      <a16:colId xmlns:a16="http://schemas.microsoft.com/office/drawing/2014/main" val="3586384907"/>
                    </a:ext>
                  </a:extLst>
                </a:gridCol>
                <a:gridCol w="2071147">
                  <a:extLst>
                    <a:ext uri="{9D8B030D-6E8A-4147-A177-3AD203B41FA5}">
                      <a16:colId xmlns:a16="http://schemas.microsoft.com/office/drawing/2014/main" val="3362756014"/>
                    </a:ext>
                  </a:extLst>
                </a:gridCol>
              </a:tblGrid>
              <a:tr h="315191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Optional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number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조건 있는 </a:t>
                      </a:r>
                      <a:r>
                        <a:rPr lang="en-US" altLang="ko-KR" sz="800" dirty="0" err="1"/>
                        <a:t>Inputbox</a:t>
                      </a:r>
                      <a:r>
                        <a:rPr lang="en-US" altLang="ko-KR" sz="800" dirty="0"/>
                        <a:t> (</a:t>
                      </a:r>
                      <a:r>
                        <a:rPr lang="ko-KR" altLang="en-US" sz="800" dirty="0"/>
                        <a:t>조건유무 작성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슬라이더 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318327"/>
                  </a:ext>
                </a:extLst>
              </a:tr>
              <a:tr h="58983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string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Inputbox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쿼리 입력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파일 업로드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유효성 검사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142245"/>
                  </a:ext>
                </a:extLst>
              </a:tr>
              <a:tr h="17786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boolean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dirty="0"/>
                        <a:t>True/false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680060"/>
                  </a:ext>
                </a:extLst>
              </a:tr>
              <a:tr h="452512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sub contents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enum</a:t>
                      </a:r>
                      <a:r>
                        <a:rPr lang="en-US" altLang="ko-KR" sz="800" dirty="0"/>
                        <a:t> : Checkbox, radio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Message : </a:t>
                      </a:r>
                      <a:r>
                        <a:rPr lang="ko-KR" altLang="en-US" sz="800" dirty="0"/>
                        <a:t>단일 세부설정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one of 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다중 세부설정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4957048"/>
                  </a:ext>
                </a:extLst>
              </a:tr>
              <a:tr h="315191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Required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number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Inputbox</a:t>
                      </a:r>
                      <a:r>
                        <a:rPr lang="ko-KR" altLang="en-US" sz="800" dirty="0"/>
                        <a:t> 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슬라이더 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82026"/>
                  </a:ext>
                </a:extLst>
              </a:tr>
              <a:tr h="72715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string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dirty="0" err="1"/>
                        <a:t>Inputbox</a:t>
                      </a:r>
                      <a:r>
                        <a:rPr lang="en-US" altLang="ko-KR" sz="800" dirty="0"/>
                        <a:t> (</a:t>
                      </a:r>
                      <a:r>
                        <a:rPr lang="ko-KR" altLang="en-US" sz="800" dirty="0"/>
                        <a:t>조건유무 작성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컬럼 선택 </a:t>
                      </a:r>
                      <a:r>
                        <a:rPr lang="en-US" altLang="ko-KR" sz="800" dirty="0"/>
                        <a:t>(Radio)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쿼리 입력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파일 업로드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유효성 검사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696990"/>
                  </a:ext>
                </a:extLst>
              </a:tr>
              <a:tr h="17786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boolean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True/false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645858"/>
                  </a:ext>
                </a:extLst>
              </a:tr>
              <a:tr h="31519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sub contents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enum</a:t>
                      </a:r>
                      <a:r>
                        <a:rPr lang="en-US" altLang="ko-KR" sz="800" dirty="0"/>
                        <a:t> : Checkbox, radio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Message : </a:t>
                      </a:r>
                      <a:r>
                        <a:rPr lang="ko-KR" altLang="en-US" sz="800" dirty="0"/>
                        <a:t>단일 세부설정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one of :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97371"/>
                  </a:ext>
                </a:extLst>
              </a:tr>
              <a:tr h="315191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Repeated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number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다중 </a:t>
                      </a:r>
                      <a:r>
                        <a:rPr lang="en-US" altLang="ko-KR" sz="800" dirty="0"/>
                        <a:t>input box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슬라이더 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140145"/>
                  </a:ext>
                </a:extLst>
              </a:tr>
              <a:tr h="452512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string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Inputbox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컬럼 선택 </a:t>
                      </a:r>
                      <a:r>
                        <a:rPr lang="en-US" altLang="ko-KR" sz="800" dirty="0"/>
                        <a:t>(Checkbox)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파일 업로드</a:t>
                      </a:r>
                      <a:endParaRPr lang="en-US" altLang="ko-KR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709858"/>
                  </a:ext>
                </a:extLst>
              </a:tr>
              <a:tr h="17786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boolean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72004"/>
                  </a:ext>
                </a:extLst>
              </a:tr>
              <a:tr h="31519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sub contents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enum</a:t>
                      </a:r>
                      <a:r>
                        <a:rPr lang="en-US" altLang="ko-KR" sz="800" dirty="0"/>
                        <a:t> : </a:t>
                      </a:r>
                      <a:r>
                        <a:rPr lang="ko-KR" altLang="en-US" sz="800" dirty="0"/>
                        <a:t>다중 </a:t>
                      </a:r>
                      <a:r>
                        <a:rPr lang="en-US" altLang="ko-KR" sz="800" dirty="0"/>
                        <a:t>Checkbox, radio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Message : </a:t>
                      </a:r>
                      <a:r>
                        <a:rPr lang="ko-KR" altLang="en-US" sz="800" dirty="0"/>
                        <a:t>단일 세부 설정 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>
                          <a:highlight>
                            <a:srgbClr val="FFFF00"/>
                          </a:highlight>
                        </a:rPr>
                        <a:t>One of : </a:t>
                      </a: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확인 필요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735696"/>
                  </a:ext>
                </a:extLst>
              </a:tr>
              <a:tr h="315191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OneOf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number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조건 있는 </a:t>
                      </a:r>
                      <a:r>
                        <a:rPr lang="en-US" altLang="ko-KR" sz="800" dirty="0" err="1"/>
                        <a:t>Inputbox</a:t>
                      </a:r>
                      <a:r>
                        <a:rPr lang="en-US" altLang="ko-KR" sz="800" dirty="0"/>
                        <a:t> (</a:t>
                      </a:r>
                      <a:r>
                        <a:rPr lang="ko-KR" altLang="en-US" sz="800" dirty="0"/>
                        <a:t>조건유무 작성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슬라이더 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0330106"/>
                  </a:ext>
                </a:extLst>
              </a:tr>
              <a:tr h="17786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string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Inputbox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536094"/>
                  </a:ext>
                </a:extLst>
              </a:tr>
              <a:tr h="177869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boolean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True/false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283748"/>
                  </a:ext>
                </a:extLst>
              </a:tr>
              <a:tr h="31519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sub contents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Enum : ??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Message : </a:t>
                      </a:r>
                      <a:r>
                        <a:rPr lang="ko-KR" altLang="en-US" sz="800" dirty="0"/>
                        <a:t>단일 세부설정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one of :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423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3827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3723AA-339B-4509-906C-193EA6BF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Rule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Type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Expression Type List 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이어서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4FA293-8BE5-4E25-B803-DAAD0BB7A0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err="1"/>
              <a:t>MessageType</a:t>
            </a:r>
            <a:r>
              <a:rPr lang="ko-KR" altLang="en-US" dirty="0"/>
              <a:t>인 경우 </a:t>
            </a:r>
            <a:r>
              <a:rPr lang="en-US" altLang="ko-KR" dirty="0"/>
              <a:t>default Value </a:t>
            </a:r>
            <a:r>
              <a:rPr lang="ko-KR" altLang="en-US" dirty="0">
                <a:highlight>
                  <a:srgbClr val="FFFF00"/>
                </a:highlight>
              </a:rPr>
              <a:t>영역 </a:t>
            </a:r>
            <a:r>
              <a:rPr lang="ko-KR" altLang="en-US" dirty="0" err="1">
                <a:highlight>
                  <a:srgbClr val="FFFF00"/>
                </a:highlight>
              </a:rPr>
              <a:t>미표시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16D884-5652-44D3-81C8-4878D21544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06_04_</a:t>
            </a:r>
            <a:r>
              <a:rPr lang="ko-KR" altLang="en-US" dirty="0"/>
              <a:t>컴포넌트 프로퍼티</a:t>
            </a:r>
            <a:r>
              <a:rPr lang="en-US" altLang="ko-KR" dirty="0"/>
              <a:t>(6)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7A0D5C-AF8F-4BB9-A4B8-B633E1F33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Expression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1B53096-6E9A-4EF5-A5FC-290FB89651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Component &gt; Property 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CFBF6F4-C00C-4263-88BD-3D446DC403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F89E11-9D04-4498-BBEF-4E14DE876A50}"/>
              </a:ext>
            </a:extLst>
          </p:cNvPr>
          <p:cNvSpPr/>
          <p:nvPr/>
        </p:nvSpPr>
        <p:spPr>
          <a:xfrm>
            <a:off x="3953980" y="1177616"/>
            <a:ext cx="5978596" cy="1231478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5BB22-4E7B-4CDC-B432-281B797863F3}"/>
              </a:ext>
            </a:extLst>
          </p:cNvPr>
          <p:cNvSpPr txBox="1"/>
          <p:nvPr/>
        </p:nvSpPr>
        <p:spPr>
          <a:xfrm>
            <a:off x="3841716" y="855819"/>
            <a:ext cx="21804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Enum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Field Type (String, Bytes)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82A0D-A71D-4C6B-8C22-3C0C20B1E79E}"/>
              </a:ext>
            </a:extLst>
          </p:cNvPr>
          <p:cNvSpPr txBox="1"/>
          <p:nvPr/>
        </p:nvSpPr>
        <p:spPr>
          <a:xfrm>
            <a:off x="3937397" y="1549120"/>
            <a:ext cx="79410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Rule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0FD2B-3208-45E6-8C54-459F02900CF1}"/>
              </a:ext>
            </a:extLst>
          </p:cNvPr>
          <p:cNvSpPr txBox="1"/>
          <p:nvPr/>
        </p:nvSpPr>
        <p:spPr>
          <a:xfrm>
            <a:off x="7499937" y="1550066"/>
            <a:ext cx="81013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Type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FCF52D-E3F6-4228-9070-DA135B6810F3}"/>
              </a:ext>
            </a:extLst>
          </p:cNvPr>
          <p:cNvGrpSpPr/>
          <p:nvPr/>
        </p:nvGrpSpPr>
        <p:grpSpPr>
          <a:xfrm>
            <a:off x="8369299" y="1569621"/>
            <a:ext cx="1466265" cy="216000"/>
            <a:chOff x="1640428" y="1787968"/>
            <a:chExt cx="1466265" cy="2160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94B5B67-E855-44F1-818B-D612D1249B07}"/>
                </a:ext>
              </a:extLst>
            </p:cNvPr>
            <p:cNvSpPr/>
            <p:nvPr/>
          </p:nvSpPr>
          <p:spPr>
            <a:xfrm>
              <a:off x="1640428" y="1787968"/>
              <a:ext cx="1466265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Enum Type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481F3DD6-585E-42D8-A59F-6F8D3F884D6A}"/>
                </a:ext>
              </a:extLst>
            </p:cNvPr>
            <p:cNvSpPr/>
            <p:nvPr/>
          </p:nvSpPr>
          <p:spPr>
            <a:xfrm rot="10800000">
              <a:off x="2985766" y="1872250"/>
              <a:ext cx="55027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graphicFrame>
        <p:nvGraphicFramePr>
          <p:cNvPr id="15" name="표 130">
            <a:extLst>
              <a:ext uri="{FF2B5EF4-FFF2-40B4-BE49-F238E27FC236}">
                <a16:creationId xmlns:a16="http://schemas.microsoft.com/office/drawing/2014/main" id="{000FAF47-E89E-4D14-969A-FAB888D56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734969"/>
              </p:ext>
            </p:extLst>
          </p:nvPr>
        </p:nvGraphicFramePr>
        <p:xfrm>
          <a:off x="4941896" y="1528683"/>
          <a:ext cx="2361844" cy="22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461">
                  <a:extLst>
                    <a:ext uri="{9D8B030D-6E8A-4147-A177-3AD203B41FA5}">
                      <a16:colId xmlns:a16="http://schemas.microsoft.com/office/drawing/2014/main" val="718502065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172151996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39934908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85628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Required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Optional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Repeated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One of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74789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08DD179-BAB4-4429-8A94-413E642D8740}"/>
              </a:ext>
            </a:extLst>
          </p:cNvPr>
          <p:cNvSpPr txBox="1"/>
          <p:nvPr/>
        </p:nvSpPr>
        <p:spPr>
          <a:xfrm>
            <a:off x="4064912" y="2061026"/>
            <a:ext cx="1029747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Expression Type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27D594-13C4-47CD-A216-ABB6FF1CDF30}"/>
              </a:ext>
            </a:extLst>
          </p:cNvPr>
          <p:cNvSpPr txBox="1"/>
          <p:nvPr/>
        </p:nvSpPr>
        <p:spPr>
          <a:xfrm>
            <a:off x="5315971" y="2066191"/>
            <a:ext cx="1484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Checkbox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Radio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60DA35-A277-488B-A16F-35E849CB3E42}"/>
              </a:ext>
            </a:extLst>
          </p:cNvPr>
          <p:cNvSpPr/>
          <p:nvPr/>
        </p:nvSpPr>
        <p:spPr>
          <a:xfrm>
            <a:off x="3953980" y="1177616"/>
            <a:ext cx="5978596" cy="210914"/>
          </a:xfrm>
          <a:prstGeom prst="rect">
            <a:avLst/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>
                <a:solidFill>
                  <a:schemeClr val="bg1"/>
                </a:solidFill>
              </a:rPr>
              <a:t>1. Checkbox 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AAE7CE-721E-427E-B158-26BECF1D2FE4}"/>
              </a:ext>
            </a:extLst>
          </p:cNvPr>
          <p:cNvSpPr/>
          <p:nvPr/>
        </p:nvSpPr>
        <p:spPr>
          <a:xfrm>
            <a:off x="6921569" y="1110543"/>
            <a:ext cx="3027590" cy="298488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Optional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Required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Repeated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Oneof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20" name="표 12">
            <a:extLst>
              <a:ext uri="{FF2B5EF4-FFF2-40B4-BE49-F238E27FC236}">
                <a16:creationId xmlns:a16="http://schemas.microsoft.com/office/drawing/2014/main" id="{317A8B1D-9191-405D-A906-FE31B81BB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276755"/>
              </p:ext>
            </p:extLst>
          </p:nvPr>
        </p:nvGraphicFramePr>
        <p:xfrm>
          <a:off x="299700" y="935857"/>
          <a:ext cx="3377580" cy="55774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425">
                  <a:extLst>
                    <a:ext uri="{9D8B030D-6E8A-4147-A177-3AD203B41FA5}">
                      <a16:colId xmlns:a16="http://schemas.microsoft.com/office/drawing/2014/main" val="3245599805"/>
                    </a:ext>
                  </a:extLst>
                </a:gridCol>
                <a:gridCol w="606008">
                  <a:extLst>
                    <a:ext uri="{9D8B030D-6E8A-4147-A177-3AD203B41FA5}">
                      <a16:colId xmlns:a16="http://schemas.microsoft.com/office/drawing/2014/main" val="3586384907"/>
                    </a:ext>
                  </a:extLst>
                </a:gridCol>
                <a:gridCol w="2071147">
                  <a:extLst>
                    <a:ext uri="{9D8B030D-6E8A-4147-A177-3AD203B41FA5}">
                      <a16:colId xmlns:a16="http://schemas.microsoft.com/office/drawing/2014/main" val="3362756014"/>
                    </a:ext>
                  </a:extLst>
                </a:gridCol>
              </a:tblGrid>
              <a:tr h="315191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Optional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number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조건 있는 </a:t>
                      </a:r>
                      <a:r>
                        <a:rPr lang="en-US" altLang="ko-KR" sz="800" dirty="0" err="1"/>
                        <a:t>Inputbox</a:t>
                      </a:r>
                      <a:r>
                        <a:rPr lang="en-US" altLang="ko-KR" sz="800" dirty="0"/>
                        <a:t> (</a:t>
                      </a:r>
                      <a:r>
                        <a:rPr lang="ko-KR" altLang="en-US" sz="800" dirty="0"/>
                        <a:t>조건유무 작성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슬라이더 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318327"/>
                  </a:ext>
                </a:extLst>
              </a:tr>
              <a:tr h="58983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string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Inputbox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쿼리 입력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파일 업로드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유효성 검사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142245"/>
                  </a:ext>
                </a:extLst>
              </a:tr>
              <a:tr h="17786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boolean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dirty="0"/>
                        <a:t>True/false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680060"/>
                  </a:ext>
                </a:extLst>
              </a:tr>
              <a:tr h="452512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sub contents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enum</a:t>
                      </a:r>
                      <a:r>
                        <a:rPr lang="en-US" altLang="ko-KR" sz="800" dirty="0"/>
                        <a:t> : Checkbox, radio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Message : </a:t>
                      </a:r>
                      <a:r>
                        <a:rPr lang="ko-KR" altLang="en-US" sz="800" dirty="0"/>
                        <a:t>단일 세부설정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one of 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다중 세부설정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957048"/>
                  </a:ext>
                </a:extLst>
              </a:tr>
              <a:tr h="315191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Required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number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Inputbox</a:t>
                      </a:r>
                      <a:r>
                        <a:rPr lang="ko-KR" altLang="en-US" sz="800" dirty="0"/>
                        <a:t> 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슬라이더 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82026"/>
                  </a:ext>
                </a:extLst>
              </a:tr>
              <a:tr h="72715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string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dirty="0" err="1"/>
                        <a:t>Inputbox</a:t>
                      </a:r>
                      <a:r>
                        <a:rPr lang="en-US" altLang="ko-KR" sz="800" dirty="0"/>
                        <a:t> (</a:t>
                      </a:r>
                      <a:r>
                        <a:rPr lang="ko-KR" altLang="en-US" sz="800" dirty="0"/>
                        <a:t>조건유무 작성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컬럼 선택 </a:t>
                      </a:r>
                      <a:r>
                        <a:rPr lang="en-US" altLang="ko-KR" sz="800" dirty="0"/>
                        <a:t>(Radio)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쿼리 입력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파일 업로드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유효성 검사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696990"/>
                  </a:ext>
                </a:extLst>
              </a:tr>
              <a:tr h="17786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boolean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True/false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645858"/>
                  </a:ext>
                </a:extLst>
              </a:tr>
              <a:tr h="31519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sub contents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enum</a:t>
                      </a:r>
                      <a:r>
                        <a:rPr lang="en-US" altLang="ko-KR" sz="800" dirty="0"/>
                        <a:t> : Checkbox, radio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Message : </a:t>
                      </a:r>
                      <a:r>
                        <a:rPr lang="ko-KR" altLang="en-US" sz="800" dirty="0"/>
                        <a:t>단일 세부설정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one of 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다중 세부설정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97371"/>
                  </a:ext>
                </a:extLst>
              </a:tr>
              <a:tr h="315191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Repeated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number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다중 </a:t>
                      </a:r>
                      <a:r>
                        <a:rPr lang="en-US" altLang="ko-KR" sz="800" dirty="0"/>
                        <a:t>input box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슬라이더 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140145"/>
                  </a:ext>
                </a:extLst>
              </a:tr>
              <a:tr h="452512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string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Inputbox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컬럼 선택 </a:t>
                      </a:r>
                      <a:r>
                        <a:rPr lang="en-US" altLang="ko-KR" sz="800" dirty="0"/>
                        <a:t>(Checkbox)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파일 업로드</a:t>
                      </a:r>
                      <a:endParaRPr lang="en-US" altLang="ko-KR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709858"/>
                  </a:ext>
                </a:extLst>
              </a:tr>
              <a:tr h="17786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boolean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72004"/>
                  </a:ext>
                </a:extLst>
              </a:tr>
              <a:tr h="31519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sub contents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enum</a:t>
                      </a:r>
                      <a:r>
                        <a:rPr lang="en-US" altLang="ko-KR" sz="800" dirty="0"/>
                        <a:t> : </a:t>
                      </a:r>
                      <a:r>
                        <a:rPr lang="ko-KR" altLang="en-US" sz="800" dirty="0"/>
                        <a:t>다중 </a:t>
                      </a:r>
                      <a:r>
                        <a:rPr lang="en-US" altLang="ko-KR" sz="800" dirty="0"/>
                        <a:t>Checkbox, radio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Message : </a:t>
                      </a:r>
                      <a:r>
                        <a:rPr lang="ko-KR" altLang="en-US" sz="800" dirty="0"/>
                        <a:t>단일 세부 설정 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>
                          <a:highlight>
                            <a:srgbClr val="FFFF00"/>
                          </a:highlight>
                        </a:rPr>
                        <a:t>One of : </a:t>
                      </a: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확인 필요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735696"/>
                  </a:ext>
                </a:extLst>
              </a:tr>
              <a:tr h="315191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OneOf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number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조건 있는 </a:t>
                      </a:r>
                      <a:r>
                        <a:rPr lang="en-US" altLang="ko-KR" sz="800" dirty="0" err="1"/>
                        <a:t>Inputbox</a:t>
                      </a:r>
                      <a:r>
                        <a:rPr lang="en-US" altLang="ko-KR" sz="800" dirty="0"/>
                        <a:t> (</a:t>
                      </a:r>
                      <a:r>
                        <a:rPr lang="ko-KR" altLang="en-US" sz="800" dirty="0"/>
                        <a:t>조건유무 작성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슬라이더 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0330106"/>
                  </a:ext>
                </a:extLst>
              </a:tr>
              <a:tr h="17786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string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err="1"/>
                        <a:t>Inputbox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536094"/>
                  </a:ext>
                </a:extLst>
              </a:tr>
              <a:tr h="177869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boolean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True/false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283748"/>
                  </a:ext>
                </a:extLst>
              </a:tr>
              <a:tr h="31519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sub contents</a:t>
                      </a:r>
                      <a:endParaRPr lang="ko-KR" altLang="en-US" sz="800" dirty="0"/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Enum : Checkbox, radio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Message : </a:t>
                      </a:r>
                      <a:r>
                        <a:rPr lang="ko-KR" altLang="en-US" sz="800" dirty="0"/>
                        <a:t>단일 세부설정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one of 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다중 세부설정</a:t>
                      </a:r>
                    </a:p>
                  </a:txBody>
                  <a:tcPr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42362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1354D7F-4BF9-45C0-8E36-2A4D612A99BC}"/>
              </a:ext>
            </a:extLst>
          </p:cNvPr>
          <p:cNvSpPr txBox="1"/>
          <p:nvPr/>
        </p:nvSpPr>
        <p:spPr>
          <a:xfrm>
            <a:off x="4064912" y="1807867"/>
            <a:ext cx="119966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Component </a:t>
            </a:r>
            <a:r>
              <a:rPr lang="en-US" altLang="ko-KR" sz="9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1B03EA-93B6-4AF4-B6D6-8E68452937E3}"/>
              </a:ext>
            </a:extLst>
          </p:cNvPr>
          <p:cNvGrpSpPr/>
          <p:nvPr/>
        </p:nvGrpSpPr>
        <p:grpSpPr>
          <a:xfrm>
            <a:off x="5373121" y="1832659"/>
            <a:ext cx="1649594" cy="216000"/>
            <a:chOff x="5295553" y="2434151"/>
            <a:chExt cx="1649594" cy="21600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9AA55B2-E34D-43A0-B3B0-FDE43AF02B71}"/>
                </a:ext>
              </a:extLst>
            </p:cNvPr>
            <p:cNvSpPr/>
            <p:nvPr/>
          </p:nvSpPr>
          <p:spPr>
            <a:xfrm>
              <a:off x="5295553" y="2434151"/>
              <a:ext cx="1649594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AggregationMethod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27D27E73-5D0F-4FCB-820C-18DEB6CB69B7}"/>
                </a:ext>
              </a:extLst>
            </p:cNvPr>
            <p:cNvSpPr/>
            <p:nvPr/>
          </p:nvSpPr>
          <p:spPr>
            <a:xfrm rot="10800000">
              <a:off x="6812966" y="2518432"/>
              <a:ext cx="62615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9F0686C-0E1E-4520-8965-29576B9CA6F2}"/>
              </a:ext>
            </a:extLst>
          </p:cNvPr>
          <p:cNvGrpSpPr/>
          <p:nvPr/>
        </p:nvGrpSpPr>
        <p:grpSpPr>
          <a:xfrm>
            <a:off x="7062734" y="1868680"/>
            <a:ext cx="153076" cy="153076"/>
            <a:chOff x="3706838" y="5270593"/>
            <a:chExt cx="306153" cy="30615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206BBD1-8DA0-463A-99F5-5E7E12DDB926}"/>
                </a:ext>
              </a:extLst>
            </p:cNvPr>
            <p:cNvSpPr/>
            <p:nvPr/>
          </p:nvSpPr>
          <p:spPr>
            <a:xfrm>
              <a:off x="3706838" y="5270593"/>
              <a:ext cx="306153" cy="306153"/>
            </a:xfrm>
            <a:prstGeom prst="ellips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27" name="그래픽 26" descr="돋보기 단색으로 채워진">
              <a:extLst>
                <a:ext uri="{FF2B5EF4-FFF2-40B4-BE49-F238E27FC236}">
                  <a16:creationId xmlns:a16="http://schemas.microsoft.com/office/drawing/2014/main" id="{A7BE6753-85FE-4CA1-8C73-BDA83A056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38376" y="5302131"/>
              <a:ext cx="243077" cy="243077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1113ED-5179-4460-AFDE-F2E1FC487991}"/>
              </a:ext>
            </a:extLst>
          </p:cNvPr>
          <p:cNvSpPr/>
          <p:nvPr/>
        </p:nvSpPr>
        <p:spPr>
          <a:xfrm>
            <a:off x="3953980" y="2476167"/>
            <a:ext cx="5978596" cy="1231478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293093-33E0-4B89-89B2-DDB747A50264}"/>
              </a:ext>
            </a:extLst>
          </p:cNvPr>
          <p:cNvSpPr txBox="1"/>
          <p:nvPr/>
        </p:nvSpPr>
        <p:spPr>
          <a:xfrm>
            <a:off x="3937397" y="2847671"/>
            <a:ext cx="79410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Rule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BC76E3-9516-4A51-9A0E-30B329E2B642}"/>
              </a:ext>
            </a:extLst>
          </p:cNvPr>
          <p:cNvSpPr txBox="1"/>
          <p:nvPr/>
        </p:nvSpPr>
        <p:spPr>
          <a:xfrm>
            <a:off x="7499937" y="2848617"/>
            <a:ext cx="81013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Type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7223EED-B24E-4CEC-AB6C-BDEC4E764D07}"/>
              </a:ext>
            </a:extLst>
          </p:cNvPr>
          <p:cNvGrpSpPr/>
          <p:nvPr/>
        </p:nvGrpSpPr>
        <p:grpSpPr>
          <a:xfrm>
            <a:off x="8369299" y="2868172"/>
            <a:ext cx="1466265" cy="216000"/>
            <a:chOff x="1640428" y="1787968"/>
            <a:chExt cx="1466265" cy="2160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0BAC4967-10F4-4240-8287-6AE6FEF60900}"/>
                </a:ext>
              </a:extLst>
            </p:cNvPr>
            <p:cNvSpPr/>
            <p:nvPr/>
          </p:nvSpPr>
          <p:spPr>
            <a:xfrm>
              <a:off x="1640428" y="1787968"/>
              <a:ext cx="1466265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Enum Type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447F5853-C781-4625-A005-0CAF84FA668C}"/>
                </a:ext>
              </a:extLst>
            </p:cNvPr>
            <p:cNvSpPr/>
            <p:nvPr/>
          </p:nvSpPr>
          <p:spPr>
            <a:xfrm rot="10800000">
              <a:off x="2985766" y="1872250"/>
              <a:ext cx="55027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graphicFrame>
        <p:nvGraphicFramePr>
          <p:cNvPr id="34" name="표 130">
            <a:extLst>
              <a:ext uri="{FF2B5EF4-FFF2-40B4-BE49-F238E27FC236}">
                <a16:creationId xmlns:a16="http://schemas.microsoft.com/office/drawing/2014/main" id="{FD704FAB-1D55-476A-AAD4-28264B4D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565400"/>
              </p:ext>
            </p:extLst>
          </p:nvPr>
        </p:nvGraphicFramePr>
        <p:xfrm>
          <a:off x="4941896" y="2827234"/>
          <a:ext cx="2361844" cy="22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461">
                  <a:extLst>
                    <a:ext uri="{9D8B030D-6E8A-4147-A177-3AD203B41FA5}">
                      <a16:colId xmlns:a16="http://schemas.microsoft.com/office/drawing/2014/main" val="718502065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172151996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39934908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85628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Required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Optional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Repeated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One of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747890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D7331CC-EB7C-44DF-AF13-9D7CC1BAB460}"/>
              </a:ext>
            </a:extLst>
          </p:cNvPr>
          <p:cNvSpPr txBox="1"/>
          <p:nvPr/>
        </p:nvSpPr>
        <p:spPr>
          <a:xfrm>
            <a:off x="4064912" y="3359577"/>
            <a:ext cx="1029747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Expression Type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539DA1-3DAD-4226-AA4A-4EAFFEFB57F1}"/>
              </a:ext>
            </a:extLst>
          </p:cNvPr>
          <p:cNvSpPr txBox="1"/>
          <p:nvPr/>
        </p:nvSpPr>
        <p:spPr>
          <a:xfrm>
            <a:off x="5315971" y="3364742"/>
            <a:ext cx="1484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Checkbox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Radio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5EBC6CF-8AF8-4562-9681-97F19DB9F3FD}"/>
              </a:ext>
            </a:extLst>
          </p:cNvPr>
          <p:cNvSpPr/>
          <p:nvPr/>
        </p:nvSpPr>
        <p:spPr>
          <a:xfrm>
            <a:off x="3953980" y="2476167"/>
            <a:ext cx="5978596" cy="210914"/>
          </a:xfrm>
          <a:prstGeom prst="rect">
            <a:avLst/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>
                <a:solidFill>
                  <a:schemeClr val="bg1"/>
                </a:solidFill>
              </a:rPr>
              <a:t>2. Radio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056D8E-657C-45CD-8581-DF954A090B80}"/>
              </a:ext>
            </a:extLst>
          </p:cNvPr>
          <p:cNvSpPr/>
          <p:nvPr/>
        </p:nvSpPr>
        <p:spPr>
          <a:xfrm>
            <a:off x="6921569" y="2409094"/>
            <a:ext cx="3027590" cy="298488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Optional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Required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Repeated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Oneof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32DA1C-241C-4A40-9079-86809B782B81}"/>
              </a:ext>
            </a:extLst>
          </p:cNvPr>
          <p:cNvSpPr txBox="1"/>
          <p:nvPr/>
        </p:nvSpPr>
        <p:spPr>
          <a:xfrm>
            <a:off x="4064912" y="3106418"/>
            <a:ext cx="119966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Component </a:t>
            </a:r>
            <a:r>
              <a:rPr lang="en-US" altLang="ko-KR" sz="9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27E056C-1A26-401D-A7EF-E23484B65A8E}"/>
              </a:ext>
            </a:extLst>
          </p:cNvPr>
          <p:cNvGrpSpPr/>
          <p:nvPr/>
        </p:nvGrpSpPr>
        <p:grpSpPr>
          <a:xfrm>
            <a:off x="5373121" y="3131210"/>
            <a:ext cx="1649594" cy="216000"/>
            <a:chOff x="5295553" y="2434151"/>
            <a:chExt cx="1649594" cy="21600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5E383F31-DDA3-435C-966D-CF34C746F8A9}"/>
                </a:ext>
              </a:extLst>
            </p:cNvPr>
            <p:cNvSpPr/>
            <p:nvPr/>
          </p:nvSpPr>
          <p:spPr>
            <a:xfrm>
              <a:off x="5295553" y="2434151"/>
              <a:ext cx="1649594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AggregationMethod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F80CF34E-C705-49D7-852A-BEF29ED7E79D}"/>
                </a:ext>
              </a:extLst>
            </p:cNvPr>
            <p:cNvSpPr/>
            <p:nvPr/>
          </p:nvSpPr>
          <p:spPr>
            <a:xfrm rot="10800000">
              <a:off x="6812966" y="2518432"/>
              <a:ext cx="62615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3DB760D-B13C-40D2-99B4-26F57A6281C0}"/>
              </a:ext>
            </a:extLst>
          </p:cNvPr>
          <p:cNvGrpSpPr/>
          <p:nvPr/>
        </p:nvGrpSpPr>
        <p:grpSpPr>
          <a:xfrm>
            <a:off x="7062734" y="3167231"/>
            <a:ext cx="153076" cy="153076"/>
            <a:chOff x="3706838" y="5270593"/>
            <a:chExt cx="306153" cy="306153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020B517-79EB-4E0C-A8C1-31612401B041}"/>
                </a:ext>
              </a:extLst>
            </p:cNvPr>
            <p:cNvSpPr/>
            <p:nvPr/>
          </p:nvSpPr>
          <p:spPr>
            <a:xfrm>
              <a:off x="3706838" y="5270593"/>
              <a:ext cx="306153" cy="306153"/>
            </a:xfrm>
            <a:prstGeom prst="ellips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45" name="그래픽 44" descr="돋보기 단색으로 채워진">
              <a:extLst>
                <a:ext uri="{FF2B5EF4-FFF2-40B4-BE49-F238E27FC236}">
                  <a16:creationId xmlns:a16="http://schemas.microsoft.com/office/drawing/2014/main" id="{A6C203EE-75ED-4D35-81E9-861DA0D71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38376" y="5302131"/>
              <a:ext cx="243077" cy="243077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802B1391-CDAD-485F-AF7E-231256742FD6}"/>
              </a:ext>
            </a:extLst>
          </p:cNvPr>
          <p:cNvSpPr txBox="1"/>
          <p:nvPr/>
        </p:nvSpPr>
        <p:spPr>
          <a:xfrm>
            <a:off x="3841716" y="3818306"/>
            <a:ext cx="2358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Message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Field Type (String, Bytes)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094E7F-9FE1-4EA8-B294-1E583A437600}"/>
              </a:ext>
            </a:extLst>
          </p:cNvPr>
          <p:cNvSpPr/>
          <p:nvPr/>
        </p:nvSpPr>
        <p:spPr>
          <a:xfrm>
            <a:off x="3953980" y="4043299"/>
            <a:ext cx="5978596" cy="1167413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083380-A6E5-452A-BA7F-BDBA6E8B5D42}"/>
              </a:ext>
            </a:extLst>
          </p:cNvPr>
          <p:cNvSpPr txBox="1"/>
          <p:nvPr/>
        </p:nvSpPr>
        <p:spPr>
          <a:xfrm>
            <a:off x="3937397" y="4414803"/>
            <a:ext cx="79410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Rule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A8937A-75D2-4DBB-9BFC-41A5A479F69E}"/>
              </a:ext>
            </a:extLst>
          </p:cNvPr>
          <p:cNvSpPr txBox="1"/>
          <p:nvPr/>
        </p:nvSpPr>
        <p:spPr>
          <a:xfrm>
            <a:off x="7499937" y="4415749"/>
            <a:ext cx="81013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Type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4399936-2AB0-41A8-BA37-709327777388}"/>
              </a:ext>
            </a:extLst>
          </p:cNvPr>
          <p:cNvGrpSpPr/>
          <p:nvPr/>
        </p:nvGrpSpPr>
        <p:grpSpPr>
          <a:xfrm>
            <a:off x="8369299" y="4435304"/>
            <a:ext cx="1466265" cy="216000"/>
            <a:chOff x="1640428" y="1787968"/>
            <a:chExt cx="1466265" cy="216000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E2D9B3EA-F69B-4C29-96C7-B2C565485615}"/>
                </a:ext>
              </a:extLst>
            </p:cNvPr>
            <p:cNvSpPr/>
            <p:nvPr/>
          </p:nvSpPr>
          <p:spPr>
            <a:xfrm>
              <a:off x="1640428" y="1787968"/>
              <a:ext cx="1466265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Message Type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6" name="이등변 삼각형 75">
              <a:extLst>
                <a:ext uri="{FF2B5EF4-FFF2-40B4-BE49-F238E27FC236}">
                  <a16:creationId xmlns:a16="http://schemas.microsoft.com/office/drawing/2014/main" id="{F1ACA777-8173-4A2B-B5CA-872C9AD2BBBF}"/>
                </a:ext>
              </a:extLst>
            </p:cNvPr>
            <p:cNvSpPr/>
            <p:nvPr/>
          </p:nvSpPr>
          <p:spPr>
            <a:xfrm rot="10800000">
              <a:off x="2985766" y="1872250"/>
              <a:ext cx="55027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graphicFrame>
        <p:nvGraphicFramePr>
          <p:cNvPr id="77" name="표 130">
            <a:extLst>
              <a:ext uri="{FF2B5EF4-FFF2-40B4-BE49-F238E27FC236}">
                <a16:creationId xmlns:a16="http://schemas.microsoft.com/office/drawing/2014/main" id="{939AC1C1-D413-48E3-A1C9-AED2B13DB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135710"/>
              </p:ext>
            </p:extLst>
          </p:nvPr>
        </p:nvGraphicFramePr>
        <p:xfrm>
          <a:off x="4941896" y="4394366"/>
          <a:ext cx="2361844" cy="22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461">
                  <a:extLst>
                    <a:ext uri="{9D8B030D-6E8A-4147-A177-3AD203B41FA5}">
                      <a16:colId xmlns:a16="http://schemas.microsoft.com/office/drawing/2014/main" val="718502065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172151996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39934908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85628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Required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Optional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Repeated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One of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747890"/>
                  </a:ext>
                </a:extLst>
              </a:tr>
            </a:tbl>
          </a:graphicData>
        </a:graphic>
      </p:graphicFrame>
      <p:sp>
        <p:nvSpPr>
          <p:cNvPr id="80" name="직사각형 79">
            <a:extLst>
              <a:ext uri="{FF2B5EF4-FFF2-40B4-BE49-F238E27FC236}">
                <a16:creationId xmlns:a16="http://schemas.microsoft.com/office/drawing/2014/main" id="{9FB6632B-04E9-4F4C-B03F-1942939102E7}"/>
              </a:ext>
            </a:extLst>
          </p:cNvPr>
          <p:cNvSpPr/>
          <p:nvPr/>
        </p:nvSpPr>
        <p:spPr>
          <a:xfrm>
            <a:off x="3953980" y="4043299"/>
            <a:ext cx="5978596" cy="210914"/>
          </a:xfrm>
          <a:prstGeom prst="rect">
            <a:avLst/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975C7D9-D718-44EC-B23F-A4870CE71522}"/>
              </a:ext>
            </a:extLst>
          </p:cNvPr>
          <p:cNvSpPr/>
          <p:nvPr/>
        </p:nvSpPr>
        <p:spPr>
          <a:xfrm>
            <a:off x="6921569" y="3976226"/>
            <a:ext cx="3027590" cy="298488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Optional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Required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Repeated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Oneof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C2A8EE-D91F-43A6-800D-00D47D52BF67}"/>
              </a:ext>
            </a:extLst>
          </p:cNvPr>
          <p:cNvSpPr txBox="1"/>
          <p:nvPr/>
        </p:nvSpPr>
        <p:spPr>
          <a:xfrm>
            <a:off x="4064912" y="4673550"/>
            <a:ext cx="119966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Component </a:t>
            </a:r>
            <a:r>
              <a:rPr lang="en-US" altLang="ko-KR" sz="9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13FB3A2-672B-412B-A008-D87FAEAF590B}"/>
              </a:ext>
            </a:extLst>
          </p:cNvPr>
          <p:cNvGrpSpPr/>
          <p:nvPr/>
        </p:nvGrpSpPr>
        <p:grpSpPr>
          <a:xfrm>
            <a:off x="5373121" y="4698342"/>
            <a:ext cx="1649594" cy="216000"/>
            <a:chOff x="5295553" y="2434151"/>
            <a:chExt cx="1649594" cy="216000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4B57BE4B-AA48-46A5-A81E-27701F7DAE7B}"/>
                </a:ext>
              </a:extLst>
            </p:cNvPr>
            <p:cNvSpPr/>
            <p:nvPr/>
          </p:nvSpPr>
          <p:spPr>
            <a:xfrm>
              <a:off x="5295553" y="2434151"/>
              <a:ext cx="1649594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AggregationMethod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5" name="이등변 삼각형 84">
              <a:extLst>
                <a:ext uri="{FF2B5EF4-FFF2-40B4-BE49-F238E27FC236}">
                  <a16:creationId xmlns:a16="http://schemas.microsoft.com/office/drawing/2014/main" id="{A13CCD10-28C9-4BE6-9403-F00B4ED30626}"/>
                </a:ext>
              </a:extLst>
            </p:cNvPr>
            <p:cNvSpPr/>
            <p:nvPr/>
          </p:nvSpPr>
          <p:spPr>
            <a:xfrm rot="10800000">
              <a:off x="6812966" y="2518432"/>
              <a:ext cx="62615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25B22076-05B2-477A-AABE-73110942D165}"/>
              </a:ext>
            </a:extLst>
          </p:cNvPr>
          <p:cNvGrpSpPr/>
          <p:nvPr/>
        </p:nvGrpSpPr>
        <p:grpSpPr>
          <a:xfrm>
            <a:off x="7062734" y="4734363"/>
            <a:ext cx="153076" cy="153076"/>
            <a:chOff x="3706838" y="5270593"/>
            <a:chExt cx="306153" cy="306153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FC1AA0CA-E8FB-450D-828B-571838CA18F4}"/>
                </a:ext>
              </a:extLst>
            </p:cNvPr>
            <p:cNvSpPr/>
            <p:nvPr/>
          </p:nvSpPr>
          <p:spPr>
            <a:xfrm>
              <a:off x="3706838" y="5270593"/>
              <a:ext cx="306153" cy="306153"/>
            </a:xfrm>
            <a:prstGeom prst="ellips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88" name="그래픽 87" descr="돋보기 단색으로 채워진">
              <a:extLst>
                <a:ext uri="{FF2B5EF4-FFF2-40B4-BE49-F238E27FC236}">
                  <a16:creationId xmlns:a16="http://schemas.microsoft.com/office/drawing/2014/main" id="{7305AD4F-2FDA-40CF-B6FE-9FBDACC9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38376" y="5302131"/>
              <a:ext cx="243077" cy="243077"/>
            </a:xfrm>
            <a:prstGeom prst="rect">
              <a:avLst/>
            </a:prstGeom>
          </p:spPr>
        </p:pic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4CE55B7F-D3C6-41EF-A0BF-3FDD4C21453D}"/>
              </a:ext>
            </a:extLst>
          </p:cNvPr>
          <p:cNvSpPr txBox="1"/>
          <p:nvPr/>
        </p:nvSpPr>
        <p:spPr>
          <a:xfrm>
            <a:off x="3841716" y="5308460"/>
            <a:ext cx="22669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Of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Field Type (String, Bytes)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4E7CAFA-AE83-4F8F-A635-A0BA93C68ADC}"/>
              </a:ext>
            </a:extLst>
          </p:cNvPr>
          <p:cNvSpPr/>
          <p:nvPr/>
        </p:nvSpPr>
        <p:spPr>
          <a:xfrm>
            <a:off x="3953980" y="5533453"/>
            <a:ext cx="5978596" cy="968791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6DFEDD1-7195-41DC-AD0B-C8C8BAA62B68}"/>
              </a:ext>
            </a:extLst>
          </p:cNvPr>
          <p:cNvSpPr txBox="1"/>
          <p:nvPr/>
        </p:nvSpPr>
        <p:spPr>
          <a:xfrm>
            <a:off x="3937397" y="5904957"/>
            <a:ext cx="79410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Rule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2AAEB84-0580-43F1-8D46-45231307136D}"/>
              </a:ext>
            </a:extLst>
          </p:cNvPr>
          <p:cNvSpPr txBox="1"/>
          <p:nvPr/>
        </p:nvSpPr>
        <p:spPr>
          <a:xfrm>
            <a:off x="7499937" y="5905903"/>
            <a:ext cx="81013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Type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B13589D-9624-4BF9-98ED-4CC064CF123A}"/>
              </a:ext>
            </a:extLst>
          </p:cNvPr>
          <p:cNvGrpSpPr/>
          <p:nvPr/>
        </p:nvGrpSpPr>
        <p:grpSpPr>
          <a:xfrm>
            <a:off x="8369299" y="5925458"/>
            <a:ext cx="1466265" cy="216000"/>
            <a:chOff x="1640428" y="1787968"/>
            <a:chExt cx="1466265" cy="216000"/>
          </a:xfrm>
        </p:grpSpPr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F63121E1-0D69-4184-8888-1BE9DAF7D1C4}"/>
                </a:ext>
              </a:extLst>
            </p:cNvPr>
            <p:cNvSpPr/>
            <p:nvPr/>
          </p:nvSpPr>
          <p:spPr>
            <a:xfrm>
              <a:off x="1640428" y="1787968"/>
              <a:ext cx="1466265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OneOf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Type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이등변 삼각형 110">
              <a:extLst>
                <a:ext uri="{FF2B5EF4-FFF2-40B4-BE49-F238E27FC236}">
                  <a16:creationId xmlns:a16="http://schemas.microsoft.com/office/drawing/2014/main" id="{817AC006-F5C3-44F8-904C-4FD25894B282}"/>
                </a:ext>
              </a:extLst>
            </p:cNvPr>
            <p:cNvSpPr/>
            <p:nvPr/>
          </p:nvSpPr>
          <p:spPr>
            <a:xfrm rot="10800000">
              <a:off x="2985766" y="1872250"/>
              <a:ext cx="55027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graphicFrame>
        <p:nvGraphicFramePr>
          <p:cNvPr id="112" name="표 130">
            <a:extLst>
              <a:ext uri="{FF2B5EF4-FFF2-40B4-BE49-F238E27FC236}">
                <a16:creationId xmlns:a16="http://schemas.microsoft.com/office/drawing/2014/main" id="{9134D6E8-0D41-4E82-9185-F72AAD02A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08144"/>
              </p:ext>
            </p:extLst>
          </p:nvPr>
        </p:nvGraphicFramePr>
        <p:xfrm>
          <a:off x="4941896" y="5884520"/>
          <a:ext cx="2361844" cy="22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461">
                  <a:extLst>
                    <a:ext uri="{9D8B030D-6E8A-4147-A177-3AD203B41FA5}">
                      <a16:colId xmlns:a16="http://schemas.microsoft.com/office/drawing/2014/main" val="718502065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172151996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39934908"/>
                    </a:ext>
                  </a:extLst>
                </a:gridCol>
                <a:gridCol w="590461">
                  <a:extLst>
                    <a:ext uri="{9D8B030D-6E8A-4147-A177-3AD203B41FA5}">
                      <a16:colId xmlns:a16="http://schemas.microsoft.com/office/drawing/2014/main" val="2685628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Required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Optional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Repeated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One of</a:t>
                      </a:r>
                      <a:endParaRPr lang="ko-KR" altLang="en-US" sz="9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747890"/>
                  </a:ext>
                </a:extLst>
              </a:tr>
            </a:tbl>
          </a:graphicData>
        </a:graphic>
      </p:graphicFrame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04A3555-C585-4965-931F-A6DC0532CB51}"/>
              </a:ext>
            </a:extLst>
          </p:cNvPr>
          <p:cNvSpPr/>
          <p:nvPr/>
        </p:nvSpPr>
        <p:spPr>
          <a:xfrm>
            <a:off x="3953980" y="5533453"/>
            <a:ext cx="5978596" cy="210914"/>
          </a:xfrm>
          <a:prstGeom prst="rect">
            <a:avLst/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FFB7AAD-DC5B-4DF7-B9E0-477813203DFF}"/>
              </a:ext>
            </a:extLst>
          </p:cNvPr>
          <p:cNvSpPr/>
          <p:nvPr/>
        </p:nvSpPr>
        <p:spPr>
          <a:xfrm>
            <a:off x="6921569" y="5466380"/>
            <a:ext cx="3027590" cy="298488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Optional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Required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Repeated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Oneof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6504904-3BE2-4470-BAA0-92311923B2B8}"/>
              </a:ext>
            </a:extLst>
          </p:cNvPr>
          <p:cNvSpPr txBox="1"/>
          <p:nvPr/>
        </p:nvSpPr>
        <p:spPr>
          <a:xfrm>
            <a:off x="4064912" y="6163704"/>
            <a:ext cx="1092263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Of Group </a:t>
            </a:r>
            <a:r>
              <a:rPr lang="en-US" altLang="ko-KR" sz="9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CBD92396-0DBF-496F-A885-64CD6528EDAF}"/>
              </a:ext>
            </a:extLst>
          </p:cNvPr>
          <p:cNvGrpSpPr/>
          <p:nvPr/>
        </p:nvGrpSpPr>
        <p:grpSpPr>
          <a:xfrm>
            <a:off x="5373121" y="6188496"/>
            <a:ext cx="1649594" cy="216000"/>
            <a:chOff x="5295553" y="2434151"/>
            <a:chExt cx="1649594" cy="216000"/>
          </a:xfrm>
        </p:grpSpPr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0BD28C14-BF8B-4081-85D8-79C25C76B8B8}"/>
                </a:ext>
              </a:extLst>
            </p:cNvPr>
            <p:cNvSpPr/>
            <p:nvPr/>
          </p:nvSpPr>
          <p:spPr>
            <a:xfrm>
              <a:off x="5295553" y="2434151"/>
              <a:ext cx="1649594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AggregationMethod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8" name="이등변 삼각형 117">
              <a:extLst>
                <a:ext uri="{FF2B5EF4-FFF2-40B4-BE49-F238E27FC236}">
                  <a16:creationId xmlns:a16="http://schemas.microsoft.com/office/drawing/2014/main" id="{FBA49324-415A-4C64-98B0-27752CC84014}"/>
                </a:ext>
              </a:extLst>
            </p:cNvPr>
            <p:cNvSpPr/>
            <p:nvPr/>
          </p:nvSpPr>
          <p:spPr>
            <a:xfrm rot="10800000">
              <a:off x="6812966" y="2518432"/>
              <a:ext cx="62615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D8698B8E-53F9-4249-B7BC-ED873E5CA4F8}"/>
              </a:ext>
            </a:extLst>
          </p:cNvPr>
          <p:cNvGrpSpPr/>
          <p:nvPr/>
        </p:nvGrpSpPr>
        <p:grpSpPr>
          <a:xfrm>
            <a:off x="7062734" y="6224517"/>
            <a:ext cx="153076" cy="153076"/>
            <a:chOff x="3706838" y="5270593"/>
            <a:chExt cx="306153" cy="306153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EC04D11-8985-4F35-9054-A86B1EC72E41}"/>
                </a:ext>
              </a:extLst>
            </p:cNvPr>
            <p:cNvSpPr/>
            <p:nvPr/>
          </p:nvSpPr>
          <p:spPr>
            <a:xfrm>
              <a:off x="3706838" y="5270593"/>
              <a:ext cx="306153" cy="306153"/>
            </a:xfrm>
            <a:prstGeom prst="ellips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121" name="그래픽 120" descr="돋보기 단색으로 채워진">
              <a:extLst>
                <a:ext uri="{FF2B5EF4-FFF2-40B4-BE49-F238E27FC236}">
                  <a16:creationId xmlns:a16="http://schemas.microsoft.com/office/drawing/2014/main" id="{B5BB6C85-9C37-44BA-80C7-065130096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38376" y="5302131"/>
              <a:ext cx="243077" cy="243077"/>
            </a:xfrm>
            <a:prstGeom prst="rect">
              <a:avLst/>
            </a:prstGeom>
          </p:spPr>
        </p:pic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7257E35-96EA-4FB9-A2F3-32F7BC26AADA}"/>
              </a:ext>
            </a:extLst>
          </p:cNvPr>
          <p:cNvSpPr/>
          <p:nvPr/>
        </p:nvSpPr>
        <p:spPr>
          <a:xfrm>
            <a:off x="3953979" y="4933163"/>
            <a:ext cx="5978595" cy="280074"/>
          </a:xfrm>
          <a:prstGeom prst="rect">
            <a:avLst/>
          </a:prstGeom>
          <a:solidFill>
            <a:schemeClr val="accent4">
              <a:lumMod val="20000"/>
              <a:lumOff val="80000"/>
              <a:alpha val="74000"/>
            </a:schemeClr>
          </a:solidFill>
          <a:ln w="19050" cap="flat">
            <a:solidFill>
              <a:schemeClr val="tx1">
                <a:lumMod val="50000"/>
                <a:lumOff val="50000"/>
              </a:schemeClr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781B5621-7239-46F3-8D24-BA89F1ED4B07}"/>
              </a:ext>
            </a:extLst>
          </p:cNvPr>
          <p:cNvSpPr/>
          <p:nvPr/>
        </p:nvSpPr>
        <p:spPr>
          <a:xfrm>
            <a:off x="4941896" y="4951412"/>
            <a:ext cx="2203779" cy="216000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method</a:t>
            </a:r>
            <a:endParaRPr lang="ko-KR" altLang="en-US" sz="9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367E918-7B26-433F-8C26-5848FE55EC02}"/>
              </a:ext>
            </a:extLst>
          </p:cNvPr>
          <p:cNvSpPr txBox="1"/>
          <p:nvPr/>
        </p:nvSpPr>
        <p:spPr>
          <a:xfrm>
            <a:off x="3938283" y="4942905"/>
            <a:ext cx="874255" cy="233014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Name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17606EF-A6CF-4E68-B9FE-C7807387105E}"/>
              </a:ext>
            </a:extLst>
          </p:cNvPr>
          <p:cNvSpPr/>
          <p:nvPr/>
        </p:nvSpPr>
        <p:spPr>
          <a:xfrm>
            <a:off x="3782872" y="494038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72297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1B9-BF5D-4CD4-9981-4A1643D7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One of Groups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B2F742-B7C3-4C84-AAF2-7A168BCF91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Component Property </a:t>
            </a:r>
            <a:r>
              <a:rPr lang="en-US" altLang="ko-KR" dirty="0" err="1"/>
              <a:t>Selectbox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0F0ACE-B0FA-4967-AE51-921B7E53CA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06_05_One Of Groups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9F04F6-D801-4228-998F-D2C7D022FB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One Of Groups </a:t>
            </a:r>
            <a:r>
              <a:rPr lang="ko-KR" altLang="en-US" dirty="0"/>
              <a:t>설정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21B6FBA-2BBA-4B62-9C06-8795B2E7D4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Component &gt; Property Detail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One of groups popup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8CEF161-7830-4713-BD34-94CD0B40D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A8A69F-6CD1-4D9A-B8F1-573EA2B4FA08}"/>
              </a:ext>
            </a:extLst>
          </p:cNvPr>
          <p:cNvSpPr/>
          <p:nvPr/>
        </p:nvSpPr>
        <p:spPr>
          <a:xfrm>
            <a:off x="344166" y="1463912"/>
            <a:ext cx="4580055" cy="4093030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9" name="그래픽 8" descr="닫기 윤곽선">
            <a:extLst>
              <a:ext uri="{FF2B5EF4-FFF2-40B4-BE49-F238E27FC236}">
                <a16:creationId xmlns:a16="http://schemas.microsoft.com/office/drawing/2014/main" id="{07970B4D-F73D-4C8A-98E3-20C35F7B7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633" y="1573208"/>
            <a:ext cx="180578" cy="180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E2CB11-88AA-4D15-A7DC-F2BDDA7D0107}"/>
              </a:ext>
            </a:extLst>
          </p:cNvPr>
          <p:cNvSpPr txBox="1"/>
          <p:nvPr/>
        </p:nvSpPr>
        <p:spPr>
          <a:xfrm>
            <a:off x="344166" y="1542993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Of Groups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DF4E7D-0F84-414C-B95B-CC4611EC76C6}"/>
              </a:ext>
            </a:extLst>
          </p:cNvPr>
          <p:cNvSpPr/>
          <p:nvPr/>
        </p:nvSpPr>
        <p:spPr>
          <a:xfrm>
            <a:off x="4100491" y="2009491"/>
            <a:ext cx="633344" cy="273041"/>
          </a:xfrm>
          <a:prstGeom prst="rect">
            <a:avLst/>
          </a:prstGeom>
          <a:solidFill>
            <a:schemeClr val="accent5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Create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9441A1-C178-4620-9742-C39D2696DE59}"/>
              </a:ext>
            </a:extLst>
          </p:cNvPr>
          <p:cNvSpPr/>
          <p:nvPr/>
        </p:nvSpPr>
        <p:spPr>
          <a:xfrm>
            <a:off x="489761" y="2009491"/>
            <a:ext cx="3479964" cy="273041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Search a One Of </a:t>
            </a:r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</a:rPr>
              <a:t>Gropus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B69A5CF-20A0-4DEC-AFC1-3CAB9D626C23}"/>
              </a:ext>
            </a:extLst>
          </p:cNvPr>
          <p:cNvGrpSpPr/>
          <p:nvPr/>
        </p:nvGrpSpPr>
        <p:grpSpPr>
          <a:xfrm>
            <a:off x="3719695" y="2035425"/>
            <a:ext cx="216991" cy="216991"/>
            <a:chOff x="6647789" y="3759978"/>
            <a:chExt cx="180368" cy="1803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B10EE38-957D-47C9-ACEC-34C23A09F2A2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15" name="그래픽 14" descr="돋보기 윤곽선">
              <a:extLst>
                <a:ext uri="{FF2B5EF4-FFF2-40B4-BE49-F238E27FC236}">
                  <a16:creationId xmlns:a16="http://schemas.microsoft.com/office/drawing/2014/main" id="{204D40A9-CE94-4E05-8B26-F0DE9286F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graphicFrame>
        <p:nvGraphicFramePr>
          <p:cNvPr id="16" name="표 21">
            <a:extLst>
              <a:ext uri="{FF2B5EF4-FFF2-40B4-BE49-F238E27FC236}">
                <a16:creationId xmlns:a16="http://schemas.microsoft.com/office/drawing/2014/main" id="{E74A621A-0D99-4A7F-B419-F91F5D0D4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594535"/>
              </p:ext>
            </p:extLst>
          </p:nvPr>
        </p:nvGraphicFramePr>
        <p:xfrm>
          <a:off x="481691" y="2413835"/>
          <a:ext cx="4253766" cy="3044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3766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</a:tblGrid>
              <a:tr h="3044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oneof_operators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</a:tbl>
          </a:graphicData>
        </a:graphic>
      </p:graphicFrame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48D82EF-1769-4B5A-8A77-173D4DA836B7}"/>
              </a:ext>
            </a:extLst>
          </p:cNvPr>
          <p:cNvSpPr/>
          <p:nvPr/>
        </p:nvSpPr>
        <p:spPr>
          <a:xfrm>
            <a:off x="4856732" y="2483507"/>
            <a:ext cx="59424" cy="9144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5151408" y="1463911"/>
            <a:ext cx="4580055" cy="4093029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20" name="그래픽 19" descr="닫기 윤곽선">
            <a:extLst>
              <a:ext uri="{FF2B5EF4-FFF2-40B4-BE49-F238E27FC236}">
                <a16:creationId xmlns:a16="http://schemas.microsoft.com/office/drawing/2014/main" id="{692E2DF9-92BC-40BC-9749-DF189AD4D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211" y="1579969"/>
            <a:ext cx="180578" cy="180578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CCEFEEB-C917-4A2D-833B-87702FC979A7}"/>
              </a:ext>
            </a:extLst>
          </p:cNvPr>
          <p:cNvSpPr/>
          <p:nvPr/>
        </p:nvSpPr>
        <p:spPr>
          <a:xfrm>
            <a:off x="5579269" y="1962433"/>
            <a:ext cx="3908693" cy="273041"/>
          </a:xfrm>
          <a:prstGeom prst="roundRect">
            <a:avLst>
              <a:gd name="adj" fmla="val 7143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100" dirty="0" err="1"/>
              <a:t>oneof_operators</a:t>
            </a:r>
            <a:endParaRPr lang="ko-KR" alt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5B3DD8-59A0-4AE0-A512-298A4D7957B6}"/>
              </a:ext>
            </a:extLst>
          </p:cNvPr>
          <p:cNvSpPr txBox="1"/>
          <p:nvPr/>
        </p:nvSpPr>
        <p:spPr>
          <a:xfrm>
            <a:off x="5179668" y="1929676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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7" name="표 21">
            <a:extLst>
              <a:ext uri="{FF2B5EF4-FFF2-40B4-BE49-F238E27FC236}">
                <a16:creationId xmlns:a16="http://schemas.microsoft.com/office/drawing/2014/main" id="{82686A25-1434-4151-BE47-6A28787CF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53495"/>
              </p:ext>
            </p:extLst>
          </p:nvPr>
        </p:nvGraphicFramePr>
        <p:xfrm>
          <a:off x="5324045" y="2892517"/>
          <a:ext cx="4188166" cy="12179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7805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  <a:gridCol w="2330361">
                  <a:extLst>
                    <a:ext uri="{9D8B030D-6E8A-4147-A177-3AD203B41FA5}">
                      <a16:colId xmlns:a16="http://schemas.microsoft.com/office/drawing/2014/main" val="1264035892"/>
                    </a:ext>
                  </a:extLst>
                </a:gridCol>
              </a:tblGrid>
              <a:tr h="304486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216000" marR="47625" marT="28575" marB="28575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6800" marR="47625" marT="28575" marB="28575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2160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68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34474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2160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68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0998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pPr algn="l"/>
                      <a:endParaRPr lang="en-US" sz="900" dirty="0"/>
                    </a:p>
                  </a:txBody>
                  <a:tcPr marL="2160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68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464186"/>
                  </a:ext>
                </a:extLst>
              </a:tr>
            </a:tbl>
          </a:graphicData>
        </a:graphic>
      </p:graphicFrame>
      <p:pic>
        <p:nvPicPr>
          <p:cNvPr id="28" name="그래픽 27" descr="배지 팔로우 단색으로 채워진">
            <a:extLst>
              <a:ext uri="{FF2B5EF4-FFF2-40B4-BE49-F238E27FC236}">
                <a16:creationId xmlns:a16="http://schemas.microsoft.com/office/drawing/2014/main" id="{593C08DA-1243-47E2-841A-8DCEBD7447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25962" y="2486572"/>
            <a:ext cx="252524" cy="252524"/>
          </a:xfrm>
          <a:prstGeom prst="rect">
            <a:avLst/>
          </a:prstGeom>
        </p:spPr>
      </p:pic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1C3DC781-6618-41AC-81CF-736E0F1A5D2C}"/>
              </a:ext>
            </a:extLst>
          </p:cNvPr>
          <p:cNvCxnSpPr>
            <a:cxnSpLocks/>
            <a:stCxn id="28" idx="3"/>
            <a:endCxn id="57" idx="3"/>
          </p:cNvCxnSpPr>
          <p:nvPr/>
        </p:nvCxnSpPr>
        <p:spPr>
          <a:xfrm>
            <a:off x="9478486" y="2612834"/>
            <a:ext cx="9476" cy="411074"/>
          </a:xfrm>
          <a:prstGeom prst="bentConnector3">
            <a:avLst>
              <a:gd name="adj1" fmla="val 34773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101146D-6899-4D65-A25D-EDF8F925E2E8}"/>
              </a:ext>
            </a:extLst>
          </p:cNvPr>
          <p:cNvGrpSpPr/>
          <p:nvPr/>
        </p:nvGrpSpPr>
        <p:grpSpPr>
          <a:xfrm>
            <a:off x="5374422" y="2994987"/>
            <a:ext cx="45719" cy="101547"/>
            <a:chOff x="10745263" y="3589177"/>
            <a:chExt cx="140223" cy="115070"/>
          </a:xfrm>
        </p:grpSpPr>
        <p:sp>
          <p:nvSpPr>
            <p:cNvPr id="31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20AB137B-33CB-4BC3-A232-C3E21037CFCA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C81733C1-C417-4F3E-AA77-51173B1BE101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A67DCD34-78A1-4238-B54A-E75454BEEFB0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8D1AA43-6DB0-407C-96D7-8AD34507B158}"/>
              </a:ext>
            </a:extLst>
          </p:cNvPr>
          <p:cNvGrpSpPr/>
          <p:nvPr/>
        </p:nvGrpSpPr>
        <p:grpSpPr>
          <a:xfrm>
            <a:off x="5374422" y="3299294"/>
            <a:ext cx="45719" cy="101547"/>
            <a:chOff x="10745263" y="3589177"/>
            <a:chExt cx="140223" cy="115070"/>
          </a:xfrm>
        </p:grpSpPr>
        <p:sp>
          <p:nvSpPr>
            <p:cNvPr id="35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DC316527-5543-4991-84BE-8FDBA460C2E7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04150AB3-EC85-4412-BD89-C1D1D9CA944F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62EEB98C-F854-444B-A86D-418FE0478C9C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4061AEC-567B-4D59-8251-63EE8E99C1E2}"/>
              </a:ext>
            </a:extLst>
          </p:cNvPr>
          <p:cNvGrpSpPr/>
          <p:nvPr/>
        </p:nvGrpSpPr>
        <p:grpSpPr>
          <a:xfrm>
            <a:off x="5374422" y="3603601"/>
            <a:ext cx="45719" cy="101547"/>
            <a:chOff x="10745263" y="3589177"/>
            <a:chExt cx="140223" cy="115070"/>
          </a:xfrm>
        </p:grpSpPr>
        <p:sp>
          <p:nvSpPr>
            <p:cNvPr id="39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D6C974EC-DC7A-4DC8-AFD7-41EE167993D8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940C16A4-3B47-4414-BD83-F919F8A0FE07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1D9AE9C0-84E0-405C-B007-F172EEFF5CD8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EE47DE4-FB31-4939-9801-5E78BBEB80B8}"/>
              </a:ext>
            </a:extLst>
          </p:cNvPr>
          <p:cNvGrpSpPr/>
          <p:nvPr/>
        </p:nvGrpSpPr>
        <p:grpSpPr>
          <a:xfrm>
            <a:off x="5374422" y="3907908"/>
            <a:ext cx="45719" cy="101547"/>
            <a:chOff x="10745263" y="3589177"/>
            <a:chExt cx="140223" cy="115070"/>
          </a:xfrm>
        </p:grpSpPr>
        <p:sp>
          <p:nvSpPr>
            <p:cNvPr id="43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B0A4A360-38ED-4025-9E08-BD3E78D16815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6B8AF21F-C496-46AA-871B-004B306C2C89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4A4F28AC-C148-4786-A57F-EDDA942FF1C0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D63116E-90DF-4C62-BDA2-1CCD7FC16496}"/>
              </a:ext>
            </a:extLst>
          </p:cNvPr>
          <p:cNvGrpSpPr/>
          <p:nvPr/>
        </p:nvGrpSpPr>
        <p:grpSpPr>
          <a:xfrm>
            <a:off x="9271598" y="2915896"/>
            <a:ext cx="216364" cy="216024"/>
            <a:chOff x="8727227" y="4912739"/>
            <a:chExt cx="216364" cy="216024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F7F9503A-3242-4D81-841C-6DBE262DFC1C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58" name="그래픽 57" descr="쓰레기 윤곽선">
              <a:extLst>
                <a:ext uri="{FF2B5EF4-FFF2-40B4-BE49-F238E27FC236}">
                  <a16:creationId xmlns:a16="http://schemas.microsoft.com/office/drawing/2014/main" id="{E93482E0-E8B8-4E21-B5E2-9C5F1E767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B2992A3-6F47-4199-9982-5AE216B40B0F}"/>
              </a:ext>
            </a:extLst>
          </p:cNvPr>
          <p:cNvGrpSpPr/>
          <p:nvPr/>
        </p:nvGrpSpPr>
        <p:grpSpPr>
          <a:xfrm>
            <a:off x="9271598" y="3229795"/>
            <a:ext cx="216364" cy="216024"/>
            <a:chOff x="8727227" y="4912739"/>
            <a:chExt cx="216364" cy="216024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37BA8746-AFA0-42AF-85D1-08EAE05148A7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64" name="그래픽 63" descr="쓰레기 윤곽선">
              <a:extLst>
                <a:ext uri="{FF2B5EF4-FFF2-40B4-BE49-F238E27FC236}">
                  <a16:creationId xmlns:a16="http://schemas.microsoft.com/office/drawing/2014/main" id="{2A148E29-3BEA-4F38-8462-F3534958B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D892E2-E76F-4341-8FAD-BE09C553830D}"/>
              </a:ext>
            </a:extLst>
          </p:cNvPr>
          <p:cNvGrpSpPr/>
          <p:nvPr/>
        </p:nvGrpSpPr>
        <p:grpSpPr>
          <a:xfrm>
            <a:off x="9271598" y="3543694"/>
            <a:ext cx="216364" cy="216024"/>
            <a:chOff x="8727227" y="4912739"/>
            <a:chExt cx="216364" cy="216024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6723B0CD-30F7-440B-926F-23B07DC7B3DC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70" name="그래픽 69" descr="쓰레기 윤곽선">
              <a:extLst>
                <a:ext uri="{FF2B5EF4-FFF2-40B4-BE49-F238E27FC236}">
                  <a16:creationId xmlns:a16="http://schemas.microsoft.com/office/drawing/2014/main" id="{6BCAE31B-46A8-4068-9BD0-D5CBFE97E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57E01E2-BFFC-41FF-AB87-65BD0138D052}"/>
              </a:ext>
            </a:extLst>
          </p:cNvPr>
          <p:cNvGrpSpPr/>
          <p:nvPr/>
        </p:nvGrpSpPr>
        <p:grpSpPr>
          <a:xfrm>
            <a:off x="9271598" y="3857594"/>
            <a:ext cx="216364" cy="216024"/>
            <a:chOff x="8727227" y="4912739"/>
            <a:chExt cx="216364" cy="216024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E88528C5-475A-490B-87DE-3AB4518BFE64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76" name="그래픽 75" descr="쓰레기 윤곽선">
              <a:extLst>
                <a:ext uri="{FF2B5EF4-FFF2-40B4-BE49-F238E27FC236}">
                  <a16:creationId xmlns:a16="http://schemas.microsoft.com/office/drawing/2014/main" id="{094AEC24-8D8E-4F99-A8FA-AC667B601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78B609CF-EDF4-4F6F-8BB9-47F9C2DA2D2B}"/>
              </a:ext>
            </a:extLst>
          </p:cNvPr>
          <p:cNvSpPr txBox="1"/>
          <p:nvPr/>
        </p:nvSpPr>
        <p:spPr>
          <a:xfrm>
            <a:off x="5174957" y="1538187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Of Groups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9D2AEB9F-9BA1-4E1F-8290-8EAD7AA92673}"/>
              </a:ext>
            </a:extLst>
          </p:cNvPr>
          <p:cNvSpPr/>
          <p:nvPr/>
        </p:nvSpPr>
        <p:spPr>
          <a:xfrm>
            <a:off x="5324045" y="2477035"/>
            <a:ext cx="4163917" cy="273041"/>
          </a:xfrm>
          <a:prstGeom prst="roundRect">
            <a:avLst>
              <a:gd name="adj" fmla="val 7143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6" name="이등변 삼각형 95">
            <a:extLst>
              <a:ext uri="{FF2B5EF4-FFF2-40B4-BE49-F238E27FC236}">
                <a16:creationId xmlns:a16="http://schemas.microsoft.com/office/drawing/2014/main" id="{64D7E31A-0F94-4AE4-952B-97EC1DFDE082}"/>
              </a:ext>
            </a:extLst>
          </p:cNvPr>
          <p:cNvSpPr/>
          <p:nvPr/>
        </p:nvSpPr>
        <p:spPr>
          <a:xfrm rot="10800000">
            <a:off x="7096447" y="2589837"/>
            <a:ext cx="62615" cy="47437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200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180044A6-0D83-47B1-A459-1F552AC7A4EB}"/>
              </a:ext>
            </a:extLst>
          </p:cNvPr>
          <p:cNvGrpSpPr/>
          <p:nvPr/>
        </p:nvGrpSpPr>
        <p:grpSpPr>
          <a:xfrm>
            <a:off x="5326324" y="5657844"/>
            <a:ext cx="1832738" cy="273041"/>
            <a:chOff x="5295627" y="2477035"/>
            <a:chExt cx="1832738" cy="273041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0B2C49D-1C82-462E-85D9-ABE4249AEC3A}"/>
                </a:ext>
              </a:extLst>
            </p:cNvPr>
            <p:cNvSpPr/>
            <p:nvPr/>
          </p:nvSpPr>
          <p:spPr>
            <a:xfrm>
              <a:off x="5295627" y="2477035"/>
              <a:ext cx="1832738" cy="273041"/>
            </a:xfrm>
            <a:prstGeom prst="roundRect">
              <a:avLst>
                <a:gd name="adj" fmla="val 7143"/>
              </a:avLst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Select Component Property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" name="이등변 삼각형 99">
              <a:extLst>
                <a:ext uri="{FF2B5EF4-FFF2-40B4-BE49-F238E27FC236}">
                  <a16:creationId xmlns:a16="http://schemas.microsoft.com/office/drawing/2014/main" id="{6952474D-7962-42B6-8617-D9E1B54BC828}"/>
                </a:ext>
              </a:extLst>
            </p:cNvPr>
            <p:cNvSpPr/>
            <p:nvPr/>
          </p:nvSpPr>
          <p:spPr>
            <a:xfrm rot="10800000">
              <a:off x="6998022" y="2589837"/>
              <a:ext cx="62615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E7D6278B-2F8F-459A-980F-959905957DBC}"/>
              </a:ext>
            </a:extLst>
          </p:cNvPr>
          <p:cNvSpPr/>
          <p:nvPr/>
        </p:nvSpPr>
        <p:spPr>
          <a:xfrm>
            <a:off x="5331773" y="5952268"/>
            <a:ext cx="1827289" cy="774000"/>
          </a:xfrm>
          <a:prstGeom prst="roundRect">
            <a:avLst>
              <a:gd name="adj" fmla="val 622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bIns="36000" rtlCol="0" anchor="b"/>
          <a:lstStyle/>
          <a:p>
            <a:r>
              <a:rPr lang="en-US" altLang="ko-KR" sz="800" dirty="0" err="1">
                <a:solidFill>
                  <a:schemeClr val="tx1"/>
                </a:solidFill>
              </a:rPr>
              <a:t>xxxxxxxxx</a:t>
            </a:r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xxxxxxxxx</a:t>
            </a:r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xxxxxxxxx</a:t>
            </a:r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xxxxxxxxx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E62DB244-6E0C-4B0E-98D6-6CA3079624DB}"/>
              </a:ext>
            </a:extLst>
          </p:cNvPr>
          <p:cNvSpPr/>
          <p:nvPr/>
        </p:nvSpPr>
        <p:spPr>
          <a:xfrm>
            <a:off x="5370626" y="5978027"/>
            <a:ext cx="1755467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Search Component Property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74DA5E46-309D-4CB0-BB0B-B10978DD2D20}"/>
              </a:ext>
            </a:extLst>
          </p:cNvPr>
          <p:cNvGrpSpPr/>
          <p:nvPr/>
        </p:nvGrpSpPr>
        <p:grpSpPr>
          <a:xfrm>
            <a:off x="6938578" y="6002518"/>
            <a:ext cx="161164" cy="161164"/>
            <a:chOff x="6647789" y="3759978"/>
            <a:chExt cx="180368" cy="180368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D71BBD0-5ACB-4A31-B274-EA2ABB11E6FF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105" name="그래픽 104" descr="돋보기 윤곽선">
              <a:extLst>
                <a:ext uri="{FF2B5EF4-FFF2-40B4-BE49-F238E27FC236}">
                  <a16:creationId xmlns:a16="http://schemas.microsoft.com/office/drawing/2014/main" id="{3149000E-5122-442E-9565-F294EE13A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945AABD8-A97A-4DD2-A5FC-4BCB219996DD}"/>
              </a:ext>
            </a:extLst>
          </p:cNvPr>
          <p:cNvGrpSpPr/>
          <p:nvPr/>
        </p:nvGrpSpPr>
        <p:grpSpPr>
          <a:xfrm>
            <a:off x="8355204" y="5184004"/>
            <a:ext cx="1157007" cy="246220"/>
            <a:chOff x="8467420" y="5241616"/>
            <a:chExt cx="1157007" cy="246220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3D99270-6CF4-46F6-9DA9-0D9CCAF05AF9}"/>
                </a:ext>
              </a:extLst>
            </p:cNvPr>
            <p:cNvSpPr/>
            <p:nvPr/>
          </p:nvSpPr>
          <p:spPr>
            <a:xfrm>
              <a:off x="8467420" y="5241616"/>
              <a:ext cx="532800" cy="244800"/>
            </a:xfrm>
            <a:prstGeom prst="rect">
              <a:avLst/>
            </a:prstGeom>
            <a:solidFill>
              <a:schemeClr val="accent5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Save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A9DEC5B7-E294-4B69-B9F1-96799D737838}"/>
                </a:ext>
              </a:extLst>
            </p:cNvPr>
            <p:cNvSpPr/>
            <p:nvPr/>
          </p:nvSpPr>
          <p:spPr>
            <a:xfrm>
              <a:off x="9090933" y="5241616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Cancel</a:t>
              </a:r>
              <a:endParaRPr lang="ko-KR" altLang="en-US" sz="900" dirty="0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6BE9268-11F0-4A51-BCA1-C86C59700008}"/>
              </a:ext>
            </a:extLst>
          </p:cNvPr>
          <p:cNvSpPr txBox="1"/>
          <p:nvPr/>
        </p:nvSpPr>
        <p:spPr>
          <a:xfrm>
            <a:off x="7281879" y="2506341"/>
            <a:ext cx="178663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Enter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a name of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FieldName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895AFEC-1B42-4AC8-8CA8-5B6A33E39A9A}"/>
              </a:ext>
            </a:extLst>
          </p:cNvPr>
          <p:cNvSpPr txBox="1"/>
          <p:nvPr/>
        </p:nvSpPr>
        <p:spPr>
          <a:xfrm>
            <a:off x="5319902" y="2498139"/>
            <a:ext cx="16822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Select Component Property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E832CCB-172C-4FE9-A578-3A3F06A2D9F7}"/>
              </a:ext>
            </a:extLst>
          </p:cNvPr>
          <p:cNvCxnSpPr>
            <a:cxnSpLocks/>
          </p:cNvCxnSpPr>
          <p:nvPr/>
        </p:nvCxnSpPr>
        <p:spPr>
          <a:xfrm>
            <a:off x="7277099" y="2506339"/>
            <a:ext cx="0" cy="2059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57B84D9-C735-4161-96EC-2EC388F49C51}"/>
              </a:ext>
            </a:extLst>
          </p:cNvPr>
          <p:cNvGrpSpPr/>
          <p:nvPr/>
        </p:nvGrpSpPr>
        <p:grpSpPr>
          <a:xfrm>
            <a:off x="5564710" y="3229803"/>
            <a:ext cx="1649594" cy="216000"/>
            <a:chOff x="5295553" y="2434151"/>
            <a:chExt cx="1649594" cy="216000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97A3FD8F-C26B-404A-9CC2-D8813631EAEA}"/>
                </a:ext>
              </a:extLst>
            </p:cNvPr>
            <p:cNvSpPr/>
            <p:nvPr/>
          </p:nvSpPr>
          <p:spPr>
            <a:xfrm>
              <a:off x="5295553" y="2434151"/>
              <a:ext cx="1649594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 err="1"/>
                <a:t>FsOrderbyFilterInfo</a:t>
              </a:r>
              <a:endParaRPr lang="en-US" altLang="ko-KR" sz="900" dirty="0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44FBFB64-1BAB-471B-840F-47BFB3D04720}"/>
                </a:ext>
              </a:extLst>
            </p:cNvPr>
            <p:cNvSpPr/>
            <p:nvPr/>
          </p:nvSpPr>
          <p:spPr>
            <a:xfrm rot="10800000">
              <a:off x="6812966" y="2518432"/>
              <a:ext cx="62615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BD06934A-9A03-47A9-9138-C56D1E164B93}"/>
              </a:ext>
            </a:extLst>
          </p:cNvPr>
          <p:cNvSpPr/>
          <p:nvPr/>
        </p:nvSpPr>
        <p:spPr>
          <a:xfrm>
            <a:off x="7365904" y="3229803"/>
            <a:ext cx="1821957" cy="216000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orderbyFilter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7FBB8DF-F773-4B9A-8A07-156EEC63EF6D}"/>
              </a:ext>
            </a:extLst>
          </p:cNvPr>
          <p:cNvGrpSpPr/>
          <p:nvPr/>
        </p:nvGrpSpPr>
        <p:grpSpPr>
          <a:xfrm>
            <a:off x="5564710" y="3543710"/>
            <a:ext cx="1649594" cy="216000"/>
            <a:chOff x="5295553" y="2434151"/>
            <a:chExt cx="1649594" cy="216000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CBE6D779-918C-4445-A8FE-F0FF31687D61}"/>
                </a:ext>
              </a:extLst>
            </p:cNvPr>
            <p:cNvSpPr/>
            <p:nvPr/>
          </p:nvSpPr>
          <p:spPr>
            <a:xfrm>
              <a:off x="5295553" y="2434151"/>
              <a:ext cx="1649594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 err="1"/>
                <a:t>FsTimeBasedFilterInfo</a:t>
              </a:r>
              <a:endParaRPr lang="en-US" altLang="ko-KR" sz="900" dirty="0"/>
            </a:p>
          </p:txBody>
        </p:sp>
        <p:sp>
          <p:nvSpPr>
            <p:cNvPr id="87" name="이등변 삼각형 86">
              <a:extLst>
                <a:ext uri="{FF2B5EF4-FFF2-40B4-BE49-F238E27FC236}">
                  <a16:creationId xmlns:a16="http://schemas.microsoft.com/office/drawing/2014/main" id="{C505BCA8-90D0-43B0-A7C1-FC5160FBB119}"/>
                </a:ext>
              </a:extLst>
            </p:cNvPr>
            <p:cNvSpPr/>
            <p:nvPr/>
          </p:nvSpPr>
          <p:spPr>
            <a:xfrm rot="10800000">
              <a:off x="6812966" y="2518432"/>
              <a:ext cx="62615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C700663A-37AA-40D4-B9D5-025356E41787}"/>
              </a:ext>
            </a:extLst>
          </p:cNvPr>
          <p:cNvSpPr/>
          <p:nvPr/>
        </p:nvSpPr>
        <p:spPr>
          <a:xfrm>
            <a:off x="7365904" y="3543710"/>
            <a:ext cx="1821957" cy="216000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timeFilter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22B29A2-2241-44C0-A260-9DB3E7F8DF9D}"/>
              </a:ext>
            </a:extLst>
          </p:cNvPr>
          <p:cNvGrpSpPr/>
          <p:nvPr/>
        </p:nvGrpSpPr>
        <p:grpSpPr>
          <a:xfrm>
            <a:off x="5564710" y="3857618"/>
            <a:ext cx="1649594" cy="216000"/>
            <a:chOff x="5295553" y="2434151"/>
            <a:chExt cx="1649594" cy="216000"/>
          </a:xfrm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6A8C9AE7-DF2D-4EAB-92B7-46FC7052C702}"/>
                </a:ext>
              </a:extLst>
            </p:cNvPr>
            <p:cNvSpPr/>
            <p:nvPr/>
          </p:nvSpPr>
          <p:spPr>
            <a:xfrm>
              <a:off x="5295553" y="2434151"/>
              <a:ext cx="1649594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 err="1"/>
                <a:t>FsModelFilterInfo</a:t>
              </a:r>
              <a:endParaRPr lang="en-US" altLang="ko-KR" sz="900" dirty="0"/>
            </a:p>
          </p:txBody>
        </p:sp>
        <p:sp>
          <p:nvSpPr>
            <p:cNvPr id="91" name="이등변 삼각형 90">
              <a:extLst>
                <a:ext uri="{FF2B5EF4-FFF2-40B4-BE49-F238E27FC236}">
                  <a16:creationId xmlns:a16="http://schemas.microsoft.com/office/drawing/2014/main" id="{CFED8CFE-AE03-42EF-92A0-AB5C64420881}"/>
                </a:ext>
              </a:extLst>
            </p:cNvPr>
            <p:cNvSpPr/>
            <p:nvPr/>
          </p:nvSpPr>
          <p:spPr>
            <a:xfrm rot="10800000">
              <a:off x="6812966" y="2518432"/>
              <a:ext cx="62615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7A4F1A4-AD0C-464D-8662-05D6E189658D}"/>
              </a:ext>
            </a:extLst>
          </p:cNvPr>
          <p:cNvSpPr/>
          <p:nvPr/>
        </p:nvSpPr>
        <p:spPr>
          <a:xfrm>
            <a:off x="7365904" y="3857618"/>
            <a:ext cx="1821957" cy="216000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modelFilter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28B68D30-0CE6-4E0F-904F-58D142455788}"/>
              </a:ext>
            </a:extLst>
          </p:cNvPr>
          <p:cNvGrpSpPr/>
          <p:nvPr/>
        </p:nvGrpSpPr>
        <p:grpSpPr>
          <a:xfrm>
            <a:off x="5564710" y="2915896"/>
            <a:ext cx="1649594" cy="216000"/>
            <a:chOff x="5295553" y="2434151"/>
            <a:chExt cx="1649594" cy="216000"/>
          </a:xfrm>
        </p:grpSpPr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8E3DDF20-A7F2-4BC5-B22A-54B96E8D07C2}"/>
                </a:ext>
              </a:extLst>
            </p:cNvPr>
            <p:cNvSpPr/>
            <p:nvPr/>
          </p:nvSpPr>
          <p:spPr>
            <a:xfrm>
              <a:off x="5295553" y="2434151"/>
              <a:ext cx="1649594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 err="1"/>
                <a:t>FsFilterInfo</a:t>
              </a:r>
              <a:endParaRPr lang="en-US" altLang="ko-KR" sz="900" dirty="0"/>
            </a:p>
          </p:txBody>
        </p:sp>
        <p:sp>
          <p:nvSpPr>
            <p:cNvPr id="108" name="이등변 삼각형 107">
              <a:extLst>
                <a:ext uri="{FF2B5EF4-FFF2-40B4-BE49-F238E27FC236}">
                  <a16:creationId xmlns:a16="http://schemas.microsoft.com/office/drawing/2014/main" id="{1FA245AD-4B6F-4215-B25E-15122410C1EA}"/>
                </a:ext>
              </a:extLst>
            </p:cNvPr>
            <p:cNvSpPr/>
            <p:nvPr/>
          </p:nvSpPr>
          <p:spPr>
            <a:xfrm rot="10800000">
              <a:off x="6812966" y="2518432"/>
              <a:ext cx="62615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3876FA25-AC1D-46B1-A9C3-F6444B0B2B86}"/>
              </a:ext>
            </a:extLst>
          </p:cNvPr>
          <p:cNvSpPr/>
          <p:nvPr/>
        </p:nvSpPr>
        <p:spPr>
          <a:xfrm>
            <a:off x="7365904" y="2915896"/>
            <a:ext cx="1821957" cy="216000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filter</a:t>
            </a:r>
            <a:endParaRPr lang="en-US" altLang="ko-KR" sz="900" dirty="0"/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60DB736-552F-4721-AF80-4E46BDF75A00}"/>
              </a:ext>
            </a:extLst>
          </p:cNvPr>
          <p:cNvGrpSpPr/>
          <p:nvPr/>
        </p:nvGrpSpPr>
        <p:grpSpPr>
          <a:xfrm>
            <a:off x="4485746" y="2449049"/>
            <a:ext cx="216364" cy="216024"/>
            <a:chOff x="8727227" y="4912739"/>
            <a:chExt cx="216364" cy="216024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87E0D735-7672-4E9D-A83D-4940FFC22026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110" name="그래픽 109" descr="쓰레기 윤곽선">
              <a:extLst>
                <a:ext uri="{FF2B5EF4-FFF2-40B4-BE49-F238E27FC236}">
                  <a16:creationId xmlns:a16="http://schemas.microsoft.com/office/drawing/2014/main" id="{E58D3E06-52F9-47C5-AC74-4E770F548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1E433B4-A5B7-4DF4-B501-73B39A6D4934}"/>
              </a:ext>
            </a:extLst>
          </p:cNvPr>
          <p:cNvSpPr txBox="1"/>
          <p:nvPr/>
        </p:nvSpPr>
        <p:spPr>
          <a:xfrm>
            <a:off x="5151408" y="1186044"/>
            <a:ext cx="94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7313" indent="-87313" algn="l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항목 선택 시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68A41B1-E3D3-45DB-83DC-202F31B846E6}"/>
              </a:ext>
            </a:extLst>
          </p:cNvPr>
          <p:cNvSpPr txBox="1"/>
          <p:nvPr/>
        </p:nvSpPr>
        <p:spPr>
          <a:xfrm>
            <a:off x="350898" y="1186044"/>
            <a:ext cx="94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7313" indent="-87313" algn="l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7472374B-5C33-46A6-BF61-1A562B282933}"/>
              </a:ext>
            </a:extLst>
          </p:cNvPr>
          <p:cNvSpPr/>
          <p:nvPr/>
        </p:nvSpPr>
        <p:spPr>
          <a:xfrm>
            <a:off x="5395955" y="231370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331F0F15-5338-4051-BEA3-43576F93C8CE}"/>
              </a:ext>
            </a:extLst>
          </p:cNvPr>
          <p:cNvCxnSpPr>
            <a:cxnSpLocks/>
            <a:stCxn id="77" idx="1"/>
            <a:endCxn id="99" idx="1"/>
          </p:cNvCxnSpPr>
          <p:nvPr/>
        </p:nvCxnSpPr>
        <p:spPr>
          <a:xfrm rot="10800000" flipH="1" flipV="1">
            <a:off x="5319902" y="2613555"/>
            <a:ext cx="6422" cy="3180810"/>
          </a:xfrm>
          <a:prstGeom prst="bentConnector3">
            <a:avLst>
              <a:gd name="adj1" fmla="val -35596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9961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D2A723-0F71-4498-874B-87632BAD419C}"/>
              </a:ext>
            </a:extLst>
          </p:cNvPr>
          <p:cNvSpPr/>
          <p:nvPr/>
        </p:nvSpPr>
        <p:spPr>
          <a:xfrm>
            <a:off x="0" y="1159495"/>
            <a:ext cx="9982199" cy="5698506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DDE46E-4453-4BAC-9EDA-04FC21054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 </a:t>
            </a:r>
            <a:r>
              <a:rPr lang="ko-KR" altLang="en-US" dirty="0"/>
              <a:t>목록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CFF524-AACC-4378-8BB6-52FD183442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새 컴포넌트 추가 </a:t>
            </a:r>
            <a:r>
              <a:rPr lang="en-US" altLang="ko-KR" dirty="0"/>
              <a:t>(</a:t>
            </a:r>
            <a:r>
              <a:rPr lang="ko-KR" altLang="en-US" dirty="0"/>
              <a:t>페이지 이동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Operator</a:t>
            </a:r>
            <a:r>
              <a:rPr lang="ko-KR" altLang="en-US" dirty="0"/>
              <a:t> 그룹 설정 </a:t>
            </a:r>
            <a:r>
              <a:rPr lang="en-US" altLang="ko-KR" dirty="0"/>
              <a:t>(</a:t>
            </a:r>
            <a:r>
              <a:rPr lang="ko-KR" altLang="en-US" dirty="0"/>
              <a:t>팝업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유형별 최근 추가한 컴포넌트 </a:t>
            </a:r>
            <a:r>
              <a:rPr lang="en-US" altLang="ko-KR" dirty="0"/>
              <a:t>3</a:t>
            </a:r>
            <a:r>
              <a:rPr lang="ko-KR" altLang="en-US" dirty="0"/>
              <a:t>개씩 표시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3-1. </a:t>
            </a:r>
            <a:r>
              <a:rPr lang="ko-KR" altLang="en-US" dirty="0"/>
              <a:t>클릭 시 상세 페이지로 이동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선택한 유형의 </a:t>
            </a:r>
            <a:r>
              <a:rPr lang="en-US" altLang="ko-KR" dirty="0"/>
              <a:t>Component </a:t>
            </a:r>
            <a:r>
              <a:rPr lang="ko-KR" altLang="en-US" dirty="0"/>
              <a:t>개수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검색 </a:t>
            </a:r>
            <a:r>
              <a:rPr lang="en-US" altLang="ko-KR" dirty="0"/>
              <a:t>(option : ALL,</a:t>
            </a:r>
            <a:r>
              <a:rPr lang="ko-KR" altLang="en-US" dirty="0"/>
              <a:t> </a:t>
            </a:r>
            <a:r>
              <a:rPr lang="en-US" altLang="ko-KR" dirty="0"/>
              <a:t>Name,</a:t>
            </a:r>
            <a:r>
              <a:rPr lang="ko-KR" altLang="en-US" dirty="0"/>
              <a:t> </a:t>
            </a:r>
            <a:r>
              <a:rPr lang="en-US" altLang="ko-KR" dirty="0"/>
              <a:t>Category, Description)</a:t>
            </a:r>
          </a:p>
          <a:p>
            <a:pPr indent="0">
              <a:buNone/>
            </a:pPr>
            <a:r>
              <a:rPr lang="en-US" altLang="ko-KR" dirty="0"/>
              <a:t>6. Component </a:t>
            </a:r>
            <a:r>
              <a:rPr lang="ko-KR" altLang="en-US" dirty="0"/>
              <a:t>목록</a:t>
            </a:r>
            <a:r>
              <a:rPr lang="en-US" altLang="ko-KR" dirty="0"/>
              <a:t>. </a:t>
            </a:r>
            <a:r>
              <a:rPr lang="ko-KR" altLang="en-US" dirty="0" err="1"/>
              <a:t>페이징</a:t>
            </a:r>
            <a:r>
              <a:rPr lang="ko-KR" altLang="en-US" dirty="0"/>
              <a:t> 처리 없이 전체 리스트 출력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6-1.  </a:t>
            </a:r>
            <a:r>
              <a:rPr lang="ko-KR" altLang="en-US" dirty="0" err="1"/>
              <a:t>호버</a:t>
            </a:r>
            <a:r>
              <a:rPr lang="ko-KR" altLang="en-US" dirty="0"/>
              <a:t> 시  관련 </a:t>
            </a:r>
            <a:r>
              <a:rPr lang="en-US" altLang="ko-KR" dirty="0"/>
              <a:t>tool </a:t>
            </a:r>
            <a:r>
              <a:rPr lang="ko-KR" altLang="en-US" dirty="0"/>
              <a:t>표시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6-2. No .</a:t>
            </a:r>
            <a:r>
              <a:rPr lang="ko-KR" altLang="en-US" dirty="0">
                <a:sym typeface="Wingdings" panose="05000000000000000000" pitchFamily="2" charset="2"/>
              </a:rPr>
              <a:t>최근 추가한 컴포넌트 순으로 정렬 </a:t>
            </a:r>
            <a:r>
              <a:rPr lang="en-US" altLang="ko-KR" dirty="0">
                <a:sym typeface="Wingdings" panose="05000000000000000000" pitchFamily="2" charset="2"/>
              </a:rPr>
              <a:t>(default 1</a:t>
            </a:r>
            <a:r>
              <a:rPr lang="ko-KR" altLang="en-US" dirty="0">
                <a:sym typeface="Wingdings" panose="05000000000000000000" pitchFamily="2" charset="2"/>
              </a:rPr>
              <a:t>부터 시작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87313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6-3. Component Name</a:t>
            </a:r>
          </a:p>
          <a:p>
            <a:pPr marL="87313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6-4. Category. Operator</a:t>
            </a:r>
            <a:r>
              <a:rPr lang="ko-KR" altLang="en-US" dirty="0">
                <a:sym typeface="Wingdings" panose="05000000000000000000" pitchFamily="2" charset="2"/>
              </a:rPr>
              <a:t>만 표시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87313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6-5. Description. </a:t>
            </a:r>
            <a:r>
              <a:rPr lang="ko-KR" altLang="en-US" dirty="0">
                <a:sym typeface="Wingdings" panose="05000000000000000000" pitchFamily="2" charset="2"/>
              </a:rPr>
              <a:t>텍스트가 영역을 넘어가는 경우 </a:t>
            </a:r>
            <a:r>
              <a:rPr lang="ko-KR" altLang="en-US" dirty="0" err="1">
                <a:sym typeface="Wingdings" panose="05000000000000000000" pitchFamily="2" charset="2"/>
              </a:rPr>
              <a:t>말줄임표</a:t>
            </a:r>
            <a:r>
              <a:rPr lang="en-US" altLang="ko-KR" dirty="0">
                <a:sym typeface="Wingdings" panose="05000000000000000000" pitchFamily="2" charset="2"/>
              </a:rPr>
              <a:t>(…) </a:t>
            </a:r>
            <a:r>
              <a:rPr lang="ko-KR" altLang="en-US" dirty="0">
                <a:sym typeface="Wingdings" panose="05000000000000000000" pitchFamily="2" charset="2"/>
              </a:rPr>
              <a:t>표시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87313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6-6. </a:t>
            </a:r>
            <a:r>
              <a:rPr lang="ko-KR" altLang="en-US" dirty="0">
                <a:sym typeface="Wingdings" panose="05000000000000000000" pitchFamily="2" charset="2"/>
              </a:rPr>
              <a:t>적용된 엔진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엔진 아이콘으로 표시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5FBDCA-3B63-4EE3-AE16-9DE2D745FE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06_06_Component </a:t>
            </a:r>
            <a:r>
              <a:rPr lang="ko-KR" altLang="en-US" dirty="0"/>
              <a:t>목록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94D093-08B0-428D-8CC6-DCBE3CD5BB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Component </a:t>
            </a:r>
            <a:r>
              <a:rPr lang="ko-KR" altLang="en-US" dirty="0"/>
              <a:t>목록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6AEFD88-EFAC-4355-9104-7BEFBB9837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Component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E64EF2-6E2F-4F82-B22D-DBCE56D621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</a:p>
          <a:p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494956-5292-4E75-9D51-DE545E0F5538}"/>
              </a:ext>
            </a:extLst>
          </p:cNvPr>
          <p:cNvSpPr txBox="1"/>
          <p:nvPr/>
        </p:nvSpPr>
        <p:spPr>
          <a:xfrm>
            <a:off x="507363" y="865749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Property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62E1C1-5893-482D-B29A-7FEA8201C55E}"/>
              </a:ext>
            </a:extLst>
          </p:cNvPr>
          <p:cNvSpPr txBox="1"/>
          <p:nvPr/>
        </p:nvSpPr>
        <p:spPr>
          <a:xfrm>
            <a:off x="1416574" y="865749"/>
            <a:ext cx="11395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Component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D9A67A3-781A-4241-9777-E3FD70DE97AF}"/>
              </a:ext>
            </a:extLst>
          </p:cNvPr>
          <p:cNvCxnSpPr>
            <a:cxnSpLocks/>
          </p:cNvCxnSpPr>
          <p:nvPr/>
        </p:nvCxnSpPr>
        <p:spPr>
          <a:xfrm>
            <a:off x="1460284" y="1153832"/>
            <a:ext cx="1098595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5B1D4C2-60E4-44CF-B2CA-BFD65F82DD23}"/>
              </a:ext>
            </a:extLst>
          </p:cNvPr>
          <p:cNvSpPr txBox="1"/>
          <p:nvPr/>
        </p:nvSpPr>
        <p:spPr>
          <a:xfrm>
            <a:off x="2556157" y="880216"/>
            <a:ext cx="11395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Engine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A87548-37F5-4190-AF36-F8BB56C72529}"/>
              </a:ext>
            </a:extLst>
          </p:cNvPr>
          <p:cNvGrpSpPr/>
          <p:nvPr/>
        </p:nvGrpSpPr>
        <p:grpSpPr>
          <a:xfrm>
            <a:off x="6985120" y="3310742"/>
            <a:ext cx="2303929" cy="279278"/>
            <a:chOff x="6985120" y="3310742"/>
            <a:chExt cx="2303929" cy="279278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48D868E-0FC1-42AC-8945-8AAD8EAD42E4}"/>
                </a:ext>
              </a:extLst>
            </p:cNvPr>
            <p:cNvSpPr/>
            <p:nvPr/>
          </p:nvSpPr>
          <p:spPr>
            <a:xfrm>
              <a:off x="6985120" y="3310742"/>
              <a:ext cx="2303929" cy="2792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ALL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     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Search keyword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4F06418-396D-46DA-A3EE-6471D97AC823}"/>
                </a:ext>
              </a:extLst>
            </p:cNvPr>
            <p:cNvGrpSpPr/>
            <p:nvPr/>
          </p:nvGrpSpPr>
          <p:grpSpPr>
            <a:xfrm>
              <a:off x="9039601" y="3344503"/>
              <a:ext cx="203001" cy="203001"/>
              <a:chOff x="7328151" y="3759978"/>
              <a:chExt cx="180368" cy="180368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41D9A324-7BC1-456A-B997-B052ED67F6E7}"/>
                  </a:ext>
                </a:extLst>
              </p:cNvPr>
              <p:cNvSpPr/>
              <p:nvPr/>
            </p:nvSpPr>
            <p:spPr>
              <a:xfrm>
                <a:off x="7328151" y="3759978"/>
                <a:ext cx="180368" cy="180368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46" name="그래픽 45" descr="돋보기 윤곽선">
                <a:extLst>
                  <a:ext uri="{FF2B5EF4-FFF2-40B4-BE49-F238E27FC236}">
                    <a16:creationId xmlns:a16="http://schemas.microsoft.com/office/drawing/2014/main" id="{E6CCE04B-97E3-4289-BEFC-264FA6513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4554" y="3792007"/>
                <a:ext cx="120539" cy="120539"/>
              </a:xfrm>
              <a:prstGeom prst="rect">
                <a:avLst/>
              </a:prstGeom>
            </p:spPr>
          </p:pic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8B9B65C-53AB-4BA2-9C61-7D5214F0BB54}"/>
                </a:ext>
              </a:extLst>
            </p:cNvPr>
            <p:cNvCxnSpPr>
              <a:cxnSpLocks/>
            </p:cNvCxnSpPr>
            <p:nvPr/>
          </p:nvCxnSpPr>
          <p:spPr>
            <a:xfrm>
              <a:off x="7602993" y="3364525"/>
              <a:ext cx="0" cy="1717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그래픽 47" descr="아래쪽 캐럿 단색으로 채워진">
              <a:extLst>
                <a:ext uri="{FF2B5EF4-FFF2-40B4-BE49-F238E27FC236}">
                  <a16:creationId xmlns:a16="http://schemas.microsoft.com/office/drawing/2014/main" id="{21281298-637A-4F5F-A2EE-4F45985CA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05550" y="3375179"/>
              <a:ext cx="158222" cy="158222"/>
            </a:xfrm>
            <a:prstGeom prst="rect">
              <a:avLst/>
            </a:prstGeom>
          </p:spPr>
        </p:pic>
      </p:grp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9050917F-1614-4317-9F86-16C7AD041B01}"/>
              </a:ext>
            </a:extLst>
          </p:cNvPr>
          <p:cNvSpPr/>
          <p:nvPr/>
        </p:nvSpPr>
        <p:spPr>
          <a:xfrm>
            <a:off x="5984722" y="1891143"/>
            <a:ext cx="1528206" cy="1100142"/>
          </a:xfrm>
          <a:prstGeom prst="roundRect">
            <a:avLst>
              <a:gd name="adj" fmla="val 0"/>
            </a:avLst>
          </a:prstGeom>
          <a:solidFill>
            <a:srgbClr val="54A6FA"/>
          </a:solidFill>
          <a:ln w="5615" cap="flat">
            <a:solidFill>
              <a:srgbClr val="54A6FA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000" tIns="72000" rIns="3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      Operator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1F933F10-20EB-4881-82BF-AA6AA39AAFEB}"/>
              </a:ext>
            </a:extLst>
          </p:cNvPr>
          <p:cNvSpPr/>
          <p:nvPr/>
        </p:nvSpPr>
        <p:spPr>
          <a:xfrm>
            <a:off x="4176795" y="1891143"/>
            <a:ext cx="1546561" cy="11001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615" cap="flat">
            <a:solidFill>
              <a:srgbClr val="F9C454"/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72000" rIns="3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100" b="1" dirty="0">
                <a:solidFill>
                  <a:srgbClr val="F9C45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Controller</a:t>
            </a:r>
            <a:endParaRPr lang="ko-KR" altLang="en-US" sz="1100" b="1" dirty="0">
              <a:solidFill>
                <a:srgbClr val="F9C45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A3BCA1E4-8AFC-4C78-B4B7-2A89A7A3C682}"/>
              </a:ext>
            </a:extLst>
          </p:cNvPr>
          <p:cNvSpPr/>
          <p:nvPr/>
        </p:nvSpPr>
        <p:spPr>
          <a:xfrm>
            <a:off x="2368868" y="1891143"/>
            <a:ext cx="1546561" cy="11001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615" cap="flat">
            <a:solidFill>
              <a:srgbClr val="FE7273"/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72000" rIns="3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100" b="1" dirty="0">
                <a:solidFill>
                  <a:srgbClr val="FE727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Runner</a:t>
            </a:r>
            <a:endParaRPr lang="ko-KR" altLang="en-US" sz="1100" b="1" dirty="0">
              <a:solidFill>
                <a:srgbClr val="FE727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388394A2-00E7-4707-905C-D9EB8C97CEBA}"/>
              </a:ext>
            </a:extLst>
          </p:cNvPr>
          <p:cNvSpPr/>
          <p:nvPr/>
        </p:nvSpPr>
        <p:spPr>
          <a:xfrm>
            <a:off x="7774292" y="1891143"/>
            <a:ext cx="1546561" cy="11001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615" cap="flat">
            <a:solidFill>
              <a:srgbClr val="89CE59"/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72000" rIns="3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100" b="1" dirty="0">
                <a:solidFill>
                  <a:srgbClr val="89CE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Writer</a:t>
            </a:r>
            <a:endParaRPr lang="ko-KR" altLang="en-US" sz="1100" b="1" dirty="0">
              <a:solidFill>
                <a:srgbClr val="89CE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05EBD0F2-4436-4ECD-85BC-585FC1C4510E}"/>
              </a:ext>
            </a:extLst>
          </p:cNvPr>
          <p:cNvSpPr/>
          <p:nvPr/>
        </p:nvSpPr>
        <p:spPr>
          <a:xfrm>
            <a:off x="560941" y="1891143"/>
            <a:ext cx="1546561" cy="11001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615" cap="flat">
            <a:solidFill>
              <a:srgbClr val="13BAA8"/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72000" rIns="3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100" b="1" dirty="0">
                <a:solidFill>
                  <a:srgbClr val="13BAA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Reader</a:t>
            </a:r>
            <a:endParaRPr lang="ko-KR" altLang="en-US" sz="1100" b="1" dirty="0">
              <a:solidFill>
                <a:srgbClr val="13BAA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5256BAC-758B-4C86-8466-351EF8460C65}"/>
              </a:ext>
            </a:extLst>
          </p:cNvPr>
          <p:cNvSpPr/>
          <p:nvPr/>
        </p:nvSpPr>
        <p:spPr>
          <a:xfrm>
            <a:off x="8060919" y="875763"/>
            <a:ext cx="1270332" cy="279278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Grouping Operator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664F0A38-4A0A-47B3-B735-0FFF0042925D}"/>
              </a:ext>
            </a:extLst>
          </p:cNvPr>
          <p:cNvSpPr txBox="1"/>
          <p:nvPr/>
        </p:nvSpPr>
        <p:spPr>
          <a:xfrm>
            <a:off x="424264" y="1478098"/>
            <a:ext cx="20810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Recently Added Components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2A0E9ECD-DC02-47DE-9F71-5D425FBB2CE1}"/>
              </a:ext>
            </a:extLst>
          </p:cNvPr>
          <p:cNvSpPr/>
          <p:nvPr/>
        </p:nvSpPr>
        <p:spPr>
          <a:xfrm>
            <a:off x="6799573" y="875763"/>
            <a:ext cx="1206497" cy="279278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New component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39D534-56E4-4DEC-BC97-E9A83D1A9290}"/>
              </a:ext>
            </a:extLst>
          </p:cNvPr>
          <p:cNvSpPr txBox="1"/>
          <p:nvPr/>
        </p:nvSpPr>
        <p:spPr>
          <a:xfrm>
            <a:off x="393535" y="3323158"/>
            <a:ext cx="115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Total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221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6DA129-1146-485D-A403-9FB1D9069B25}"/>
              </a:ext>
            </a:extLst>
          </p:cNvPr>
          <p:cNvSpPr/>
          <p:nvPr/>
        </p:nvSpPr>
        <p:spPr>
          <a:xfrm>
            <a:off x="525204" y="4037229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7634D7-FCDA-4413-8E5B-666003FAFEFC}"/>
              </a:ext>
            </a:extLst>
          </p:cNvPr>
          <p:cNvSpPr txBox="1"/>
          <p:nvPr/>
        </p:nvSpPr>
        <p:spPr>
          <a:xfrm>
            <a:off x="1059600" y="4106351"/>
            <a:ext cx="13997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ColumnSelectOperator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881E011-7449-44F8-9ADC-42094FE82E05}"/>
              </a:ext>
            </a:extLst>
          </p:cNvPr>
          <p:cNvSpPr txBox="1"/>
          <p:nvPr/>
        </p:nvSpPr>
        <p:spPr>
          <a:xfrm>
            <a:off x="2615599" y="4105260"/>
            <a:ext cx="729687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Transform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865AB78-37EF-4BDD-BB3F-2B8695764594}"/>
              </a:ext>
            </a:extLst>
          </p:cNvPr>
          <p:cNvSpPr txBox="1"/>
          <p:nvPr/>
        </p:nvSpPr>
        <p:spPr>
          <a:xfrm>
            <a:off x="586186" y="4106351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38F2C72-C317-48A5-B955-BA8AE5042C49}"/>
              </a:ext>
            </a:extLst>
          </p:cNvPr>
          <p:cNvSpPr txBox="1"/>
          <p:nvPr/>
        </p:nvSpPr>
        <p:spPr>
          <a:xfrm>
            <a:off x="4301773" y="4105260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767F853-EB3A-458A-AB53-C98E0094AEE1}"/>
              </a:ext>
            </a:extLst>
          </p:cNvPr>
          <p:cNvSpPr/>
          <p:nvPr/>
        </p:nvSpPr>
        <p:spPr>
          <a:xfrm>
            <a:off x="525204" y="4484730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E610944-870C-4C22-8CA9-D463D4D01646}"/>
              </a:ext>
            </a:extLst>
          </p:cNvPr>
          <p:cNvSpPr txBox="1"/>
          <p:nvPr/>
        </p:nvSpPr>
        <p:spPr>
          <a:xfrm>
            <a:off x="1059600" y="4553852"/>
            <a:ext cx="12554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DataRangeOperator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0B69FFC-ADAC-4769-AF4E-3191EBEBCD93}"/>
              </a:ext>
            </a:extLst>
          </p:cNvPr>
          <p:cNvSpPr txBox="1"/>
          <p:nvPr/>
        </p:nvSpPr>
        <p:spPr>
          <a:xfrm>
            <a:off x="2615599" y="4552761"/>
            <a:ext cx="729687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Transform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83864DD-B47C-4F22-8A1E-EB4C956D3BE9}"/>
              </a:ext>
            </a:extLst>
          </p:cNvPr>
          <p:cNvSpPr txBox="1"/>
          <p:nvPr/>
        </p:nvSpPr>
        <p:spPr>
          <a:xfrm>
            <a:off x="586186" y="4553852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81CCBBE-D7AC-4BD6-99A3-05BB2A2BCAF5}"/>
              </a:ext>
            </a:extLst>
          </p:cNvPr>
          <p:cNvSpPr txBox="1"/>
          <p:nvPr/>
        </p:nvSpPr>
        <p:spPr>
          <a:xfrm>
            <a:off x="4301773" y="4552761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FDE00B6-CF67-4A13-8C68-562C84D2599C}"/>
              </a:ext>
            </a:extLst>
          </p:cNvPr>
          <p:cNvSpPr/>
          <p:nvPr/>
        </p:nvSpPr>
        <p:spPr>
          <a:xfrm>
            <a:off x="525204" y="4926358"/>
            <a:ext cx="8816735" cy="369076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FFF8825-52D0-45B5-8F86-188E0A4DFB48}"/>
              </a:ext>
            </a:extLst>
          </p:cNvPr>
          <p:cNvSpPr txBox="1"/>
          <p:nvPr/>
        </p:nvSpPr>
        <p:spPr>
          <a:xfrm>
            <a:off x="1059600" y="4995480"/>
            <a:ext cx="13933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GroupbyFilterOperator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FC038D-3FFD-4671-81D0-21E4BE326BF5}"/>
              </a:ext>
            </a:extLst>
          </p:cNvPr>
          <p:cNvSpPr txBox="1"/>
          <p:nvPr/>
        </p:nvSpPr>
        <p:spPr>
          <a:xfrm>
            <a:off x="2615599" y="4994389"/>
            <a:ext cx="898003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Manipulation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81B036-98F8-48E0-8390-0F5FF3414382}"/>
              </a:ext>
            </a:extLst>
          </p:cNvPr>
          <p:cNvSpPr txBox="1"/>
          <p:nvPr/>
        </p:nvSpPr>
        <p:spPr>
          <a:xfrm>
            <a:off x="586186" y="4995480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BE17EF6-FD23-48C7-AEA8-0334E84DBA41}"/>
              </a:ext>
            </a:extLst>
          </p:cNvPr>
          <p:cNvSpPr txBox="1"/>
          <p:nvPr/>
        </p:nvSpPr>
        <p:spPr>
          <a:xfrm>
            <a:off x="4301773" y="4994389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67FDAE9-A3EE-431A-8E7D-520E73FBFAA5}"/>
              </a:ext>
            </a:extLst>
          </p:cNvPr>
          <p:cNvSpPr txBox="1"/>
          <p:nvPr/>
        </p:nvSpPr>
        <p:spPr>
          <a:xfrm>
            <a:off x="1059940" y="3765009"/>
            <a:ext cx="11673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Component Name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19B4AEF-5AD1-42D5-A670-F8DFFD33DC8D}"/>
              </a:ext>
            </a:extLst>
          </p:cNvPr>
          <p:cNvSpPr txBox="1"/>
          <p:nvPr/>
        </p:nvSpPr>
        <p:spPr>
          <a:xfrm>
            <a:off x="2615939" y="3765009"/>
            <a:ext cx="8739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Group Name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512BBCE-DABE-4724-A97F-223B54C84E4D}"/>
              </a:ext>
            </a:extLst>
          </p:cNvPr>
          <p:cNvSpPr txBox="1"/>
          <p:nvPr/>
        </p:nvSpPr>
        <p:spPr>
          <a:xfrm>
            <a:off x="7303206" y="3765009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Applied Engine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066E27-6A30-4CAF-A073-A392E212B15F}"/>
              </a:ext>
            </a:extLst>
          </p:cNvPr>
          <p:cNvSpPr txBox="1"/>
          <p:nvPr/>
        </p:nvSpPr>
        <p:spPr>
          <a:xfrm>
            <a:off x="533650" y="3765009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0A116F3-4396-49D3-AD45-733BC349018E}"/>
              </a:ext>
            </a:extLst>
          </p:cNvPr>
          <p:cNvSpPr txBox="1"/>
          <p:nvPr/>
        </p:nvSpPr>
        <p:spPr>
          <a:xfrm>
            <a:off x="4302113" y="3765009"/>
            <a:ext cx="785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5" name="그래픽 94" descr="정렬 단색으로 채워진">
            <a:extLst>
              <a:ext uri="{FF2B5EF4-FFF2-40B4-BE49-F238E27FC236}">
                <a16:creationId xmlns:a16="http://schemas.microsoft.com/office/drawing/2014/main" id="{66C70450-6315-4254-9F4D-6C5644738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330" y="3822511"/>
            <a:ext cx="115828" cy="115828"/>
          </a:xfrm>
          <a:prstGeom prst="rect">
            <a:avLst/>
          </a:prstGeom>
        </p:spPr>
      </p:pic>
      <p:pic>
        <p:nvPicPr>
          <p:cNvPr id="96" name="그래픽 95" descr="정렬 단색으로 채워진">
            <a:extLst>
              <a:ext uri="{FF2B5EF4-FFF2-40B4-BE49-F238E27FC236}">
                <a16:creationId xmlns:a16="http://schemas.microsoft.com/office/drawing/2014/main" id="{11DC59C8-D8A6-4FC7-84C5-22D23C2A3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52296" y="3822511"/>
            <a:ext cx="115828" cy="115828"/>
          </a:xfrm>
          <a:prstGeom prst="rect">
            <a:avLst/>
          </a:prstGeom>
        </p:spPr>
      </p:pic>
      <p:pic>
        <p:nvPicPr>
          <p:cNvPr id="97" name="그래픽 96" descr="정렬 단색으로 채워진">
            <a:extLst>
              <a:ext uri="{FF2B5EF4-FFF2-40B4-BE49-F238E27FC236}">
                <a16:creationId xmlns:a16="http://schemas.microsoft.com/office/drawing/2014/main" id="{2A801D22-CFC8-4D54-AB64-9E18239E8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07721" y="3822511"/>
            <a:ext cx="115828" cy="115828"/>
          </a:xfrm>
          <a:prstGeom prst="rect">
            <a:avLst/>
          </a:prstGeom>
        </p:spPr>
      </p:pic>
      <p:pic>
        <p:nvPicPr>
          <p:cNvPr id="98" name="그래픽 97" descr="정렬 단색으로 채워진">
            <a:extLst>
              <a:ext uri="{FF2B5EF4-FFF2-40B4-BE49-F238E27FC236}">
                <a16:creationId xmlns:a16="http://schemas.microsoft.com/office/drawing/2014/main" id="{C6DA17A6-0E8A-4153-B64E-6B5F7A078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9992" y="3822511"/>
            <a:ext cx="115828" cy="115828"/>
          </a:xfrm>
          <a:prstGeom prst="rect">
            <a:avLst/>
          </a:prstGeom>
        </p:spPr>
      </p:pic>
      <p:pic>
        <p:nvPicPr>
          <p:cNvPr id="99" name="그래픽 98" descr="정렬 단색으로 채워진">
            <a:extLst>
              <a:ext uri="{FF2B5EF4-FFF2-40B4-BE49-F238E27FC236}">
                <a16:creationId xmlns:a16="http://schemas.microsoft.com/office/drawing/2014/main" id="{980D4EE8-7DE0-429A-A6E9-1EEE61BA4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6792" y="3822511"/>
            <a:ext cx="115828" cy="115828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5CACA9E0-F1A3-4625-B833-02A605CF8BBD}"/>
              </a:ext>
            </a:extLst>
          </p:cNvPr>
          <p:cNvGrpSpPr/>
          <p:nvPr/>
        </p:nvGrpSpPr>
        <p:grpSpPr>
          <a:xfrm>
            <a:off x="8424699" y="4987718"/>
            <a:ext cx="836268" cy="246356"/>
            <a:chOff x="3523840" y="4161399"/>
            <a:chExt cx="1100390" cy="324163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29E961A-CB7F-4669-B649-2FBD9B452096}"/>
                </a:ext>
              </a:extLst>
            </p:cNvPr>
            <p:cNvGrpSpPr/>
            <p:nvPr/>
          </p:nvGrpSpPr>
          <p:grpSpPr>
            <a:xfrm>
              <a:off x="3911953" y="4161399"/>
              <a:ext cx="324163" cy="324163"/>
              <a:chOff x="8993337" y="4026261"/>
              <a:chExt cx="324163" cy="324163"/>
            </a:xfrm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B4730F9E-B078-4AAB-9BD2-25E24A4DD772}"/>
                  </a:ext>
                </a:extLst>
              </p:cNvPr>
              <p:cNvSpPr/>
              <p:nvPr/>
            </p:nvSpPr>
            <p:spPr>
              <a:xfrm>
                <a:off x="8993337" y="4026261"/>
                <a:ext cx="324163" cy="32416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09" name="그래픽 108" descr="쓰레기 단색으로 채워진">
                <a:extLst>
                  <a:ext uri="{FF2B5EF4-FFF2-40B4-BE49-F238E27FC236}">
                    <a16:creationId xmlns:a16="http://schemas.microsoft.com/office/drawing/2014/main" id="{0B711D37-CB9E-49B7-B42D-688D119B2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073644" y="4106378"/>
                <a:ext cx="163546" cy="163545"/>
              </a:xfrm>
              <a:prstGeom prst="rect">
                <a:avLst/>
              </a:prstGeom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CCB5D453-DB4E-402F-9505-BF65C3C494A2}"/>
                </a:ext>
              </a:extLst>
            </p:cNvPr>
            <p:cNvGrpSpPr/>
            <p:nvPr/>
          </p:nvGrpSpPr>
          <p:grpSpPr>
            <a:xfrm>
              <a:off x="4300067" y="4161399"/>
              <a:ext cx="324163" cy="324163"/>
              <a:chOff x="9366901" y="4026261"/>
              <a:chExt cx="324163" cy="324163"/>
            </a:xfrm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C97CD7A9-F2DC-4D84-8C24-38740DAFB61D}"/>
                  </a:ext>
                </a:extLst>
              </p:cNvPr>
              <p:cNvSpPr/>
              <p:nvPr/>
            </p:nvSpPr>
            <p:spPr>
              <a:xfrm>
                <a:off x="9366901" y="4026261"/>
                <a:ext cx="324163" cy="32416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07" name="Picture 2" descr="복제 - 무료 파일 및 폴더개 아이콘">
                <a:extLst>
                  <a:ext uri="{FF2B5EF4-FFF2-40B4-BE49-F238E27FC236}">
                    <a16:creationId xmlns:a16="http://schemas.microsoft.com/office/drawing/2014/main" id="{AD0B90E5-368F-4C1E-921A-7FFE3CC496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6009" y="4106377"/>
                <a:ext cx="166814" cy="166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67FC29D-1FE2-42C1-AB12-B8E61D3D874C}"/>
                </a:ext>
              </a:extLst>
            </p:cNvPr>
            <p:cNvGrpSpPr/>
            <p:nvPr/>
          </p:nvGrpSpPr>
          <p:grpSpPr>
            <a:xfrm>
              <a:off x="3523840" y="4161399"/>
              <a:ext cx="324163" cy="324163"/>
              <a:chOff x="8615592" y="4026261"/>
              <a:chExt cx="324163" cy="324163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6BD7321B-F1D6-4004-B571-12C2ADFD5C8A}"/>
                  </a:ext>
                </a:extLst>
              </p:cNvPr>
              <p:cNvSpPr/>
              <p:nvPr/>
            </p:nvSpPr>
            <p:spPr>
              <a:xfrm>
                <a:off x="8615592" y="4026261"/>
                <a:ext cx="324163" cy="32416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05" name="그래픽 104" descr="돋보기 단색으로 채워진">
                <a:extLst>
                  <a:ext uri="{FF2B5EF4-FFF2-40B4-BE49-F238E27FC236}">
                    <a16:creationId xmlns:a16="http://schemas.microsoft.com/office/drawing/2014/main" id="{7CDEBA17-329D-46F6-9E0D-6EA05581A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704460" y="4115129"/>
                <a:ext cx="146427" cy="146426"/>
              </a:xfrm>
              <a:prstGeom prst="rect">
                <a:avLst/>
              </a:prstGeom>
            </p:spPr>
          </p:pic>
        </p:grpSp>
      </p:grpSp>
      <p:sp>
        <p:nvSpPr>
          <p:cNvPr id="212" name="타원 211">
            <a:extLst>
              <a:ext uri="{FF2B5EF4-FFF2-40B4-BE49-F238E27FC236}">
                <a16:creationId xmlns:a16="http://schemas.microsoft.com/office/drawing/2014/main" id="{C262EDA8-61A0-4044-A1C3-44597CE0591E}"/>
              </a:ext>
            </a:extLst>
          </p:cNvPr>
          <p:cNvSpPr/>
          <p:nvPr/>
        </p:nvSpPr>
        <p:spPr>
          <a:xfrm>
            <a:off x="7382710" y="4131614"/>
            <a:ext cx="205569" cy="205569"/>
          </a:xfrm>
          <a:prstGeom prst="ellipse">
            <a:avLst/>
          </a:prstGeom>
          <a:solidFill>
            <a:schemeClr val="bg1">
              <a:lumMod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77D325F-67BA-4735-A7DB-64378CA45DE7}"/>
              </a:ext>
            </a:extLst>
          </p:cNvPr>
          <p:cNvGrpSpPr/>
          <p:nvPr/>
        </p:nvGrpSpPr>
        <p:grpSpPr>
          <a:xfrm>
            <a:off x="7382710" y="4576251"/>
            <a:ext cx="718495" cy="205571"/>
            <a:chOff x="7362924" y="5612570"/>
            <a:chExt cx="718495" cy="205571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C7EF0AF-AEC0-4FBE-B268-3CFAFF3F9BC3}"/>
                </a:ext>
              </a:extLst>
            </p:cNvPr>
            <p:cNvSpPr/>
            <p:nvPr/>
          </p:nvSpPr>
          <p:spPr>
            <a:xfrm>
              <a:off x="7362924" y="5612572"/>
              <a:ext cx="205569" cy="205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431C5107-2993-4B05-BCEA-C0936BB359B2}"/>
                </a:ext>
              </a:extLst>
            </p:cNvPr>
            <p:cNvSpPr/>
            <p:nvPr/>
          </p:nvSpPr>
          <p:spPr>
            <a:xfrm>
              <a:off x="7617400" y="5612571"/>
              <a:ext cx="205569" cy="205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8AFD25C1-7D5D-419D-8C59-9DE958CCAF8B}"/>
                </a:ext>
              </a:extLst>
            </p:cNvPr>
            <p:cNvSpPr/>
            <p:nvPr/>
          </p:nvSpPr>
          <p:spPr>
            <a:xfrm>
              <a:off x="7875850" y="5612570"/>
              <a:ext cx="205569" cy="205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A84F80-6D22-435B-9F91-3AF2DB0B9EB6}"/>
              </a:ext>
            </a:extLst>
          </p:cNvPr>
          <p:cNvGrpSpPr/>
          <p:nvPr/>
        </p:nvGrpSpPr>
        <p:grpSpPr>
          <a:xfrm>
            <a:off x="7382710" y="5008381"/>
            <a:ext cx="460045" cy="205570"/>
            <a:chOff x="7354135" y="6044700"/>
            <a:chExt cx="460045" cy="205570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6CDCB2C5-E904-4308-B03C-6F78FC61209C}"/>
                </a:ext>
              </a:extLst>
            </p:cNvPr>
            <p:cNvSpPr/>
            <p:nvPr/>
          </p:nvSpPr>
          <p:spPr>
            <a:xfrm>
              <a:off x="7354135" y="6044701"/>
              <a:ext cx="205569" cy="205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1F803651-D525-41A0-8796-3B5AA6C7B0A1}"/>
                </a:ext>
              </a:extLst>
            </p:cNvPr>
            <p:cNvSpPr/>
            <p:nvPr/>
          </p:nvSpPr>
          <p:spPr>
            <a:xfrm>
              <a:off x="7608611" y="6044700"/>
              <a:ext cx="205569" cy="205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aphicFrame>
        <p:nvGraphicFramePr>
          <p:cNvPr id="82" name="표 21">
            <a:extLst>
              <a:ext uri="{FF2B5EF4-FFF2-40B4-BE49-F238E27FC236}">
                <a16:creationId xmlns:a16="http://schemas.microsoft.com/office/drawing/2014/main" id="{4B9850AB-C650-451C-B712-72BB3ECA8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804932"/>
              </p:ext>
            </p:extLst>
          </p:nvPr>
        </p:nvGraphicFramePr>
        <p:xfrm>
          <a:off x="585333" y="2217571"/>
          <a:ext cx="1497777" cy="702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7777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</a:tblGrid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Reader Component1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Reader Component2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34474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Reader Component2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0998"/>
                  </a:ext>
                </a:extLst>
              </a:tr>
            </a:tbl>
          </a:graphicData>
        </a:graphic>
      </p:graphicFrame>
      <p:sp>
        <p:nvSpPr>
          <p:cNvPr id="84" name="타원 83">
            <a:extLst>
              <a:ext uri="{FF2B5EF4-FFF2-40B4-BE49-F238E27FC236}">
                <a16:creationId xmlns:a16="http://schemas.microsoft.com/office/drawing/2014/main" id="{BC635016-B134-4A96-950B-FED352DC5B00}"/>
              </a:ext>
            </a:extLst>
          </p:cNvPr>
          <p:cNvSpPr/>
          <p:nvPr/>
        </p:nvSpPr>
        <p:spPr>
          <a:xfrm>
            <a:off x="601265" y="1949701"/>
            <a:ext cx="193428" cy="19342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27ACCAA-6AD8-4936-9B9A-BBCB7AF32358}"/>
              </a:ext>
            </a:extLst>
          </p:cNvPr>
          <p:cNvSpPr/>
          <p:nvPr/>
        </p:nvSpPr>
        <p:spPr>
          <a:xfrm>
            <a:off x="2405925" y="1949701"/>
            <a:ext cx="193428" cy="19342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5535BEBA-5E56-4504-AE9D-C9915270BCF6}"/>
              </a:ext>
            </a:extLst>
          </p:cNvPr>
          <p:cNvSpPr/>
          <p:nvPr/>
        </p:nvSpPr>
        <p:spPr>
          <a:xfrm>
            <a:off x="4219895" y="1949701"/>
            <a:ext cx="193428" cy="19342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EFFEC2E-F5C1-47EF-BE1E-735C5BFCDEEC}"/>
              </a:ext>
            </a:extLst>
          </p:cNvPr>
          <p:cNvSpPr/>
          <p:nvPr/>
        </p:nvSpPr>
        <p:spPr>
          <a:xfrm>
            <a:off x="6030645" y="1949701"/>
            <a:ext cx="193428" cy="19342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ABF35CF8-20FC-4A87-9364-8714E35E3355}"/>
              </a:ext>
            </a:extLst>
          </p:cNvPr>
          <p:cNvSpPr/>
          <p:nvPr/>
        </p:nvSpPr>
        <p:spPr>
          <a:xfrm>
            <a:off x="7820272" y="1949701"/>
            <a:ext cx="193428" cy="19342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pic>
        <p:nvPicPr>
          <p:cNvPr id="110" name="그래픽 109" descr="오른쪽 캐럿 단색으로 채워진">
            <a:extLst>
              <a:ext uri="{FF2B5EF4-FFF2-40B4-BE49-F238E27FC236}">
                <a16:creationId xmlns:a16="http://schemas.microsoft.com/office/drawing/2014/main" id="{86C82388-B89D-49D9-B853-6CCC758FC5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76499" y="2251587"/>
            <a:ext cx="186564" cy="186564"/>
          </a:xfrm>
          <a:prstGeom prst="rect">
            <a:avLst/>
          </a:prstGeom>
        </p:spPr>
      </p:pic>
      <p:graphicFrame>
        <p:nvGraphicFramePr>
          <p:cNvPr id="116" name="표 21">
            <a:extLst>
              <a:ext uri="{FF2B5EF4-FFF2-40B4-BE49-F238E27FC236}">
                <a16:creationId xmlns:a16="http://schemas.microsoft.com/office/drawing/2014/main" id="{0498A6E8-CA14-4DE1-BE7D-D85A005E9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742426"/>
              </p:ext>
            </p:extLst>
          </p:nvPr>
        </p:nvGraphicFramePr>
        <p:xfrm>
          <a:off x="2402143" y="2220897"/>
          <a:ext cx="1497777" cy="702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7777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</a:tblGrid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Runner Component1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Runner Component2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34474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Runner Component2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0998"/>
                  </a:ext>
                </a:extLst>
              </a:tr>
            </a:tbl>
          </a:graphicData>
        </a:graphic>
      </p:graphicFrame>
      <p:graphicFrame>
        <p:nvGraphicFramePr>
          <p:cNvPr id="117" name="표 21">
            <a:extLst>
              <a:ext uri="{FF2B5EF4-FFF2-40B4-BE49-F238E27FC236}">
                <a16:creationId xmlns:a16="http://schemas.microsoft.com/office/drawing/2014/main" id="{D0987EE4-055E-47A0-B784-9DD1B2B42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964008"/>
              </p:ext>
            </p:extLst>
          </p:nvPr>
        </p:nvGraphicFramePr>
        <p:xfrm>
          <a:off x="4198170" y="2224601"/>
          <a:ext cx="1497777" cy="702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7777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</a:tblGrid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Controller Component1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Controller Component2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34474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Controller Component2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0998"/>
                  </a:ext>
                </a:extLst>
              </a:tr>
            </a:tbl>
          </a:graphicData>
        </a:graphic>
      </p:graphicFrame>
      <p:graphicFrame>
        <p:nvGraphicFramePr>
          <p:cNvPr id="118" name="표 21">
            <a:extLst>
              <a:ext uri="{FF2B5EF4-FFF2-40B4-BE49-F238E27FC236}">
                <a16:creationId xmlns:a16="http://schemas.microsoft.com/office/drawing/2014/main" id="{DA9FB48A-F4B1-497E-8DD0-B63E3A772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799357"/>
              </p:ext>
            </p:extLst>
          </p:nvPr>
        </p:nvGraphicFramePr>
        <p:xfrm>
          <a:off x="5999936" y="2218246"/>
          <a:ext cx="1497777" cy="702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7777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</a:tblGrid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Operator Component1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Operator Component2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34474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Operator Component2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0998"/>
                  </a:ext>
                </a:extLst>
              </a:tr>
            </a:tbl>
          </a:graphicData>
        </a:graphic>
      </p:graphicFrame>
      <p:graphicFrame>
        <p:nvGraphicFramePr>
          <p:cNvPr id="119" name="표 21">
            <a:extLst>
              <a:ext uri="{FF2B5EF4-FFF2-40B4-BE49-F238E27FC236}">
                <a16:creationId xmlns:a16="http://schemas.microsoft.com/office/drawing/2014/main" id="{9836CB1B-D4BF-4872-864D-F88DAFF42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877231"/>
              </p:ext>
            </p:extLst>
          </p:nvPr>
        </p:nvGraphicFramePr>
        <p:xfrm>
          <a:off x="7791272" y="2233604"/>
          <a:ext cx="1497777" cy="702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7777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</a:tblGrid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Writer Component1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Writer Component2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34474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Writer Component2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0998"/>
                  </a:ext>
                </a:extLst>
              </a:tr>
            </a:tbl>
          </a:graphicData>
        </a:graphic>
      </p:graphicFrame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CBCBC97-2233-4C16-800F-D34A1511E4EC}"/>
              </a:ext>
            </a:extLst>
          </p:cNvPr>
          <p:cNvSpPr/>
          <p:nvPr/>
        </p:nvSpPr>
        <p:spPr>
          <a:xfrm>
            <a:off x="540283" y="5362976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8B06FD6-E115-498E-AE6C-CCB870A40EC6}"/>
              </a:ext>
            </a:extLst>
          </p:cNvPr>
          <p:cNvSpPr txBox="1"/>
          <p:nvPr/>
        </p:nvSpPr>
        <p:spPr>
          <a:xfrm>
            <a:off x="1074679" y="5432098"/>
            <a:ext cx="11993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SwappingOperator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7403CDC-58A8-4DF6-A902-534187646C26}"/>
              </a:ext>
            </a:extLst>
          </p:cNvPr>
          <p:cNvSpPr txBox="1"/>
          <p:nvPr/>
        </p:nvSpPr>
        <p:spPr>
          <a:xfrm>
            <a:off x="2630678" y="5431007"/>
            <a:ext cx="898003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Manipulation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3AB3055-44F4-452E-84A2-50A648D59D1D}"/>
              </a:ext>
            </a:extLst>
          </p:cNvPr>
          <p:cNvSpPr txBox="1"/>
          <p:nvPr/>
        </p:nvSpPr>
        <p:spPr>
          <a:xfrm>
            <a:off x="601265" y="5432098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83630D9-2C59-45B6-860D-A8BEC3EB9F8D}"/>
              </a:ext>
            </a:extLst>
          </p:cNvPr>
          <p:cNvSpPr txBox="1"/>
          <p:nvPr/>
        </p:nvSpPr>
        <p:spPr>
          <a:xfrm>
            <a:off x="4316852" y="5431007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F34CC0E2-D23A-4401-8D79-F3F2ACD4E3A6}"/>
              </a:ext>
            </a:extLst>
          </p:cNvPr>
          <p:cNvGrpSpPr/>
          <p:nvPr/>
        </p:nvGrpSpPr>
        <p:grpSpPr>
          <a:xfrm>
            <a:off x="7397789" y="5454497"/>
            <a:ext cx="718495" cy="205571"/>
            <a:chOff x="7362924" y="5612570"/>
            <a:chExt cx="718495" cy="205571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08702F9D-066B-4FFA-A8AE-3FCCBD6EFC5E}"/>
                </a:ext>
              </a:extLst>
            </p:cNvPr>
            <p:cNvSpPr/>
            <p:nvPr/>
          </p:nvSpPr>
          <p:spPr>
            <a:xfrm>
              <a:off x="7362924" y="5612572"/>
              <a:ext cx="205569" cy="205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DD34F4F1-902E-4867-A937-8909D4411BC8}"/>
                </a:ext>
              </a:extLst>
            </p:cNvPr>
            <p:cNvSpPr/>
            <p:nvPr/>
          </p:nvSpPr>
          <p:spPr>
            <a:xfrm>
              <a:off x="7617400" y="5612571"/>
              <a:ext cx="205569" cy="205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2863922A-3A82-4339-8D93-0A0B8DE34BE2}"/>
                </a:ext>
              </a:extLst>
            </p:cNvPr>
            <p:cNvSpPr/>
            <p:nvPr/>
          </p:nvSpPr>
          <p:spPr>
            <a:xfrm>
              <a:off x="7875850" y="5612570"/>
              <a:ext cx="205569" cy="205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87BDACA-4856-41AE-BF37-580C0815EFA4}"/>
              </a:ext>
            </a:extLst>
          </p:cNvPr>
          <p:cNvSpPr/>
          <p:nvPr/>
        </p:nvSpPr>
        <p:spPr>
          <a:xfrm>
            <a:off x="533124" y="5788710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C053E24-F4F4-419B-BCB9-B50D43C6F116}"/>
              </a:ext>
            </a:extLst>
          </p:cNvPr>
          <p:cNvSpPr txBox="1"/>
          <p:nvPr/>
        </p:nvSpPr>
        <p:spPr>
          <a:xfrm>
            <a:off x="1067520" y="5857832"/>
            <a:ext cx="11272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HeuristicOperator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61916D5-F3F3-43A9-A522-10891B7B13DB}"/>
              </a:ext>
            </a:extLst>
          </p:cNvPr>
          <p:cNvSpPr txBox="1"/>
          <p:nvPr/>
        </p:nvSpPr>
        <p:spPr>
          <a:xfrm>
            <a:off x="2623519" y="5856741"/>
            <a:ext cx="729687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Transform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590A1FE-7B8C-4B50-9600-B03841A7586B}"/>
              </a:ext>
            </a:extLst>
          </p:cNvPr>
          <p:cNvSpPr txBox="1"/>
          <p:nvPr/>
        </p:nvSpPr>
        <p:spPr>
          <a:xfrm>
            <a:off x="594106" y="5857832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63DE3B8-1A9B-4BE6-BDBC-5FB4673EC27B}"/>
              </a:ext>
            </a:extLst>
          </p:cNvPr>
          <p:cNvSpPr txBox="1"/>
          <p:nvPr/>
        </p:nvSpPr>
        <p:spPr>
          <a:xfrm>
            <a:off x="4309693" y="5856741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F982A111-A01F-41AC-9BC8-12223EFC9B8C}"/>
              </a:ext>
            </a:extLst>
          </p:cNvPr>
          <p:cNvGrpSpPr/>
          <p:nvPr/>
        </p:nvGrpSpPr>
        <p:grpSpPr>
          <a:xfrm>
            <a:off x="7390630" y="5880231"/>
            <a:ext cx="718495" cy="205571"/>
            <a:chOff x="7362924" y="5612570"/>
            <a:chExt cx="718495" cy="205571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CC51B454-4B88-4B3C-810E-EF9500BC70BF}"/>
                </a:ext>
              </a:extLst>
            </p:cNvPr>
            <p:cNvSpPr/>
            <p:nvPr/>
          </p:nvSpPr>
          <p:spPr>
            <a:xfrm>
              <a:off x="7362924" y="5612572"/>
              <a:ext cx="205569" cy="205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347B35C-2781-4301-9931-C91EBD0E6A85}"/>
                </a:ext>
              </a:extLst>
            </p:cNvPr>
            <p:cNvSpPr/>
            <p:nvPr/>
          </p:nvSpPr>
          <p:spPr>
            <a:xfrm>
              <a:off x="7617400" y="5612571"/>
              <a:ext cx="205569" cy="205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418FA5FB-1135-4554-A3B5-7DE37D87990D}"/>
                </a:ext>
              </a:extLst>
            </p:cNvPr>
            <p:cNvSpPr/>
            <p:nvPr/>
          </p:nvSpPr>
          <p:spPr>
            <a:xfrm>
              <a:off x="7875850" y="5612570"/>
              <a:ext cx="205569" cy="205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528404A-81AB-4708-AB89-1A0591790225}"/>
              </a:ext>
            </a:extLst>
          </p:cNvPr>
          <p:cNvSpPr/>
          <p:nvPr/>
        </p:nvSpPr>
        <p:spPr>
          <a:xfrm>
            <a:off x="525204" y="6205674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2DC5826-DC05-4921-919C-CD9F6D689B6F}"/>
              </a:ext>
            </a:extLst>
          </p:cNvPr>
          <p:cNvSpPr txBox="1"/>
          <p:nvPr/>
        </p:nvSpPr>
        <p:spPr>
          <a:xfrm>
            <a:off x="1059600" y="6274796"/>
            <a:ext cx="9300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PivotOperator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9CC1983-6F3D-4405-B900-4DFA24F548A6}"/>
              </a:ext>
            </a:extLst>
          </p:cNvPr>
          <p:cNvSpPr txBox="1"/>
          <p:nvPr/>
        </p:nvSpPr>
        <p:spPr>
          <a:xfrm>
            <a:off x="2615599" y="6273705"/>
            <a:ext cx="729687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Transform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37D49E3-436C-4AE4-B247-1B226625A9AE}"/>
              </a:ext>
            </a:extLst>
          </p:cNvPr>
          <p:cNvSpPr txBox="1"/>
          <p:nvPr/>
        </p:nvSpPr>
        <p:spPr>
          <a:xfrm>
            <a:off x="586186" y="6274796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BB1C4A7-6308-4DD3-BEB0-9A6826BA2105}"/>
              </a:ext>
            </a:extLst>
          </p:cNvPr>
          <p:cNvSpPr txBox="1"/>
          <p:nvPr/>
        </p:nvSpPr>
        <p:spPr>
          <a:xfrm>
            <a:off x="4301773" y="6273705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49D0FAD9-5A4D-4EB8-9ACB-00A20E03F4DD}"/>
              </a:ext>
            </a:extLst>
          </p:cNvPr>
          <p:cNvGrpSpPr/>
          <p:nvPr/>
        </p:nvGrpSpPr>
        <p:grpSpPr>
          <a:xfrm>
            <a:off x="7382710" y="6297195"/>
            <a:ext cx="718495" cy="205571"/>
            <a:chOff x="7362924" y="5612570"/>
            <a:chExt cx="718495" cy="205571"/>
          </a:xfrm>
        </p:grpSpPr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8F2F05B6-8705-4E62-8A32-266B493B4FAF}"/>
                </a:ext>
              </a:extLst>
            </p:cNvPr>
            <p:cNvSpPr/>
            <p:nvPr/>
          </p:nvSpPr>
          <p:spPr>
            <a:xfrm>
              <a:off x="7362924" y="5612572"/>
              <a:ext cx="205569" cy="205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397239E7-1D5F-445F-B889-E607387D0805}"/>
                </a:ext>
              </a:extLst>
            </p:cNvPr>
            <p:cNvSpPr/>
            <p:nvPr/>
          </p:nvSpPr>
          <p:spPr>
            <a:xfrm>
              <a:off x="7617400" y="5612571"/>
              <a:ext cx="205569" cy="205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B00218B9-EA9B-4641-BA36-A01613291C39}"/>
                </a:ext>
              </a:extLst>
            </p:cNvPr>
            <p:cNvSpPr/>
            <p:nvPr/>
          </p:nvSpPr>
          <p:spPr>
            <a:xfrm>
              <a:off x="7875850" y="5612570"/>
              <a:ext cx="205569" cy="205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148" name="타원 147">
            <a:extLst>
              <a:ext uri="{FF2B5EF4-FFF2-40B4-BE49-F238E27FC236}">
                <a16:creationId xmlns:a16="http://schemas.microsoft.com/office/drawing/2014/main" id="{D1FC249D-1310-4E43-AF43-C179627B6921}"/>
              </a:ext>
            </a:extLst>
          </p:cNvPr>
          <p:cNvSpPr/>
          <p:nvPr/>
        </p:nvSpPr>
        <p:spPr>
          <a:xfrm>
            <a:off x="7331360" y="74603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210BE0ED-4229-42A9-B683-A6591D55A0DA}"/>
              </a:ext>
            </a:extLst>
          </p:cNvPr>
          <p:cNvSpPr/>
          <p:nvPr/>
        </p:nvSpPr>
        <p:spPr>
          <a:xfrm>
            <a:off x="8612155" y="74865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30296236-CDC0-4D8A-81B2-CD87744A8F93}"/>
              </a:ext>
            </a:extLst>
          </p:cNvPr>
          <p:cNvSpPr/>
          <p:nvPr/>
        </p:nvSpPr>
        <p:spPr>
          <a:xfrm>
            <a:off x="238452" y="150311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D80C962-182E-40D2-B3BA-51F2055E681B}"/>
              </a:ext>
            </a:extLst>
          </p:cNvPr>
          <p:cNvSpPr txBox="1"/>
          <p:nvPr/>
        </p:nvSpPr>
        <p:spPr>
          <a:xfrm>
            <a:off x="219823" y="2199787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33CB330-B6C9-4ADA-B9F7-B82964866292}"/>
              </a:ext>
            </a:extLst>
          </p:cNvPr>
          <p:cNvSpPr/>
          <p:nvPr/>
        </p:nvSpPr>
        <p:spPr>
          <a:xfrm>
            <a:off x="238451" y="341043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6B168DFB-35A7-4728-9C3A-E11BF93DA7C7}"/>
              </a:ext>
            </a:extLst>
          </p:cNvPr>
          <p:cNvSpPr/>
          <p:nvPr/>
        </p:nvSpPr>
        <p:spPr>
          <a:xfrm>
            <a:off x="6708866" y="334085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230BD6D5-4006-4CC9-87F7-A4474CBBC5B8}"/>
              </a:ext>
            </a:extLst>
          </p:cNvPr>
          <p:cNvSpPr/>
          <p:nvPr/>
        </p:nvSpPr>
        <p:spPr>
          <a:xfrm>
            <a:off x="246188" y="382565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222B324-B135-44DC-9A2F-395E08BF8CB2}"/>
              </a:ext>
            </a:extLst>
          </p:cNvPr>
          <p:cNvSpPr txBox="1"/>
          <p:nvPr/>
        </p:nvSpPr>
        <p:spPr>
          <a:xfrm>
            <a:off x="202611" y="4977333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B9FC23F-A4AE-4F56-81D2-9EE0EC75B7F4}"/>
              </a:ext>
            </a:extLst>
          </p:cNvPr>
          <p:cNvSpPr txBox="1"/>
          <p:nvPr/>
        </p:nvSpPr>
        <p:spPr>
          <a:xfrm>
            <a:off x="584459" y="357386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D20FD67-7246-4134-B6C4-34E1F56332CE}"/>
              </a:ext>
            </a:extLst>
          </p:cNvPr>
          <p:cNvSpPr txBox="1"/>
          <p:nvPr/>
        </p:nvSpPr>
        <p:spPr>
          <a:xfrm>
            <a:off x="1166838" y="357386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52A9B2B-A87F-4280-B8EC-D54EF429ABF5}"/>
              </a:ext>
            </a:extLst>
          </p:cNvPr>
          <p:cNvSpPr txBox="1"/>
          <p:nvPr/>
        </p:nvSpPr>
        <p:spPr>
          <a:xfrm>
            <a:off x="2762247" y="357386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6-4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1D3F41B-579E-4572-918D-1983D774CD31}"/>
              </a:ext>
            </a:extLst>
          </p:cNvPr>
          <p:cNvSpPr txBox="1"/>
          <p:nvPr/>
        </p:nvSpPr>
        <p:spPr>
          <a:xfrm>
            <a:off x="4590230" y="357386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6-5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3BC7719-1B4B-4AEC-A3FF-546ADEB7668E}"/>
              </a:ext>
            </a:extLst>
          </p:cNvPr>
          <p:cNvSpPr txBox="1"/>
          <p:nvPr/>
        </p:nvSpPr>
        <p:spPr>
          <a:xfrm>
            <a:off x="7613740" y="357386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6-6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889D6BA-4D48-4225-8055-8D215403FEEE}"/>
              </a:ext>
            </a:extLst>
          </p:cNvPr>
          <p:cNvSpPr txBox="1"/>
          <p:nvPr/>
        </p:nvSpPr>
        <p:spPr>
          <a:xfrm>
            <a:off x="4764294" y="6596238"/>
            <a:ext cx="338554" cy="2125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4564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C0D46-439A-4C15-8709-D368B702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Operator Group</a:t>
            </a:r>
            <a:r>
              <a:rPr lang="ko-KR" altLang="en-US" dirty="0"/>
              <a:t> 설정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F9B042-4134-4394-95A6-1758CE071A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Operator</a:t>
            </a:r>
            <a:r>
              <a:rPr lang="ko-KR" altLang="en-US" dirty="0"/>
              <a:t> 목록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1-1.  </a:t>
            </a:r>
            <a:r>
              <a:rPr lang="ko-KR" altLang="en-US" dirty="0"/>
              <a:t>선택한 </a:t>
            </a:r>
            <a:r>
              <a:rPr lang="en-US" altLang="ko-KR" dirty="0"/>
              <a:t>Operator</a:t>
            </a:r>
          </a:p>
          <a:p>
            <a:pPr marL="87313" indent="0">
              <a:buNone/>
            </a:pPr>
            <a:r>
              <a:rPr lang="en-US" altLang="ko-KR" dirty="0"/>
              <a:t>1-2. </a:t>
            </a:r>
            <a:r>
              <a:rPr lang="ko-KR" altLang="en-US" dirty="0"/>
              <a:t>이미 다른 그룹에 추가되어 있는 </a:t>
            </a:r>
            <a:r>
              <a:rPr lang="en-US" altLang="ko-KR" dirty="0"/>
              <a:t>Operator </a:t>
            </a:r>
            <a:r>
              <a:rPr lang="ko-KR" altLang="en-US" dirty="0"/>
              <a:t>비활성화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그룹에 추가될 </a:t>
            </a:r>
            <a:r>
              <a:rPr lang="en-US" altLang="ko-KR" dirty="0"/>
              <a:t>Operator </a:t>
            </a:r>
            <a:r>
              <a:rPr lang="ko-KR" altLang="en-US" dirty="0"/>
              <a:t>개수 표시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3.  </a:t>
            </a:r>
            <a:r>
              <a:rPr lang="ko-KR" altLang="en-US" dirty="0"/>
              <a:t>체크박스 선택 시 </a:t>
            </a:r>
            <a:r>
              <a:rPr lang="ko-KR" altLang="en-US" dirty="0" err="1"/>
              <a:t>그룹핑되지</a:t>
            </a:r>
            <a:r>
              <a:rPr lang="ko-KR" altLang="en-US" dirty="0"/>
              <a:t> 않은 </a:t>
            </a:r>
            <a:r>
              <a:rPr lang="en-US" altLang="ko-KR" dirty="0"/>
              <a:t>Operator</a:t>
            </a:r>
            <a:r>
              <a:rPr lang="ko-KR" altLang="en-US" dirty="0"/>
              <a:t>만 표시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D3B088-7A06-45C5-9F9A-F0C33F9544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06_07_Operator </a:t>
            </a:r>
            <a:r>
              <a:rPr lang="ko-KR" altLang="en-US" dirty="0"/>
              <a:t>그룹 설정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20373C-C2C5-48B9-88D9-D56A266A0F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Operator</a:t>
            </a:r>
            <a:r>
              <a:rPr lang="ko-KR" altLang="en-US" dirty="0"/>
              <a:t> 그룹 설정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A136ECE-27A6-48C5-BD26-08A8E5B1AB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Component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 err="1"/>
              <a:t>Gropuing</a:t>
            </a:r>
            <a:r>
              <a:rPr lang="ko-KR" altLang="en-US" dirty="0"/>
              <a:t> </a:t>
            </a:r>
            <a:r>
              <a:rPr lang="en-US" altLang="ko-KR" dirty="0"/>
              <a:t>Operator</a:t>
            </a:r>
            <a:r>
              <a:rPr lang="ko-KR" altLang="en-US" dirty="0"/>
              <a:t> </a:t>
            </a:r>
            <a:r>
              <a:rPr lang="en-US" altLang="ko-KR" dirty="0"/>
              <a:t>Popup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EE11A1C-5E84-4245-9BC9-6BBDA47A78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E70A88-78D7-4D13-8DA8-AA46804B9F02}"/>
              </a:ext>
            </a:extLst>
          </p:cNvPr>
          <p:cNvSpPr/>
          <p:nvPr/>
        </p:nvSpPr>
        <p:spPr>
          <a:xfrm>
            <a:off x="368393" y="1657342"/>
            <a:ext cx="4580055" cy="4354838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9" name="그래픽 8" descr="닫기 윤곽선">
            <a:extLst>
              <a:ext uri="{FF2B5EF4-FFF2-40B4-BE49-F238E27FC236}">
                <a16:creationId xmlns:a16="http://schemas.microsoft.com/office/drawing/2014/main" id="{920C5A81-752A-4F22-87D1-4524A99AE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0196" y="1773400"/>
            <a:ext cx="180578" cy="180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AC7EDD-22C0-4A51-8442-BE255444ECF4}"/>
              </a:ext>
            </a:extLst>
          </p:cNvPr>
          <p:cNvSpPr txBox="1"/>
          <p:nvPr/>
        </p:nvSpPr>
        <p:spPr>
          <a:xfrm>
            <a:off x="368394" y="1736424"/>
            <a:ext cx="1552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Grouping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Operator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4" name="표 21">
            <a:extLst>
              <a:ext uri="{FF2B5EF4-FFF2-40B4-BE49-F238E27FC236}">
                <a16:creationId xmlns:a16="http://schemas.microsoft.com/office/drawing/2014/main" id="{70288242-AABA-4448-9E54-4D20D6EBD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471412"/>
              </p:ext>
            </p:extLst>
          </p:nvPr>
        </p:nvGraphicFramePr>
        <p:xfrm>
          <a:off x="541030" y="2584782"/>
          <a:ext cx="4188166" cy="21967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8166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</a:tblGrid>
              <a:tr h="366128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Extraction</a:t>
                      </a:r>
                    </a:p>
                  </a:txBody>
                  <a:tcPr marL="216000" marR="47625" marT="28575" marB="28575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  <a:tr h="366128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Manipulation</a:t>
                      </a:r>
                    </a:p>
                  </a:txBody>
                  <a:tcPr marL="2160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34474"/>
                  </a:ext>
                </a:extLst>
              </a:tr>
              <a:tr h="366128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Transform</a:t>
                      </a:r>
                    </a:p>
                  </a:txBody>
                  <a:tcPr marL="2160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0998"/>
                  </a:ext>
                </a:extLst>
              </a:tr>
              <a:tr h="366128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Clustering</a:t>
                      </a:r>
                    </a:p>
                  </a:txBody>
                  <a:tcPr marL="2160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464186"/>
                  </a:ext>
                </a:extLst>
              </a:tr>
              <a:tr h="366128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Classifier</a:t>
                      </a:r>
                    </a:p>
                  </a:txBody>
                  <a:tcPr marL="2160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244027"/>
                  </a:ext>
                </a:extLst>
              </a:tr>
              <a:tr h="366128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Regression</a:t>
                      </a:r>
                    </a:p>
                  </a:txBody>
                  <a:tcPr marL="216000" marR="47625" marT="28575" marB="28575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817120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B1B1AF-B218-4CDA-A0A1-9020579A6E89}"/>
              </a:ext>
            </a:extLst>
          </p:cNvPr>
          <p:cNvGrpSpPr/>
          <p:nvPr/>
        </p:nvGrpSpPr>
        <p:grpSpPr>
          <a:xfrm>
            <a:off x="591407" y="2725353"/>
            <a:ext cx="45719" cy="101547"/>
            <a:chOff x="10745263" y="3589177"/>
            <a:chExt cx="140223" cy="115070"/>
          </a:xfrm>
        </p:grpSpPr>
        <p:sp>
          <p:nvSpPr>
            <p:cNvPr id="17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1A04340F-E9D9-44DA-95E9-7E108FF3683E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F4D300D9-39B6-478C-8C77-FAD095855D61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87B04908-20DB-44F6-BBB1-CCABCEA043B2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E04190A-73AF-4DF9-8E9A-8106FFBC06C8}"/>
              </a:ext>
            </a:extLst>
          </p:cNvPr>
          <p:cNvGrpSpPr/>
          <p:nvPr/>
        </p:nvGrpSpPr>
        <p:grpSpPr>
          <a:xfrm>
            <a:off x="591407" y="3088715"/>
            <a:ext cx="45719" cy="101547"/>
            <a:chOff x="10745263" y="3589177"/>
            <a:chExt cx="140223" cy="115070"/>
          </a:xfrm>
        </p:grpSpPr>
        <p:sp>
          <p:nvSpPr>
            <p:cNvPr id="21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DAAE4DB6-D4AE-4369-BB6C-DA345E374F4E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C32D10FB-8863-4151-BE64-7D41CC3F30FB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8269C241-C70B-4E8D-90FA-804CFF3D7A5A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AEEF4BA-1492-4ED5-89BD-A13AE8FBE12C}"/>
              </a:ext>
            </a:extLst>
          </p:cNvPr>
          <p:cNvGrpSpPr/>
          <p:nvPr/>
        </p:nvGrpSpPr>
        <p:grpSpPr>
          <a:xfrm>
            <a:off x="591407" y="3452077"/>
            <a:ext cx="45719" cy="101547"/>
            <a:chOff x="10745263" y="3589177"/>
            <a:chExt cx="140223" cy="115070"/>
          </a:xfrm>
        </p:grpSpPr>
        <p:sp>
          <p:nvSpPr>
            <p:cNvPr id="25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1DB77E4F-5AEE-4513-81B1-CAF5FC2ECE5F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490FBF52-BF5F-4FA0-B93E-8D44636D957A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C46AC145-41E2-4D8A-87BD-BFCD43F3520F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5E7AED-9496-4D87-8E32-791AF789D03C}"/>
              </a:ext>
            </a:extLst>
          </p:cNvPr>
          <p:cNvGrpSpPr/>
          <p:nvPr/>
        </p:nvGrpSpPr>
        <p:grpSpPr>
          <a:xfrm>
            <a:off x="591407" y="3815439"/>
            <a:ext cx="45719" cy="101547"/>
            <a:chOff x="10745263" y="3589177"/>
            <a:chExt cx="140223" cy="115070"/>
          </a:xfrm>
        </p:grpSpPr>
        <p:sp>
          <p:nvSpPr>
            <p:cNvPr id="29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0C46FBE4-7993-44F0-9836-BD9C857AFF04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43AE7601-C01C-4FBA-95BE-3F049A19FDAF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D5F009A9-A77E-4693-9D34-E540BFCCDA16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5502BEA-489C-49BF-B04F-6DE6A4E9AAEE}"/>
              </a:ext>
            </a:extLst>
          </p:cNvPr>
          <p:cNvGrpSpPr/>
          <p:nvPr/>
        </p:nvGrpSpPr>
        <p:grpSpPr>
          <a:xfrm>
            <a:off x="591407" y="4542162"/>
            <a:ext cx="45719" cy="101547"/>
            <a:chOff x="10745263" y="3589177"/>
            <a:chExt cx="140223" cy="115070"/>
          </a:xfrm>
        </p:grpSpPr>
        <p:sp>
          <p:nvSpPr>
            <p:cNvPr id="33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98725597-C909-4BCC-B667-BFEAC8BAD69E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F8BD2A5C-E73D-455C-8037-03EB1443ABC3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1557EA98-9EA4-44B0-A46D-753F8FCD0A2A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76D376-C621-4578-8917-6B8D0D796FC4}"/>
              </a:ext>
            </a:extLst>
          </p:cNvPr>
          <p:cNvGrpSpPr/>
          <p:nvPr/>
        </p:nvGrpSpPr>
        <p:grpSpPr>
          <a:xfrm>
            <a:off x="591407" y="4178801"/>
            <a:ext cx="45719" cy="101547"/>
            <a:chOff x="10745263" y="3589177"/>
            <a:chExt cx="140223" cy="115070"/>
          </a:xfrm>
        </p:grpSpPr>
        <p:sp>
          <p:nvSpPr>
            <p:cNvPr id="37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4E3A0AC7-4E19-483E-8910-E21A6EC8E910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F4D384DE-20D6-44AE-B2EA-B6200CFE0CAE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831AB510-7B0F-4247-AAC3-278A604A4E86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1BE101-88CE-45F2-89BD-ADF32DE86234}"/>
              </a:ext>
            </a:extLst>
          </p:cNvPr>
          <p:cNvGrpSpPr/>
          <p:nvPr/>
        </p:nvGrpSpPr>
        <p:grpSpPr>
          <a:xfrm>
            <a:off x="4440958" y="2655433"/>
            <a:ext cx="216364" cy="216024"/>
            <a:chOff x="8727227" y="4912739"/>
            <a:chExt cx="216364" cy="216024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16BE5237-58A3-4282-A2C8-E72A031E9A37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42" name="그래픽 41" descr="쓰레기 윤곽선">
              <a:extLst>
                <a:ext uri="{FF2B5EF4-FFF2-40B4-BE49-F238E27FC236}">
                  <a16:creationId xmlns:a16="http://schemas.microsoft.com/office/drawing/2014/main" id="{CE15085B-D962-45D2-A01D-39A5510A1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EB79553-EE03-4B33-A987-CF7D3C39F173}"/>
              </a:ext>
            </a:extLst>
          </p:cNvPr>
          <p:cNvGrpSpPr/>
          <p:nvPr/>
        </p:nvGrpSpPr>
        <p:grpSpPr>
          <a:xfrm>
            <a:off x="8531722" y="5701450"/>
            <a:ext cx="1157007" cy="246220"/>
            <a:chOff x="8467420" y="5241616"/>
            <a:chExt cx="1157007" cy="246220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2C5B2BB-2324-4166-AD8A-CA1149F29828}"/>
                </a:ext>
              </a:extLst>
            </p:cNvPr>
            <p:cNvSpPr/>
            <p:nvPr/>
          </p:nvSpPr>
          <p:spPr>
            <a:xfrm>
              <a:off x="8467420" y="5241616"/>
              <a:ext cx="532800" cy="244800"/>
            </a:xfrm>
            <a:prstGeom prst="rect">
              <a:avLst/>
            </a:prstGeom>
            <a:solidFill>
              <a:schemeClr val="accent5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Save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DFBE61E-B284-4BF7-BCFD-92C46B9C6F3C}"/>
                </a:ext>
              </a:extLst>
            </p:cNvPr>
            <p:cNvSpPr/>
            <p:nvPr/>
          </p:nvSpPr>
          <p:spPr>
            <a:xfrm>
              <a:off x="9090933" y="5241616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Cancel</a:t>
              </a:r>
              <a:endParaRPr lang="ko-KR" altLang="en-US" sz="900" dirty="0"/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6434A0D-1221-40C4-990F-3312FD8DA3F7}"/>
              </a:ext>
            </a:extLst>
          </p:cNvPr>
          <p:cNvSpPr/>
          <p:nvPr/>
        </p:nvSpPr>
        <p:spPr>
          <a:xfrm>
            <a:off x="5210638" y="1659800"/>
            <a:ext cx="4580055" cy="435222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99" name="그래픽 98" descr="닫기 윤곽선">
            <a:extLst>
              <a:ext uri="{FF2B5EF4-FFF2-40B4-BE49-F238E27FC236}">
                <a16:creationId xmlns:a16="http://schemas.microsoft.com/office/drawing/2014/main" id="{D0FB4A0C-C77D-46DF-A48E-66A82B3B5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7105" y="1769096"/>
            <a:ext cx="180578" cy="180578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9883085-FA28-4D99-96B7-3C97347FFB1E}"/>
              </a:ext>
            </a:extLst>
          </p:cNvPr>
          <p:cNvSpPr txBox="1"/>
          <p:nvPr/>
        </p:nvSpPr>
        <p:spPr>
          <a:xfrm>
            <a:off x="5210638" y="1738881"/>
            <a:ext cx="1552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Grouping Operator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1" name="표 21">
            <a:extLst>
              <a:ext uri="{FF2B5EF4-FFF2-40B4-BE49-F238E27FC236}">
                <a16:creationId xmlns:a16="http://schemas.microsoft.com/office/drawing/2014/main" id="{AB46BFF4-45B1-4122-9255-2A224EF8B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059448"/>
              </p:ext>
            </p:extLst>
          </p:nvPr>
        </p:nvGraphicFramePr>
        <p:xfrm>
          <a:off x="5348163" y="3036443"/>
          <a:ext cx="4253766" cy="2264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3766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</a:tblGrid>
              <a:tr h="323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AddConditionalColumnOperator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46800" marB="46800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  <a:tr h="323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AddDateInfoColumnsOperator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46800" marB="468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34474"/>
                  </a:ext>
                </a:extLst>
              </a:tr>
              <a:tr h="323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AddValueColumnOperator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46800" marB="468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0998"/>
                  </a:ext>
                </a:extLst>
              </a:tr>
              <a:tr h="323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ConcatAndReshapeOperator</a:t>
                      </a:r>
                      <a:endParaRPr lang="ko-KR" alt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0000" marR="90000" marT="46800" marB="468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64186"/>
                  </a:ext>
                </a:extLst>
              </a:tr>
              <a:tr h="323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DisassembleColumnOperator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46800" marB="468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244027"/>
                  </a:ext>
                </a:extLst>
              </a:tr>
              <a:tr h="323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NaivePerformanceMeasurer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46800" marB="468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3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817120"/>
                  </a:ext>
                </a:extLst>
              </a:tr>
              <a:tr h="323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LinearRegressorOperator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90000" marR="90000" marT="46800" marB="468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154622"/>
                  </a:ext>
                </a:extLst>
              </a:tr>
            </a:tbl>
          </a:graphicData>
        </a:graphic>
      </p:graphicFrame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DD8F030-843A-4DE3-8571-5580A7A3BB5F}"/>
              </a:ext>
            </a:extLst>
          </p:cNvPr>
          <p:cNvSpPr/>
          <p:nvPr/>
        </p:nvSpPr>
        <p:spPr>
          <a:xfrm>
            <a:off x="9723204" y="2679395"/>
            <a:ext cx="59424" cy="9144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FA46567-C003-4D0B-A3EE-543087886CEB}"/>
              </a:ext>
            </a:extLst>
          </p:cNvPr>
          <p:cNvSpPr txBox="1"/>
          <p:nvPr/>
        </p:nvSpPr>
        <p:spPr>
          <a:xfrm>
            <a:off x="5240221" y="2170531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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0" name="그래픽 119" descr="배지 체크 표시1 단색으로 채워진">
            <a:extLst>
              <a:ext uri="{FF2B5EF4-FFF2-40B4-BE49-F238E27FC236}">
                <a16:creationId xmlns:a16="http://schemas.microsoft.com/office/drawing/2014/main" id="{D14D4982-6F95-4E4C-8E22-87B6D5B6E1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8577" y="3142548"/>
            <a:ext cx="193196" cy="193196"/>
          </a:xfrm>
          <a:prstGeom prst="rect">
            <a:avLst/>
          </a:prstGeom>
        </p:spPr>
      </p:pic>
      <p:pic>
        <p:nvPicPr>
          <p:cNvPr id="121" name="그래픽 120" descr="배지 체크 표시1 단색으로 채워진">
            <a:extLst>
              <a:ext uri="{FF2B5EF4-FFF2-40B4-BE49-F238E27FC236}">
                <a16:creationId xmlns:a16="http://schemas.microsoft.com/office/drawing/2014/main" id="{657EFEB3-50DC-4240-AB53-2CC5169E12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8577" y="3425929"/>
            <a:ext cx="193196" cy="193196"/>
          </a:xfrm>
          <a:prstGeom prst="rect">
            <a:avLst/>
          </a:prstGeom>
        </p:spPr>
      </p:pic>
      <p:pic>
        <p:nvPicPr>
          <p:cNvPr id="78" name="그래픽 77" descr="배지 체크 표시1 단색으로 채워진">
            <a:extLst>
              <a:ext uri="{FF2B5EF4-FFF2-40B4-BE49-F238E27FC236}">
                <a16:creationId xmlns:a16="http://schemas.microsoft.com/office/drawing/2014/main" id="{8B0A4649-FDEE-4A8E-A369-F8CEDCAF6D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8577" y="4722279"/>
            <a:ext cx="193196" cy="1931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A4C636-6D53-469C-84E0-1804CFC95F40}"/>
              </a:ext>
            </a:extLst>
          </p:cNvPr>
          <p:cNvSpPr txBox="1"/>
          <p:nvPr/>
        </p:nvSpPr>
        <p:spPr>
          <a:xfrm>
            <a:off x="9483614" y="4669254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hover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D1D594-8383-4CCD-8747-3DEDDF204DFF}"/>
              </a:ext>
            </a:extLst>
          </p:cNvPr>
          <p:cNvSpPr/>
          <p:nvPr/>
        </p:nvSpPr>
        <p:spPr>
          <a:xfrm>
            <a:off x="4100491" y="2247616"/>
            <a:ext cx="633344" cy="273041"/>
          </a:xfrm>
          <a:prstGeom prst="rect">
            <a:avLst/>
          </a:prstGeom>
          <a:solidFill>
            <a:schemeClr val="accent5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Create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62F83D29-8231-4F51-B4D1-B3834221F96B}"/>
              </a:ext>
            </a:extLst>
          </p:cNvPr>
          <p:cNvSpPr/>
          <p:nvPr/>
        </p:nvSpPr>
        <p:spPr>
          <a:xfrm>
            <a:off x="489761" y="2247616"/>
            <a:ext cx="3479964" cy="273041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Search Operator Category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B076BEC-AADE-4E31-866B-78E40E6956FB}"/>
              </a:ext>
            </a:extLst>
          </p:cNvPr>
          <p:cNvGrpSpPr/>
          <p:nvPr/>
        </p:nvGrpSpPr>
        <p:grpSpPr>
          <a:xfrm>
            <a:off x="3719695" y="2273550"/>
            <a:ext cx="216991" cy="216991"/>
            <a:chOff x="6647789" y="3759978"/>
            <a:chExt cx="180368" cy="180368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0A96D001-DDDC-4926-9839-403ACAEF938B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84" name="그래픽 83" descr="돋보기 윤곽선">
              <a:extLst>
                <a:ext uri="{FF2B5EF4-FFF2-40B4-BE49-F238E27FC236}">
                  <a16:creationId xmlns:a16="http://schemas.microsoft.com/office/drawing/2014/main" id="{05121F87-629A-494F-96F9-27913CB2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8AB22CB1-5E92-4736-9A73-44559C681B01}"/>
              </a:ext>
            </a:extLst>
          </p:cNvPr>
          <p:cNvSpPr/>
          <p:nvPr/>
        </p:nvSpPr>
        <p:spPr>
          <a:xfrm>
            <a:off x="5605396" y="2171443"/>
            <a:ext cx="3908693" cy="273041"/>
          </a:xfrm>
          <a:prstGeom prst="roundRect">
            <a:avLst>
              <a:gd name="adj" fmla="val 7143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100" dirty="0"/>
              <a:t>Extraction</a:t>
            </a:r>
            <a:endParaRPr lang="ko-KR" altLang="en-US" sz="1100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2DED335C-205E-42DE-81CB-BB1E4ECBC2DE}"/>
              </a:ext>
            </a:extLst>
          </p:cNvPr>
          <p:cNvSpPr/>
          <p:nvPr/>
        </p:nvSpPr>
        <p:spPr>
          <a:xfrm>
            <a:off x="5321754" y="2686045"/>
            <a:ext cx="4197013" cy="273041"/>
          </a:xfrm>
          <a:prstGeom prst="roundRect">
            <a:avLst>
              <a:gd name="adj" fmla="val 7143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Search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Operator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A86B0FF-66C5-42FE-9011-FF1488A8DCF0}"/>
              </a:ext>
            </a:extLst>
          </p:cNvPr>
          <p:cNvGrpSpPr/>
          <p:nvPr/>
        </p:nvGrpSpPr>
        <p:grpSpPr>
          <a:xfrm>
            <a:off x="9266623" y="2705938"/>
            <a:ext cx="216991" cy="216991"/>
            <a:chOff x="6647789" y="3759978"/>
            <a:chExt cx="180368" cy="180368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FBE8CEF-032B-4AD8-9C48-B11D7CA17764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67" name="그래픽 66" descr="돋보기 윤곽선">
              <a:extLst>
                <a:ext uri="{FF2B5EF4-FFF2-40B4-BE49-F238E27FC236}">
                  <a16:creationId xmlns:a16="http://schemas.microsoft.com/office/drawing/2014/main" id="{318BC512-7F6F-4444-AF86-527B7D3DB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sp>
        <p:nvSpPr>
          <p:cNvPr id="64" name="타원 63">
            <a:extLst>
              <a:ext uri="{FF2B5EF4-FFF2-40B4-BE49-F238E27FC236}">
                <a16:creationId xmlns:a16="http://schemas.microsoft.com/office/drawing/2014/main" id="{1F4E8BD5-7BD6-46F6-AF07-25B555F3FAE2}"/>
              </a:ext>
            </a:extLst>
          </p:cNvPr>
          <p:cNvSpPr/>
          <p:nvPr/>
        </p:nvSpPr>
        <p:spPr>
          <a:xfrm>
            <a:off x="5200479" y="288989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86E141-A5CD-4928-AFBE-76D66636AB4F}"/>
              </a:ext>
            </a:extLst>
          </p:cNvPr>
          <p:cNvSpPr txBox="1"/>
          <p:nvPr/>
        </p:nvSpPr>
        <p:spPr>
          <a:xfrm>
            <a:off x="8989048" y="3092283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B13FA7-15B9-4D5E-B0DF-B63E3CABAE22}"/>
              </a:ext>
            </a:extLst>
          </p:cNvPr>
          <p:cNvSpPr txBox="1"/>
          <p:nvPr/>
        </p:nvSpPr>
        <p:spPr>
          <a:xfrm>
            <a:off x="6875026" y="5695363"/>
            <a:ext cx="1611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 Operator are selected.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C691C42-EE7F-44B1-BFBE-D523745E62BE}"/>
              </a:ext>
            </a:extLst>
          </p:cNvPr>
          <p:cNvSpPr txBox="1"/>
          <p:nvPr/>
        </p:nvSpPr>
        <p:spPr>
          <a:xfrm>
            <a:off x="8989048" y="4044715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FDE587A1-4974-4A60-8602-8EEE09D317A3}"/>
              </a:ext>
            </a:extLst>
          </p:cNvPr>
          <p:cNvSpPr/>
          <p:nvPr/>
        </p:nvSpPr>
        <p:spPr>
          <a:xfrm>
            <a:off x="6729224" y="571268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F21956-4560-4D05-87E8-0A0875D5A593}"/>
              </a:ext>
            </a:extLst>
          </p:cNvPr>
          <p:cNvSpPr/>
          <p:nvPr/>
        </p:nvSpPr>
        <p:spPr>
          <a:xfrm>
            <a:off x="6915841" y="5728262"/>
            <a:ext cx="151668" cy="180421"/>
          </a:xfrm>
          <a:prstGeom prst="rect">
            <a:avLst/>
          </a:prstGeom>
          <a:noFill/>
          <a:ln w="561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9A557A-F0D0-48F8-B4F0-045860E61858}"/>
              </a:ext>
            </a:extLst>
          </p:cNvPr>
          <p:cNvSpPr txBox="1"/>
          <p:nvPr/>
        </p:nvSpPr>
        <p:spPr>
          <a:xfrm>
            <a:off x="8079550" y="5305881"/>
            <a:ext cx="16466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Show selectable items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0BEA26E-2891-4EFB-BA46-228F665F9AEA}"/>
              </a:ext>
            </a:extLst>
          </p:cNvPr>
          <p:cNvSpPr/>
          <p:nvPr/>
        </p:nvSpPr>
        <p:spPr>
          <a:xfrm>
            <a:off x="7900528" y="531975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726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A29A01-6AAE-4358-A2CB-8F3C97510C4E}"/>
              </a:ext>
            </a:extLst>
          </p:cNvPr>
          <p:cNvSpPr/>
          <p:nvPr/>
        </p:nvSpPr>
        <p:spPr>
          <a:xfrm>
            <a:off x="0" y="3398071"/>
            <a:ext cx="9982199" cy="3448074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7D75A31C-6342-4A2B-885E-0BDF92ACA07B}"/>
              </a:ext>
            </a:extLst>
          </p:cNvPr>
          <p:cNvSpPr/>
          <p:nvPr/>
        </p:nvSpPr>
        <p:spPr>
          <a:xfrm>
            <a:off x="5180231" y="4058838"/>
            <a:ext cx="1980000" cy="1980000"/>
          </a:xfrm>
          <a:prstGeom prst="roundRect">
            <a:avLst>
              <a:gd name="adj" fmla="val 295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2D1500CC-F85E-4AE1-9710-670497401FA2}"/>
              </a:ext>
            </a:extLst>
          </p:cNvPr>
          <p:cNvSpPr/>
          <p:nvPr/>
        </p:nvSpPr>
        <p:spPr>
          <a:xfrm>
            <a:off x="7534379" y="4058838"/>
            <a:ext cx="1980000" cy="1980000"/>
          </a:xfrm>
          <a:prstGeom prst="roundRect">
            <a:avLst>
              <a:gd name="adj" fmla="val 2152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5C1FCC-7D6B-4F43-B80D-E03312821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목록</a:t>
            </a:r>
            <a:r>
              <a:rPr lang="en-US" altLang="ko-KR" dirty="0"/>
              <a:t>(</a:t>
            </a:r>
            <a:r>
              <a:rPr lang="ko-KR" altLang="en-US" dirty="0"/>
              <a:t>프로젝트 중심</a:t>
            </a:r>
            <a:r>
              <a:rPr lang="en-US" altLang="ko-KR" dirty="0"/>
              <a:t>) _My Projects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6A0E7D-ABB2-4B61-842E-3214AE0B90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spcBef>
                <a:spcPts val="100"/>
              </a:spcBef>
              <a:buNone/>
            </a:pPr>
            <a:r>
              <a:rPr lang="en-US" altLang="ko-KR" dirty="0"/>
              <a:t>1.  </a:t>
            </a:r>
            <a:r>
              <a:rPr lang="ko-KR" altLang="en-US" dirty="0"/>
              <a:t>필터로 선택된 태그 표시</a:t>
            </a:r>
            <a:r>
              <a:rPr lang="en-US" altLang="ko-KR" dirty="0"/>
              <a:t>(</a:t>
            </a:r>
            <a:r>
              <a:rPr lang="ko-KR" altLang="en-US" dirty="0"/>
              <a:t>제거 가능</a:t>
            </a:r>
            <a:r>
              <a:rPr lang="en-US" altLang="ko-KR" dirty="0"/>
              <a:t>)</a:t>
            </a:r>
          </a:p>
          <a:p>
            <a:pPr indent="0">
              <a:spcBef>
                <a:spcPts val="100"/>
              </a:spcBef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워크벤치</a:t>
            </a:r>
            <a:r>
              <a:rPr lang="en-US" altLang="ko-KR" dirty="0"/>
              <a:t>/</a:t>
            </a:r>
            <a:r>
              <a:rPr lang="ko-KR" altLang="en-US" dirty="0" err="1"/>
              <a:t>레포트</a:t>
            </a:r>
            <a:r>
              <a:rPr lang="ko-KR" altLang="en-US" dirty="0"/>
              <a:t> 버튼 선택한 경우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2-1. </a:t>
            </a:r>
            <a:r>
              <a:rPr lang="ko-KR" altLang="en-US" dirty="0"/>
              <a:t>태그 검색 시 검색</a:t>
            </a:r>
            <a:r>
              <a:rPr lang="en-US" altLang="ko-KR" dirty="0"/>
              <a:t> </a:t>
            </a:r>
            <a:r>
              <a:rPr lang="ko-KR" altLang="en-US" dirty="0"/>
              <a:t>태그는 강조 표시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2-2. </a:t>
            </a:r>
            <a:r>
              <a:rPr lang="ko-KR" altLang="en-US" dirty="0"/>
              <a:t>선택된 버튼에 선택표시 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2-3. </a:t>
            </a:r>
            <a:r>
              <a:rPr lang="ko-KR" altLang="en-US" dirty="0"/>
              <a:t>선택된 프로젝트라는 표시</a:t>
            </a:r>
            <a:endParaRPr lang="en-US" altLang="ko-KR" dirty="0"/>
          </a:p>
          <a:p>
            <a:pPr>
              <a:spcBef>
                <a:spcPts val="100"/>
              </a:spcBef>
              <a:buAutoNum type="arabicPeriod" startAt="3"/>
            </a:pPr>
            <a:r>
              <a:rPr lang="ko-KR" altLang="en-US" dirty="0"/>
              <a:t>마우스 오버 시 관련 </a:t>
            </a:r>
            <a:r>
              <a:rPr lang="en-US" altLang="ko-KR" dirty="0"/>
              <a:t>tool</a:t>
            </a:r>
            <a:r>
              <a:rPr lang="ko-KR" altLang="en-US" dirty="0"/>
              <a:t> 표시</a:t>
            </a:r>
            <a:endParaRPr lang="en-US" altLang="ko-KR" dirty="0"/>
          </a:p>
          <a:p>
            <a:pPr marL="92075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편집 </a:t>
            </a:r>
            <a:r>
              <a:rPr lang="en-US" altLang="ko-KR" dirty="0"/>
              <a:t>: </a:t>
            </a:r>
            <a:r>
              <a:rPr lang="ko-KR" altLang="en-US" dirty="0"/>
              <a:t>프로젝트명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태그 수정 </a:t>
            </a:r>
            <a:r>
              <a:rPr lang="en-US" altLang="ko-KR" dirty="0"/>
              <a:t>(</a:t>
            </a:r>
            <a:r>
              <a:rPr lang="ko-KR" altLang="en-US" dirty="0"/>
              <a:t>생성 팝업 활용</a:t>
            </a:r>
            <a:r>
              <a:rPr lang="en-US" altLang="ko-KR" dirty="0"/>
              <a:t>)</a:t>
            </a:r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- </a:t>
            </a:r>
            <a:r>
              <a:rPr lang="ko-KR" altLang="en-US" dirty="0"/>
              <a:t>삭제 </a:t>
            </a:r>
            <a:r>
              <a:rPr lang="en-US" altLang="ko-KR" dirty="0"/>
              <a:t>: </a:t>
            </a:r>
            <a:r>
              <a:rPr lang="ko-KR" altLang="en-US" dirty="0"/>
              <a:t>프로젝트 삭제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  </a:t>
            </a:r>
            <a:r>
              <a:rPr lang="ko-KR" altLang="en-US" dirty="0"/>
              <a:t>하위 작업목록이 존재하는 경우 함께 삭제된다는 확인 </a:t>
            </a:r>
            <a:r>
              <a:rPr lang="ko-KR" altLang="en-US" dirty="0" err="1"/>
              <a:t>알림창</a:t>
            </a:r>
            <a:r>
              <a:rPr lang="ko-KR" altLang="en-US" dirty="0"/>
              <a:t> 표시 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- </a:t>
            </a:r>
            <a:r>
              <a:rPr lang="ko-KR" altLang="en-US" dirty="0"/>
              <a:t>추가 </a:t>
            </a:r>
            <a:r>
              <a:rPr lang="en-US" altLang="ko-KR" dirty="0"/>
              <a:t>: </a:t>
            </a:r>
            <a:r>
              <a:rPr lang="ko-KR" altLang="en-US" dirty="0" err="1"/>
              <a:t>워크벤치</a:t>
            </a:r>
            <a:r>
              <a:rPr lang="en-US" altLang="ko-KR" dirty="0"/>
              <a:t>, </a:t>
            </a:r>
            <a:r>
              <a:rPr lang="ko-KR" altLang="en-US" dirty="0" err="1"/>
              <a:t>레포트</a:t>
            </a:r>
            <a:r>
              <a:rPr lang="ko-KR" altLang="en-US" dirty="0"/>
              <a:t> 생성화면 팝업</a:t>
            </a:r>
            <a:endParaRPr lang="en-US" altLang="ko-KR" dirty="0"/>
          </a:p>
          <a:p>
            <a:pPr>
              <a:spcBef>
                <a:spcPts val="100"/>
              </a:spcBef>
              <a:buAutoNum type="arabicPeriod" startAt="3"/>
            </a:pPr>
            <a:endParaRPr lang="en-US" altLang="ko-KR" dirty="0"/>
          </a:p>
          <a:p>
            <a:pPr indent="0">
              <a:spcBef>
                <a:spcPts val="100"/>
              </a:spcBef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673027-11D7-4293-A370-57EDDD3E53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01_01_</a:t>
            </a:r>
            <a:r>
              <a:rPr lang="ko-KR" altLang="en-US" dirty="0"/>
              <a:t>프로젝트 목록</a:t>
            </a:r>
            <a:r>
              <a:rPr lang="en-US" altLang="ko-KR" dirty="0"/>
              <a:t>_</a:t>
            </a:r>
            <a:r>
              <a:rPr lang="ko-KR" altLang="en-US" dirty="0"/>
              <a:t>유형</a:t>
            </a:r>
            <a:r>
              <a:rPr lang="en-US" altLang="ko-KR" dirty="0"/>
              <a:t>1(2)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E51D89-CBD7-439B-B01E-7B9F9067AF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프로젝트 목록</a:t>
            </a:r>
            <a:r>
              <a:rPr lang="en-US" altLang="ko-KR" dirty="0"/>
              <a:t>(</a:t>
            </a:r>
            <a:r>
              <a:rPr lang="ko-KR" altLang="en-US" dirty="0"/>
              <a:t>프로젝트 중심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52AB331-29CC-4A76-876A-09B8C630F8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My Projects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9EB141B-DB44-4B25-AE32-C57E78D8CB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380B0A-5359-4502-9817-BCCF09A60570}"/>
              </a:ext>
            </a:extLst>
          </p:cNvPr>
          <p:cNvSpPr txBox="1"/>
          <p:nvPr/>
        </p:nvSpPr>
        <p:spPr>
          <a:xfrm>
            <a:off x="362389" y="3022065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MY Projects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1381406" y="3022065"/>
            <a:ext cx="11395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Shared Files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438" name="직선 연결선 437">
            <a:extLst>
              <a:ext uri="{FF2B5EF4-FFF2-40B4-BE49-F238E27FC236}">
                <a16:creationId xmlns:a16="http://schemas.microsoft.com/office/drawing/2014/main" id="{AE01A750-526A-4615-925D-160E476DFBE6}"/>
              </a:ext>
            </a:extLst>
          </p:cNvPr>
          <p:cNvCxnSpPr>
            <a:cxnSpLocks/>
          </p:cNvCxnSpPr>
          <p:nvPr/>
        </p:nvCxnSpPr>
        <p:spPr>
          <a:xfrm>
            <a:off x="299700" y="3398071"/>
            <a:ext cx="1098595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7E36795-57BA-40D3-9788-BB1B087203B3}"/>
              </a:ext>
            </a:extLst>
          </p:cNvPr>
          <p:cNvSpPr/>
          <p:nvPr/>
        </p:nvSpPr>
        <p:spPr>
          <a:xfrm>
            <a:off x="114300" y="6485494"/>
            <a:ext cx="9685020" cy="216341"/>
          </a:xfrm>
          <a:prstGeom prst="rect">
            <a:avLst/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다음장에 계속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A0322826-BFCF-4BB4-A9C7-6D36A28357BA}"/>
              </a:ext>
            </a:extLst>
          </p:cNvPr>
          <p:cNvSpPr txBox="1"/>
          <p:nvPr/>
        </p:nvSpPr>
        <p:spPr>
          <a:xfrm>
            <a:off x="407360" y="3569897"/>
            <a:ext cx="904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Total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6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60F06318-E643-4855-8FC6-245D47839D08}"/>
              </a:ext>
            </a:extLst>
          </p:cNvPr>
          <p:cNvSpPr/>
          <p:nvPr/>
        </p:nvSpPr>
        <p:spPr>
          <a:xfrm>
            <a:off x="397038" y="4049240"/>
            <a:ext cx="1980000" cy="1980000"/>
          </a:xfrm>
          <a:prstGeom prst="roundRect">
            <a:avLst>
              <a:gd name="adj" fmla="val 2232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Create New Project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67555D1-BD84-451F-95F8-7765301E9690}"/>
              </a:ext>
            </a:extLst>
          </p:cNvPr>
          <p:cNvSpPr txBox="1"/>
          <p:nvPr/>
        </p:nvSpPr>
        <p:spPr>
          <a:xfrm>
            <a:off x="6232009" y="3806751"/>
            <a:ext cx="976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마우스 오버 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F9935F-CB27-4E1C-9C4C-35794A51433A}"/>
              </a:ext>
            </a:extLst>
          </p:cNvPr>
          <p:cNvGrpSpPr/>
          <p:nvPr/>
        </p:nvGrpSpPr>
        <p:grpSpPr>
          <a:xfrm>
            <a:off x="2800035" y="4058838"/>
            <a:ext cx="2052426" cy="1986328"/>
            <a:chOff x="2800035" y="3748815"/>
            <a:chExt cx="2052426" cy="19863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7BD590E-C18B-4BC5-AB4E-E68247E1CCE9}"/>
                </a:ext>
              </a:extLst>
            </p:cNvPr>
            <p:cNvGrpSpPr/>
            <p:nvPr/>
          </p:nvGrpSpPr>
          <p:grpSpPr>
            <a:xfrm>
              <a:off x="2803752" y="3748815"/>
              <a:ext cx="1984707" cy="1980000"/>
              <a:chOff x="2803752" y="4320023"/>
              <a:chExt cx="1984707" cy="1980000"/>
            </a:xfrm>
          </p:grpSpPr>
          <p:sp>
            <p:nvSpPr>
              <p:cNvPr id="209" name="사각형: 둥근 모서리 208">
                <a:extLst>
                  <a:ext uri="{FF2B5EF4-FFF2-40B4-BE49-F238E27FC236}">
                    <a16:creationId xmlns:a16="http://schemas.microsoft.com/office/drawing/2014/main" id="{929E6F1B-381F-4E04-A4FF-5FE5C6AD7CBA}"/>
                  </a:ext>
                </a:extLst>
              </p:cNvPr>
              <p:cNvSpPr/>
              <p:nvPr/>
            </p:nvSpPr>
            <p:spPr>
              <a:xfrm>
                <a:off x="2803752" y="4320023"/>
                <a:ext cx="1980000" cy="1980000"/>
              </a:xfrm>
              <a:prstGeom prst="roundRect">
                <a:avLst>
                  <a:gd name="adj" fmla="val 2954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44" name="사각형: 둥근 모서리 243">
                <a:extLst>
                  <a:ext uri="{FF2B5EF4-FFF2-40B4-BE49-F238E27FC236}">
                    <a16:creationId xmlns:a16="http://schemas.microsoft.com/office/drawing/2014/main" id="{D56DA647-5C10-4171-ADF2-BA69E3CE4B0C}"/>
                  </a:ext>
                </a:extLst>
              </p:cNvPr>
              <p:cNvSpPr/>
              <p:nvPr/>
            </p:nvSpPr>
            <p:spPr>
              <a:xfrm>
                <a:off x="2808459" y="4320023"/>
                <a:ext cx="1980000" cy="1980000"/>
              </a:xfrm>
              <a:prstGeom prst="roundRect">
                <a:avLst>
                  <a:gd name="adj" fmla="val 1992"/>
                </a:avLst>
              </a:prstGeom>
              <a:noFill/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874462C-7723-4E25-AFEB-99AB52901E4A}"/>
                </a:ext>
              </a:extLst>
            </p:cNvPr>
            <p:cNvSpPr txBox="1"/>
            <p:nvPr/>
          </p:nvSpPr>
          <p:spPr>
            <a:xfrm>
              <a:off x="2800035" y="3878254"/>
              <a:ext cx="18790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2021.05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테스트 현황</a:t>
              </a:r>
            </a:p>
          </p:txBody>
        </p:sp>
        <p:sp>
          <p:nvSpPr>
            <p:cNvPr id="212" name="사각형: 둥근 모서리 211">
              <a:extLst>
                <a:ext uri="{FF2B5EF4-FFF2-40B4-BE49-F238E27FC236}">
                  <a16:creationId xmlns:a16="http://schemas.microsoft.com/office/drawing/2014/main" id="{FB5258CD-789C-4CA1-ABFF-96AFF8D0D429}"/>
                </a:ext>
              </a:extLst>
            </p:cNvPr>
            <p:cNvSpPr/>
            <p:nvPr/>
          </p:nvSpPr>
          <p:spPr>
            <a:xfrm>
              <a:off x="2827008" y="4948256"/>
              <a:ext cx="482472" cy="199259"/>
            </a:xfrm>
            <a:prstGeom prst="roundRect">
              <a:avLst>
                <a:gd name="adj" fmla="val 5000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F84FF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#</a:t>
              </a: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5F84FF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교통</a:t>
              </a:r>
            </a:p>
          </p:txBody>
        </p:sp>
        <p:sp>
          <p:nvSpPr>
            <p:cNvPr id="213" name="사각형: 둥근 모서리 212">
              <a:extLst>
                <a:ext uri="{FF2B5EF4-FFF2-40B4-BE49-F238E27FC236}">
                  <a16:creationId xmlns:a16="http://schemas.microsoft.com/office/drawing/2014/main" id="{3BD1AFD7-3B29-4FCC-A273-7C8A7095C420}"/>
                </a:ext>
              </a:extLst>
            </p:cNvPr>
            <p:cNvSpPr/>
            <p:nvPr/>
          </p:nvSpPr>
          <p:spPr>
            <a:xfrm>
              <a:off x="3182882" y="4948256"/>
              <a:ext cx="482472" cy="199259"/>
            </a:xfrm>
            <a:prstGeom prst="roundRect">
              <a:avLst>
                <a:gd name="adj" fmla="val 5000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#</a:t>
              </a: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법규</a:t>
              </a:r>
            </a:p>
          </p:txBody>
        </p:sp>
        <p:sp>
          <p:nvSpPr>
            <p:cNvPr id="221" name="사각형: 둥근 모서리 220">
              <a:extLst>
                <a:ext uri="{FF2B5EF4-FFF2-40B4-BE49-F238E27FC236}">
                  <a16:creationId xmlns:a16="http://schemas.microsoft.com/office/drawing/2014/main" id="{153E5F18-56D7-4B19-B025-F84D10BD8E7B}"/>
                </a:ext>
              </a:extLst>
            </p:cNvPr>
            <p:cNvSpPr/>
            <p:nvPr/>
          </p:nvSpPr>
          <p:spPr>
            <a:xfrm>
              <a:off x="3545381" y="4948257"/>
              <a:ext cx="601030" cy="184986"/>
            </a:xfrm>
            <a:prstGeom prst="roundRect">
              <a:avLst>
                <a:gd name="adj" fmla="val 5000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#</a:t>
              </a: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법리검토</a:t>
              </a:r>
            </a:p>
          </p:txBody>
        </p: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EC9D635E-DDB6-46B8-8B0D-EAAB86E5D18A}"/>
                </a:ext>
              </a:extLst>
            </p:cNvPr>
            <p:cNvGrpSpPr/>
            <p:nvPr/>
          </p:nvGrpSpPr>
          <p:grpSpPr>
            <a:xfrm>
              <a:off x="2802862" y="5353551"/>
              <a:ext cx="2049599" cy="381592"/>
              <a:chOff x="2799772" y="2526981"/>
              <a:chExt cx="2163071" cy="381592"/>
            </a:xfrm>
          </p:grpSpPr>
          <p:sp>
            <p:nvSpPr>
              <p:cNvPr id="224" name="직사각형 59">
                <a:extLst>
                  <a:ext uri="{FF2B5EF4-FFF2-40B4-BE49-F238E27FC236}">
                    <a16:creationId xmlns:a16="http://schemas.microsoft.com/office/drawing/2014/main" id="{544131E6-8C9F-4227-8EE0-B2A5B4A84ED4}"/>
                  </a:ext>
                </a:extLst>
              </p:cNvPr>
              <p:cNvSpPr/>
              <p:nvPr/>
            </p:nvSpPr>
            <p:spPr>
              <a:xfrm>
                <a:off x="3847801" y="2526981"/>
                <a:ext cx="1048029" cy="3815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615" cap="flat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3EF0D5CE-BA40-423F-B99B-2666D5CDDAA4}"/>
                  </a:ext>
                </a:extLst>
              </p:cNvPr>
              <p:cNvSpPr txBox="1"/>
              <p:nvPr/>
            </p:nvSpPr>
            <p:spPr>
              <a:xfrm>
                <a:off x="3928708" y="2592009"/>
                <a:ext cx="103413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6 </a:t>
                </a:r>
                <a:r>
                  <a:rPr kumimoji="0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Report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227" name="직사각형 63">
                <a:extLst>
                  <a:ext uri="{FF2B5EF4-FFF2-40B4-BE49-F238E27FC236}">
                    <a16:creationId xmlns:a16="http://schemas.microsoft.com/office/drawing/2014/main" id="{8D49D67D-D212-411A-8894-9F235AC5AA61}"/>
                  </a:ext>
                </a:extLst>
              </p:cNvPr>
              <p:cNvSpPr/>
              <p:nvPr/>
            </p:nvSpPr>
            <p:spPr>
              <a:xfrm>
                <a:off x="2799772" y="2526981"/>
                <a:ext cx="1048028" cy="381592"/>
              </a:xfrm>
              <a:prstGeom prst="rect">
                <a:avLst/>
              </a:prstGeom>
              <a:solidFill>
                <a:schemeClr val="tx1"/>
              </a:solidFill>
              <a:ln w="5615" cap="flat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228" name="그래픽 227">
                <a:extLst>
                  <a:ext uri="{FF2B5EF4-FFF2-40B4-BE49-F238E27FC236}">
                    <a16:creationId xmlns:a16="http://schemas.microsoft.com/office/drawing/2014/main" id="{B7A5BA6B-6642-4002-922A-A6CAD088A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93062" y="2653934"/>
                <a:ext cx="128423" cy="127685"/>
              </a:xfrm>
              <a:prstGeom prst="rect">
                <a:avLst/>
              </a:prstGeom>
            </p:spPr>
          </p:pic>
          <p:pic>
            <p:nvPicPr>
              <p:cNvPr id="229" name="그래픽 228">
                <a:extLst>
                  <a:ext uri="{FF2B5EF4-FFF2-40B4-BE49-F238E27FC236}">
                    <a16:creationId xmlns:a16="http://schemas.microsoft.com/office/drawing/2014/main" id="{44761570-E35B-41C0-8A3C-ECCDAB1EE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77225" y="2651031"/>
                <a:ext cx="121839" cy="121138"/>
              </a:xfrm>
              <a:prstGeom prst="rect">
                <a:avLst/>
              </a:prstGeom>
            </p:spPr>
          </p:pic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BF3E3EFE-DFA9-4DDA-BACE-54FC3ADC479E}"/>
                  </a:ext>
                </a:extLst>
              </p:cNvPr>
              <p:cNvSpPr txBox="1"/>
              <p:nvPr/>
            </p:nvSpPr>
            <p:spPr>
              <a:xfrm>
                <a:off x="2895665" y="2592009"/>
                <a:ext cx="10341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8 </a:t>
                </a:r>
                <a:r>
                  <a:rPr kumimoji="0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Workflow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p:grpSp>
        <p:sp>
          <p:nvSpPr>
            <p:cNvPr id="246" name="사각형: 둥근 모서리 245">
              <a:extLst>
                <a:ext uri="{FF2B5EF4-FFF2-40B4-BE49-F238E27FC236}">
                  <a16:creationId xmlns:a16="http://schemas.microsoft.com/office/drawing/2014/main" id="{06FC8EAD-7092-4F0D-9FB5-3F5AD2C752E8}"/>
                </a:ext>
              </a:extLst>
            </p:cNvPr>
            <p:cNvSpPr/>
            <p:nvPr/>
          </p:nvSpPr>
          <p:spPr>
            <a:xfrm>
              <a:off x="2890368" y="5119278"/>
              <a:ext cx="1716418" cy="199259"/>
            </a:xfrm>
            <a:prstGeom prst="roundRect">
              <a:avLst>
                <a:gd name="adj" fmla="val 5000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created   2021/06/01</a:t>
              </a:r>
              <a:r>
                <a: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</a:t>
              </a:r>
              <a:r>
                <a:rPr kumimoji="0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23:56</a:t>
              </a:r>
              <a:endPara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9BBF1E51-CA61-4007-952A-76C79AD36062}"/>
              </a:ext>
            </a:extLst>
          </p:cNvPr>
          <p:cNvSpPr txBox="1"/>
          <p:nvPr/>
        </p:nvSpPr>
        <p:spPr>
          <a:xfrm>
            <a:off x="5176514" y="4188277"/>
            <a:ext cx="1962397" cy="447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2.15.17.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PyUDF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를 사용한 빌딩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최적제어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D6180648-AF97-4C31-91B2-5A70642273C2}"/>
              </a:ext>
            </a:extLst>
          </p:cNvPr>
          <p:cNvSpPr txBox="1"/>
          <p:nvPr/>
        </p:nvSpPr>
        <p:spPr>
          <a:xfrm>
            <a:off x="5215532" y="4643273"/>
            <a:ext cx="2013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배치 결과 리포트입니다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xxxxxxxxxxxxxxxxxxxxxxxxxxxxxxxxxxxxxxxxxxxxxxxxxxxxxxxx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···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 </a:t>
            </a:r>
          </a:p>
        </p:txBody>
      </p:sp>
      <p:sp>
        <p:nvSpPr>
          <p:cNvPr id="236" name="사각형: 둥근 모서리 235">
            <a:extLst>
              <a:ext uri="{FF2B5EF4-FFF2-40B4-BE49-F238E27FC236}">
                <a16:creationId xmlns:a16="http://schemas.microsoft.com/office/drawing/2014/main" id="{CADD0E99-EA29-44AC-BC96-1CD6103826B7}"/>
              </a:ext>
            </a:extLst>
          </p:cNvPr>
          <p:cNvSpPr/>
          <p:nvPr/>
        </p:nvSpPr>
        <p:spPr>
          <a:xfrm>
            <a:off x="5203487" y="5255067"/>
            <a:ext cx="482472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94CE0D9-22F0-48A3-AB9A-9B5658F113AD}"/>
              </a:ext>
            </a:extLst>
          </p:cNvPr>
          <p:cNvSpPr txBox="1"/>
          <p:nvPr/>
        </p:nvSpPr>
        <p:spPr>
          <a:xfrm>
            <a:off x="7530537" y="4188277"/>
            <a:ext cx="1463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TC-SF-900-CON-002 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39" name="사각형: 둥근 모서리 238">
            <a:extLst>
              <a:ext uri="{FF2B5EF4-FFF2-40B4-BE49-F238E27FC236}">
                <a16:creationId xmlns:a16="http://schemas.microsoft.com/office/drawing/2014/main" id="{B0EF139A-1E9C-4D28-9CC7-B359EC2A10C3}"/>
              </a:ext>
            </a:extLst>
          </p:cNvPr>
          <p:cNvSpPr/>
          <p:nvPr/>
        </p:nvSpPr>
        <p:spPr>
          <a:xfrm>
            <a:off x="7557510" y="5252722"/>
            <a:ext cx="482472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테스트</a:t>
            </a:r>
          </a:p>
        </p:txBody>
      </p:sp>
      <p:pic>
        <p:nvPicPr>
          <p:cNvPr id="261" name="그래픽 260" descr="배지 팔로우 단색으로 채워진">
            <a:extLst>
              <a:ext uri="{FF2B5EF4-FFF2-40B4-BE49-F238E27FC236}">
                <a16:creationId xmlns:a16="http://schemas.microsoft.com/office/drawing/2014/main" id="{F2C7FB63-4583-4318-A1F3-8F71622EB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2286" y="4411928"/>
            <a:ext cx="732018" cy="732018"/>
          </a:xfrm>
          <a:prstGeom prst="rect">
            <a:avLst/>
          </a:prstGeom>
        </p:spPr>
      </p:pic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6F0779A7-8CAC-4993-A0EE-9D5263DC28B9}"/>
              </a:ext>
            </a:extLst>
          </p:cNvPr>
          <p:cNvGrpSpPr/>
          <p:nvPr/>
        </p:nvGrpSpPr>
        <p:grpSpPr>
          <a:xfrm>
            <a:off x="5175884" y="5673766"/>
            <a:ext cx="1989096" cy="381592"/>
            <a:chOff x="2799772" y="2526981"/>
            <a:chExt cx="2096058" cy="381592"/>
          </a:xfrm>
        </p:grpSpPr>
        <p:sp>
          <p:nvSpPr>
            <p:cNvPr id="264" name="직사각형 59">
              <a:extLst>
                <a:ext uri="{FF2B5EF4-FFF2-40B4-BE49-F238E27FC236}">
                  <a16:creationId xmlns:a16="http://schemas.microsoft.com/office/drawing/2014/main" id="{9AF5E44D-5530-4E5E-85C5-F84AC132A105}"/>
                </a:ext>
              </a:extLst>
            </p:cNvPr>
            <p:cNvSpPr/>
            <p:nvPr/>
          </p:nvSpPr>
          <p:spPr>
            <a:xfrm>
              <a:off x="3847801" y="2526981"/>
              <a:ext cx="1048029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3633339F-B7D6-49DA-8BBA-AE75AB659D7C}"/>
                </a:ext>
              </a:extLst>
            </p:cNvPr>
            <p:cNvSpPr txBox="1"/>
            <p:nvPr/>
          </p:nvSpPr>
          <p:spPr>
            <a:xfrm>
              <a:off x="4021519" y="2592009"/>
              <a:ext cx="8634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3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Report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66" name="직사각형 63">
              <a:extLst>
                <a:ext uri="{FF2B5EF4-FFF2-40B4-BE49-F238E27FC236}">
                  <a16:creationId xmlns:a16="http://schemas.microsoft.com/office/drawing/2014/main" id="{D41AA481-461A-44BB-99D8-9D9CDDF19970}"/>
                </a:ext>
              </a:extLst>
            </p:cNvPr>
            <p:cNvSpPr/>
            <p:nvPr/>
          </p:nvSpPr>
          <p:spPr>
            <a:xfrm>
              <a:off x="2799772" y="2526981"/>
              <a:ext cx="1048028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267" name="그래픽 266">
              <a:extLst>
                <a:ext uri="{FF2B5EF4-FFF2-40B4-BE49-F238E27FC236}">
                  <a16:creationId xmlns:a16="http://schemas.microsoft.com/office/drawing/2014/main" id="{F0F4BB27-3E3C-4268-986B-2A6AAF3AA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93062" y="2653934"/>
              <a:ext cx="128423" cy="127685"/>
            </a:xfrm>
            <a:prstGeom prst="rect">
              <a:avLst/>
            </a:prstGeom>
          </p:spPr>
        </p:pic>
        <p:pic>
          <p:nvPicPr>
            <p:cNvPr id="268" name="그래픽 267">
              <a:extLst>
                <a:ext uri="{FF2B5EF4-FFF2-40B4-BE49-F238E27FC236}">
                  <a16:creationId xmlns:a16="http://schemas.microsoft.com/office/drawing/2014/main" id="{55D70E8C-CA0A-4B45-914B-D83BAA32C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77225" y="2651031"/>
              <a:ext cx="121839" cy="121138"/>
            </a:xfrm>
            <a:prstGeom prst="rect">
              <a:avLst/>
            </a:prstGeom>
          </p:spPr>
        </p:pic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4DA150FB-0D70-495E-BE4F-3CCCD419F4AB}"/>
                </a:ext>
              </a:extLst>
            </p:cNvPr>
            <p:cNvSpPr txBox="1"/>
            <p:nvPr/>
          </p:nvSpPr>
          <p:spPr>
            <a:xfrm>
              <a:off x="2882159" y="2592009"/>
              <a:ext cx="10341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6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Workflow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pic>
        <p:nvPicPr>
          <p:cNvPr id="283" name="그래픽 282">
            <a:extLst>
              <a:ext uri="{FF2B5EF4-FFF2-40B4-BE49-F238E27FC236}">
                <a16:creationId xmlns:a16="http://schemas.microsoft.com/office/drawing/2014/main" id="{C82D83DB-D4FB-450E-94B9-0235462967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2323" y="5775231"/>
            <a:ext cx="121870" cy="127685"/>
          </a:xfrm>
          <a:prstGeom prst="roundRect">
            <a:avLst/>
          </a:prstGeom>
        </p:spPr>
      </p:pic>
      <p:sp>
        <p:nvSpPr>
          <p:cNvPr id="301" name="TextBox 300">
            <a:extLst>
              <a:ext uri="{FF2B5EF4-FFF2-40B4-BE49-F238E27FC236}">
                <a16:creationId xmlns:a16="http://schemas.microsoft.com/office/drawing/2014/main" id="{5038DEA7-ECF5-4630-AA3B-0EAD8D25BA12}"/>
              </a:ext>
            </a:extLst>
          </p:cNvPr>
          <p:cNvSpPr txBox="1"/>
          <p:nvPr/>
        </p:nvSpPr>
        <p:spPr>
          <a:xfrm>
            <a:off x="2893654" y="3785090"/>
            <a:ext cx="1882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Workflow/Report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btn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선택 시</a:t>
            </a: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0E7DC01-35E0-4EB8-83BE-82AA2E1706CB}"/>
              </a:ext>
            </a:extLst>
          </p:cNvPr>
          <p:cNvGrpSpPr/>
          <p:nvPr/>
        </p:nvGrpSpPr>
        <p:grpSpPr>
          <a:xfrm>
            <a:off x="7532676" y="5673766"/>
            <a:ext cx="1989096" cy="381592"/>
            <a:chOff x="2799772" y="2526981"/>
            <a:chExt cx="2096058" cy="381592"/>
          </a:xfrm>
        </p:grpSpPr>
        <p:sp>
          <p:nvSpPr>
            <p:cNvPr id="150" name="직사각형 59">
              <a:extLst>
                <a:ext uri="{FF2B5EF4-FFF2-40B4-BE49-F238E27FC236}">
                  <a16:creationId xmlns:a16="http://schemas.microsoft.com/office/drawing/2014/main" id="{4019CD8C-B99F-4396-B5A0-A412D065A2E1}"/>
                </a:ext>
              </a:extLst>
            </p:cNvPr>
            <p:cNvSpPr/>
            <p:nvPr/>
          </p:nvSpPr>
          <p:spPr>
            <a:xfrm>
              <a:off x="3847801" y="2526981"/>
              <a:ext cx="1048029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F103B6F-69CD-475A-9ADC-7422B30DD5AC}"/>
                </a:ext>
              </a:extLst>
            </p:cNvPr>
            <p:cNvSpPr txBox="1"/>
            <p:nvPr/>
          </p:nvSpPr>
          <p:spPr>
            <a:xfrm>
              <a:off x="4021519" y="2592009"/>
              <a:ext cx="8634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3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Report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52" name="직사각형 63">
              <a:extLst>
                <a:ext uri="{FF2B5EF4-FFF2-40B4-BE49-F238E27FC236}">
                  <a16:creationId xmlns:a16="http://schemas.microsoft.com/office/drawing/2014/main" id="{B2769772-11B4-492B-8381-35B294CC09E4}"/>
                </a:ext>
              </a:extLst>
            </p:cNvPr>
            <p:cNvSpPr/>
            <p:nvPr/>
          </p:nvSpPr>
          <p:spPr>
            <a:xfrm>
              <a:off x="2799772" y="2526981"/>
              <a:ext cx="1048028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153" name="그래픽 152">
              <a:extLst>
                <a:ext uri="{FF2B5EF4-FFF2-40B4-BE49-F238E27FC236}">
                  <a16:creationId xmlns:a16="http://schemas.microsoft.com/office/drawing/2014/main" id="{37949E92-E667-47D2-A098-DFDC3CED2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93062" y="2653934"/>
              <a:ext cx="128423" cy="127685"/>
            </a:xfrm>
            <a:prstGeom prst="rect">
              <a:avLst/>
            </a:prstGeom>
          </p:spPr>
        </p:pic>
        <p:pic>
          <p:nvPicPr>
            <p:cNvPr id="154" name="그래픽 153">
              <a:extLst>
                <a:ext uri="{FF2B5EF4-FFF2-40B4-BE49-F238E27FC236}">
                  <a16:creationId xmlns:a16="http://schemas.microsoft.com/office/drawing/2014/main" id="{74BF0050-6987-4595-9A4D-C7133B1C5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77225" y="2651031"/>
              <a:ext cx="121839" cy="121138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89E3192-3564-46D0-BCE3-8E186BF50822}"/>
                </a:ext>
              </a:extLst>
            </p:cNvPr>
            <p:cNvSpPr txBox="1"/>
            <p:nvPr/>
          </p:nvSpPr>
          <p:spPr>
            <a:xfrm>
              <a:off x="2882159" y="2592009"/>
              <a:ext cx="10341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6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Workflow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EB1A5A01-3340-426C-B77D-8AD84D9DDD36}"/>
              </a:ext>
            </a:extLst>
          </p:cNvPr>
          <p:cNvSpPr/>
          <p:nvPr/>
        </p:nvSpPr>
        <p:spPr>
          <a:xfrm>
            <a:off x="1138952" y="3661837"/>
            <a:ext cx="482472" cy="199259"/>
          </a:xfrm>
          <a:prstGeom prst="rect">
            <a:avLst/>
          </a:prstGeom>
          <a:noFill/>
          <a:ln w="6350">
            <a:solidFill>
              <a:srgbClr val="5F8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BF997D71-2EF1-433F-89E1-EFF6888D5688}"/>
              </a:ext>
            </a:extLst>
          </p:cNvPr>
          <p:cNvSpPr/>
          <p:nvPr/>
        </p:nvSpPr>
        <p:spPr>
          <a:xfrm>
            <a:off x="1695695" y="3661837"/>
            <a:ext cx="482472" cy="199259"/>
          </a:xfrm>
          <a:prstGeom prst="rect">
            <a:avLst/>
          </a:prstGeom>
          <a:noFill/>
          <a:ln w="6350">
            <a:solidFill>
              <a:srgbClr val="5F8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20C7BD5-6C12-4316-AE05-C9D82411FE6D}"/>
              </a:ext>
            </a:extLst>
          </p:cNvPr>
          <p:cNvSpPr/>
          <p:nvPr/>
        </p:nvSpPr>
        <p:spPr>
          <a:xfrm>
            <a:off x="2246945" y="3661837"/>
            <a:ext cx="482472" cy="199259"/>
          </a:xfrm>
          <a:prstGeom prst="rect">
            <a:avLst/>
          </a:prstGeom>
          <a:noFill/>
          <a:ln w="6350">
            <a:solidFill>
              <a:srgbClr val="5F8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 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CD4347A9-0541-4B54-964C-8508AA328034}"/>
              </a:ext>
            </a:extLst>
          </p:cNvPr>
          <p:cNvSpPr/>
          <p:nvPr/>
        </p:nvSpPr>
        <p:spPr>
          <a:xfrm>
            <a:off x="2706738" y="396416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0889091-883F-4A79-AA87-9B30966ED470}"/>
              </a:ext>
            </a:extLst>
          </p:cNvPr>
          <p:cNvSpPr txBox="1"/>
          <p:nvPr/>
        </p:nvSpPr>
        <p:spPr>
          <a:xfrm>
            <a:off x="2506520" y="5603940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77E1F12-7C7C-47CC-8D25-FE549FB0930E}"/>
              </a:ext>
            </a:extLst>
          </p:cNvPr>
          <p:cNvSpPr txBox="1"/>
          <p:nvPr/>
        </p:nvSpPr>
        <p:spPr>
          <a:xfrm>
            <a:off x="2624186" y="5217287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21EC9C9-40BC-4FFB-818F-DC1545F1B179}"/>
              </a:ext>
            </a:extLst>
          </p:cNvPr>
          <p:cNvSpPr txBox="1"/>
          <p:nvPr/>
        </p:nvSpPr>
        <p:spPr>
          <a:xfrm>
            <a:off x="3603198" y="6003743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▲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912AAC3B-C22D-4344-92D7-0E9910168133}"/>
              </a:ext>
            </a:extLst>
          </p:cNvPr>
          <p:cNvSpPr txBox="1"/>
          <p:nvPr/>
        </p:nvSpPr>
        <p:spPr>
          <a:xfrm>
            <a:off x="3373096" y="6050779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2-3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6127B9C8-DA00-4815-817D-A5A355A83978}"/>
              </a:ext>
            </a:extLst>
          </p:cNvPr>
          <p:cNvSpPr/>
          <p:nvPr/>
        </p:nvSpPr>
        <p:spPr>
          <a:xfrm>
            <a:off x="4994642" y="3067455"/>
            <a:ext cx="482472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</a:t>
            </a:r>
          </a:p>
        </p:txBody>
      </p:sp>
      <p:sp>
        <p:nvSpPr>
          <p:cNvPr id="219" name="사각형: 둥근 모서리 218">
            <a:extLst>
              <a:ext uri="{FF2B5EF4-FFF2-40B4-BE49-F238E27FC236}">
                <a16:creationId xmlns:a16="http://schemas.microsoft.com/office/drawing/2014/main" id="{E1B3422B-E9EB-42AE-9C17-6573CE960ED8}"/>
              </a:ext>
            </a:extLst>
          </p:cNvPr>
          <p:cNvSpPr/>
          <p:nvPr/>
        </p:nvSpPr>
        <p:spPr>
          <a:xfrm>
            <a:off x="5313192" y="3067455"/>
            <a:ext cx="482472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법규</a:t>
            </a:r>
          </a:p>
        </p:txBody>
      </p: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3ACC7E51-6D2B-42C5-8CD9-512C993415E0}"/>
              </a:ext>
            </a:extLst>
          </p:cNvPr>
          <p:cNvSpPr/>
          <p:nvPr/>
        </p:nvSpPr>
        <p:spPr>
          <a:xfrm>
            <a:off x="5675691" y="3075577"/>
            <a:ext cx="601030" cy="18498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법리검토</a:t>
            </a:r>
          </a:p>
        </p:txBody>
      </p: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6778CF36-C69F-4FDE-8859-C4CB16230EA8}"/>
              </a:ext>
            </a:extLst>
          </p:cNvPr>
          <p:cNvSpPr/>
          <p:nvPr/>
        </p:nvSpPr>
        <p:spPr>
          <a:xfrm>
            <a:off x="3758139" y="3071004"/>
            <a:ext cx="1293128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Recently search keywords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51" name="사각형: 둥근 모서리 250">
            <a:extLst>
              <a:ext uri="{FF2B5EF4-FFF2-40B4-BE49-F238E27FC236}">
                <a16:creationId xmlns:a16="http://schemas.microsoft.com/office/drawing/2014/main" id="{93E8C283-3828-4E6A-961C-64BF80E26B53}"/>
              </a:ext>
            </a:extLst>
          </p:cNvPr>
          <p:cNvSpPr/>
          <p:nvPr/>
        </p:nvSpPr>
        <p:spPr>
          <a:xfrm>
            <a:off x="5256334" y="5435198"/>
            <a:ext cx="1716418" cy="199258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created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62" name="사각형: 둥근 모서리 261">
            <a:extLst>
              <a:ext uri="{FF2B5EF4-FFF2-40B4-BE49-F238E27FC236}">
                <a16:creationId xmlns:a16="http://schemas.microsoft.com/office/drawing/2014/main" id="{548CF524-CDC5-447A-A655-8ECCEAD86DC1}"/>
              </a:ext>
            </a:extLst>
          </p:cNvPr>
          <p:cNvSpPr/>
          <p:nvPr/>
        </p:nvSpPr>
        <p:spPr>
          <a:xfrm>
            <a:off x="5180230" y="4057060"/>
            <a:ext cx="1980001" cy="1623781"/>
          </a:xfrm>
          <a:prstGeom prst="roundRect">
            <a:avLst>
              <a:gd name="adj" fmla="val 1597"/>
            </a:avLst>
          </a:prstGeom>
          <a:solidFill>
            <a:schemeClr val="tx1">
              <a:lumMod val="65000"/>
              <a:lumOff val="35000"/>
              <a:alpha val="51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9B5A754A-137E-4DF2-8073-E5601D04B664}"/>
              </a:ext>
            </a:extLst>
          </p:cNvPr>
          <p:cNvGrpSpPr/>
          <p:nvPr/>
        </p:nvGrpSpPr>
        <p:grpSpPr>
          <a:xfrm>
            <a:off x="5475674" y="4745700"/>
            <a:ext cx="1365721" cy="407522"/>
            <a:chOff x="5264413" y="1586486"/>
            <a:chExt cx="1816276" cy="541966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4266A4FE-E36B-44FE-8875-E4C123B82B91}"/>
                </a:ext>
              </a:extLst>
            </p:cNvPr>
            <p:cNvGrpSpPr/>
            <p:nvPr/>
          </p:nvGrpSpPr>
          <p:grpSpPr>
            <a:xfrm>
              <a:off x="5264413" y="1586486"/>
              <a:ext cx="1816276" cy="541966"/>
              <a:chOff x="8051619" y="1482097"/>
              <a:chExt cx="1816276" cy="541966"/>
            </a:xfrm>
          </p:grpSpPr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B4E46F80-71BF-4D49-A779-39B42342AD16}"/>
                  </a:ext>
                </a:extLst>
              </p:cNvPr>
              <p:cNvSpPr/>
              <p:nvPr/>
            </p:nvSpPr>
            <p:spPr>
              <a:xfrm>
                <a:off x="8051619" y="1482097"/>
                <a:ext cx="541966" cy="541966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89" name="그래픽 188" descr="연필 단색으로 채워진">
                <a:extLst>
                  <a:ext uri="{FF2B5EF4-FFF2-40B4-BE49-F238E27FC236}">
                    <a16:creationId xmlns:a16="http://schemas.microsoft.com/office/drawing/2014/main" id="{BE780180-382A-4D3C-AB85-C13BEC95F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200619" y="1635633"/>
                <a:ext cx="243964" cy="243958"/>
              </a:xfrm>
              <a:prstGeom prst="rect">
                <a:avLst/>
              </a:prstGeom>
            </p:spPr>
          </p:pic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A2F23333-3FAE-478D-B2D3-233EBE109CB7}"/>
                  </a:ext>
                </a:extLst>
              </p:cNvPr>
              <p:cNvSpPr/>
              <p:nvPr/>
            </p:nvSpPr>
            <p:spPr>
              <a:xfrm>
                <a:off x="8683168" y="1482097"/>
                <a:ext cx="541966" cy="541966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92" name="그래픽 191" descr="쓰레기 단색으로 채워진">
                <a:extLst>
                  <a:ext uri="{FF2B5EF4-FFF2-40B4-BE49-F238E27FC236}">
                    <a16:creationId xmlns:a16="http://schemas.microsoft.com/office/drawing/2014/main" id="{C97B0AD3-5DB5-4A4F-A443-1BD2D7F0C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823161" y="1609035"/>
                <a:ext cx="261978" cy="261976"/>
              </a:xfrm>
              <a:prstGeom prst="rect">
                <a:avLst/>
              </a:prstGeom>
            </p:spPr>
          </p:pic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CB5A0D4-8E32-423D-B4FC-520A24415F5A}"/>
                  </a:ext>
                </a:extLst>
              </p:cNvPr>
              <p:cNvSpPr/>
              <p:nvPr/>
            </p:nvSpPr>
            <p:spPr>
              <a:xfrm>
                <a:off x="9325929" y="1482097"/>
                <a:ext cx="541966" cy="541966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C9A8D596-6C82-45DC-86A3-5B94764DCA51}"/>
                </a:ext>
              </a:extLst>
            </p:cNvPr>
            <p:cNvGrpSpPr/>
            <p:nvPr/>
          </p:nvGrpSpPr>
          <p:grpSpPr>
            <a:xfrm>
              <a:off x="6635408" y="1689590"/>
              <a:ext cx="340447" cy="336645"/>
              <a:chOff x="6635408" y="1689590"/>
              <a:chExt cx="340447" cy="336645"/>
            </a:xfrm>
          </p:grpSpPr>
          <p:pic>
            <p:nvPicPr>
              <p:cNvPr id="177" name="그래픽 176" descr="폴더 단색으로 채워진">
                <a:extLst>
                  <a:ext uri="{FF2B5EF4-FFF2-40B4-BE49-F238E27FC236}">
                    <a16:creationId xmlns:a16="http://schemas.microsoft.com/office/drawing/2014/main" id="{656654AD-269B-4B7F-B297-D8CA1DE6A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639210" y="1689590"/>
                <a:ext cx="336645" cy="336645"/>
              </a:xfrm>
              <a:prstGeom prst="rect">
                <a:avLst/>
              </a:prstGeom>
            </p:spPr>
          </p:pic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232C123D-66C1-4B4C-8487-C8E13DC3569C}"/>
                  </a:ext>
                </a:extLst>
              </p:cNvPr>
              <p:cNvSpPr txBox="1"/>
              <p:nvPr/>
            </p:nvSpPr>
            <p:spPr>
              <a:xfrm>
                <a:off x="6635408" y="1715841"/>
                <a:ext cx="26802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+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p:grpSp>
      </p:grpSp>
      <p:sp>
        <p:nvSpPr>
          <p:cNvPr id="252" name="사각형: 둥근 모서리 251">
            <a:extLst>
              <a:ext uri="{FF2B5EF4-FFF2-40B4-BE49-F238E27FC236}">
                <a16:creationId xmlns:a16="http://schemas.microsoft.com/office/drawing/2014/main" id="{30EA3B19-A4E6-476D-8FAB-BEBC2328B33F}"/>
              </a:ext>
            </a:extLst>
          </p:cNvPr>
          <p:cNvSpPr/>
          <p:nvPr/>
        </p:nvSpPr>
        <p:spPr>
          <a:xfrm>
            <a:off x="7592725" y="5427978"/>
            <a:ext cx="1716418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created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674DB5B2-5651-4058-81AF-73E94F725C5D}"/>
              </a:ext>
            </a:extLst>
          </p:cNvPr>
          <p:cNvSpPr/>
          <p:nvPr/>
        </p:nvSpPr>
        <p:spPr>
          <a:xfrm>
            <a:off x="5104680" y="396416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B1F748-8CA5-4913-9801-9E14C3D59D4C}"/>
              </a:ext>
            </a:extLst>
          </p:cNvPr>
          <p:cNvSpPr/>
          <p:nvPr/>
        </p:nvSpPr>
        <p:spPr>
          <a:xfrm>
            <a:off x="1032286" y="3556000"/>
            <a:ext cx="1777011" cy="365679"/>
          </a:xfrm>
          <a:prstGeom prst="rect">
            <a:avLst/>
          </a:prstGeom>
          <a:noFill/>
          <a:ln w="561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A0155E6-56EE-4D3E-AE78-1346E991F4AB}"/>
              </a:ext>
            </a:extLst>
          </p:cNvPr>
          <p:cNvSpPr txBox="1"/>
          <p:nvPr/>
        </p:nvSpPr>
        <p:spPr>
          <a:xfrm>
            <a:off x="2097250" y="3342282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검색된 태그</a:t>
            </a: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2D2BD6D-484A-43C5-8D5C-2B0DE17F7041}"/>
              </a:ext>
            </a:extLst>
          </p:cNvPr>
          <p:cNvSpPr/>
          <p:nvPr/>
        </p:nvSpPr>
        <p:spPr>
          <a:xfrm>
            <a:off x="991056" y="342118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99051463-FD57-41ED-92BC-2FBE4FE98422}"/>
              </a:ext>
            </a:extLst>
          </p:cNvPr>
          <p:cNvGrpSpPr/>
          <p:nvPr/>
        </p:nvGrpSpPr>
        <p:grpSpPr>
          <a:xfrm>
            <a:off x="8348963" y="3617499"/>
            <a:ext cx="1155800" cy="258484"/>
            <a:chOff x="8348963" y="3490499"/>
            <a:chExt cx="1155800" cy="258484"/>
          </a:xfrm>
        </p:grpSpPr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C53674C8-B915-4ADD-AA3D-467C3AECC4DD}"/>
                </a:ext>
              </a:extLst>
            </p:cNvPr>
            <p:cNvGrpSpPr/>
            <p:nvPr/>
          </p:nvGrpSpPr>
          <p:grpSpPr>
            <a:xfrm>
              <a:off x="8348963" y="3490499"/>
              <a:ext cx="1155800" cy="258484"/>
              <a:chOff x="8348963" y="1272065"/>
              <a:chExt cx="1155800" cy="258484"/>
            </a:xfrm>
          </p:grpSpPr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F862D6BB-FF45-40BE-A2A6-0315B4242E23}"/>
                  </a:ext>
                </a:extLst>
              </p:cNvPr>
              <p:cNvSpPr/>
              <p:nvPr/>
            </p:nvSpPr>
            <p:spPr>
              <a:xfrm>
                <a:off x="8348963" y="1272065"/>
                <a:ext cx="1155800" cy="258484"/>
              </a:xfrm>
              <a:prstGeom prst="rect">
                <a:avLst/>
              </a:prstGeom>
              <a:solidFill>
                <a:schemeClr val="bg1"/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9BF2C9E4-A4F3-447F-B1A9-CF6747EFF4D1}"/>
                  </a:ext>
                </a:extLst>
              </p:cNvPr>
              <p:cNvGrpSpPr/>
              <p:nvPr/>
            </p:nvGrpSpPr>
            <p:grpSpPr>
              <a:xfrm>
                <a:off x="8366940" y="1288237"/>
                <a:ext cx="1083887" cy="216341"/>
                <a:chOff x="8366940" y="1288237"/>
                <a:chExt cx="1083887" cy="216341"/>
              </a:xfrm>
            </p:grpSpPr>
            <p:sp>
              <p:nvSpPr>
                <p:cNvPr id="207" name="그래픽 8">
                  <a:extLst>
                    <a:ext uri="{FF2B5EF4-FFF2-40B4-BE49-F238E27FC236}">
                      <a16:creationId xmlns:a16="http://schemas.microsoft.com/office/drawing/2014/main" id="{33E97046-18A6-4DF0-B18D-2F576369FFF1}"/>
                    </a:ext>
                  </a:extLst>
                </p:cNvPr>
                <p:cNvSpPr txBox="1"/>
                <p:nvPr/>
              </p:nvSpPr>
              <p:spPr>
                <a:xfrm>
                  <a:off x="8366940" y="1288237"/>
                  <a:ext cx="803822" cy="2163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/>
                      <a:ea typeface="나눔고딕" panose="020D0604000000000000" pitchFamily="50" charset="-127"/>
                      <a:cs typeface="Arial"/>
                      <a:sym typeface="Arial"/>
                      <a:rtl val="0"/>
                    </a:rPr>
                    <a:t>name</a:t>
                  </a:r>
                  <a:endParaRPr kumimoji="0" lang="ko-KR" altLang="en-US" sz="80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나눔고딕" panose="020D0604000000000000" pitchFamily="50" charset="-127"/>
                    <a:cs typeface="Arial"/>
                    <a:sym typeface="Arial"/>
                    <a:rtl val="0"/>
                  </a:endParaRPr>
                </a:p>
              </p:txBody>
            </p:sp>
            <p:sp>
              <p:nvSpPr>
                <p:cNvPr id="214" name="그래픽 8">
                  <a:extLst>
                    <a:ext uri="{FF2B5EF4-FFF2-40B4-BE49-F238E27FC236}">
                      <a16:creationId xmlns:a16="http://schemas.microsoft.com/office/drawing/2014/main" id="{BFA40190-B477-40D0-894B-C07C324BB348}"/>
                    </a:ext>
                  </a:extLst>
                </p:cNvPr>
                <p:cNvSpPr/>
                <p:nvPr/>
              </p:nvSpPr>
              <p:spPr>
                <a:xfrm>
                  <a:off x="9095016" y="1387421"/>
                  <a:ext cx="68750" cy="35762"/>
                </a:xfrm>
                <a:custGeom>
                  <a:avLst/>
                  <a:gdLst>
                    <a:gd name="connsiteX0" fmla="*/ 34702 w 68750"/>
                    <a:gd name="connsiteY0" fmla="*/ 45104 h 44614"/>
                    <a:gd name="connsiteX1" fmla="*/ 327 w 68750"/>
                    <a:gd name="connsiteY1" fmla="*/ 10729 h 44614"/>
                    <a:gd name="connsiteX2" fmla="*/ 10566 w 68750"/>
                    <a:gd name="connsiteY2" fmla="*/ 490 h 44614"/>
                    <a:gd name="connsiteX3" fmla="*/ 34702 w 68750"/>
                    <a:gd name="connsiteY3" fmla="*/ 24626 h 44614"/>
                    <a:gd name="connsiteX4" fmla="*/ 58838 w 68750"/>
                    <a:gd name="connsiteY4" fmla="*/ 490 h 44614"/>
                    <a:gd name="connsiteX5" fmla="*/ 69077 w 68750"/>
                    <a:gd name="connsiteY5" fmla="*/ 10729 h 44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8750" h="44614">
                      <a:moveTo>
                        <a:pt x="34702" y="45104"/>
                      </a:moveTo>
                      <a:lnTo>
                        <a:pt x="327" y="10729"/>
                      </a:lnTo>
                      <a:lnTo>
                        <a:pt x="10566" y="490"/>
                      </a:lnTo>
                      <a:lnTo>
                        <a:pt x="34702" y="24626"/>
                      </a:lnTo>
                      <a:lnTo>
                        <a:pt x="58838" y="490"/>
                      </a:lnTo>
                      <a:lnTo>
                        <a:pt x="69077" y="1072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7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pic>
              <p:nvPicPr>
                <p:cNvPr id="247" name="그래픽 246" descr="정렬 단색으로 채워진">
                  <a:extLst>
                    <a:ext uri="{FF2B5EF4-FFF2-40B4-BE49-F238E27FC236}">
                      <a16:creationId xmlns:a16="http://schemas.microsoft.com/office/drawing/2014/main" id="{EBFE32A6-55E8-4E1D-8F9C-72CB018C3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4999" y="1349623"/>
                  <a:ext cx="115828" cy="11582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6AAB3B0C-9957-468E-9D43-117FD6C13A00}"/>
                </a:ext>
              </a:extLst>
            </p:cNvPr>
            <p:cNvCxnSpPr>
              <a:cxnSpLocks/>
            </p:cNvCxnSpPr>
            <p:nvPr/>
          </p:nvCxnSpPr>
          <p:spPr>
            <a:xfrm>
              <a:off x="9270206" y="3541816"/>
              <a:ext cx="0" cy="163839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7D289FB5-341E-48C4-9026-E6DD4D4ABA86}"/>
              </a:ext>
            </a:extLst>
          </p:cNvPr>
          <p:cNvSpPr txBox="1"/>
          <p:nvPr/>
        </p:nvSpPr>
        <p:spPr>
          <a:xfrm>
            <a:off x="2816707" y="4514282"/>
            <a:ext cx="2013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빌딩 최적제어를 위한 프로젝트입니다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Xxxxxxxxxxxxxxxxxxxxxxxxxxxxxxxxxxxxxxxxxxxxxxxxxxx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···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 </a:t>
            </a:r>
          </a:p>
        </p:txBody>
      </p:sp>
      <p:sp>
        <p:nvSpPr>
          <p:cNvPr id="211" name="사각형: 둥근 모서리 210">
            <a:extLst>
              <a:ext uri="{FF2B5EF4-FFF2-40B4-BE49-F238E27FC236}">
                <a16:creationId xmlns:a16="http://schemas.microsoft.com/office/drawing/2014/main" id="{1912A958-5D94-4834-9D96-4E4B48DB1B0D}"/>
              </a:ext>
            </a:extLst>
          </p:cNvPr>
          <p:cNvSpPr/>
          <p:nvPr/>
        </p:nvSpPr>
        <p:spPr>
          <a:xfrm>
            <a:off x="6299957" y="3018997"/>
            <a:ext cx="2303929" cy="2792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ALL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Search keyword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81808515-9378-4B43-A7AF-6FB03012F985}"/>
              </a:ext>
            </a:extLst>
          </p:cNvPr>
          <p:cNvGrpSpPr/>
          <p:nvPr/>
        </p:nvGrpSpPr>
        <p:grpSpPr>
          <a:xfrm>
            <a:off x="8354438" y="3052758"/>
            <a:ext cx="203001" cy="203001"/>
            <a:chOff x="7328151" y="3759978"/>
            <a:chExt cx="180368" cy="180368"/>
          </a:xfrm>
        </p:grpSpPr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E86E8AB3-ECEC-4E10-A053-A636FC53FD71}"/>
                </a:ext>
              </a:extLst>
            </p:cNvPr>
            <p:cNvSpPr/>
            <p:nvPr/>
          </p:nvSpPr>
          <p:spPr>
            <a:xfrm>
              <a:off x="7328151" y="3759978"/>
              <a:ext cx="180368" cy="180368"/>
            </a:xfrm>
            <a:prstGeom prst="ellips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240" name="그래픽 239" descr="돋보기 윤곽선">
              <a:extLst>
                <a:ext uri="{FF2B5EF4-FFF2-40B4-BE49-F238E27FC236}">
                  <a16:creationId xmlns:a16="http://schemas.microsoft.com/office/drawing/2014/main" id="{077CBB35-A0A3-498D-A44F-7889096A4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354554" y="3792007"/>
              <a:ext cx="120539" cy="120539"/>
            </a:xfrm>
            <a:prstGeom prst="rect">
              <a:avLst/>
            </a:prstGeom>
          </p:spPr>
        </p:pic>
      </p:grp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BED54E30-F4BC-45AC-9961-A2B601A76CA6}"/>
              </a:ext>
            </a:extLst>
          </p:cNvPr>
          <p:cNvCxnSpPr>
            <a:cxnSpLocks/>
          </p:cNvCxnSpPr>
          <p:nvPr/>
        </p:nvCxnSpPr>
        <p:spPr>
          <a:xfrm>
            <a:off x="6937172" y="3069943"/>
            <a:ext cx="0" cy="1717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그래픽 242" descr="아래쪽 캐럿 단색으로 채워진">
            <a:extLst>
              <a:ext uri="{FF2B5EF4-FFF2-40B4-BE49-F238E27FC236}">
                <a16:creationId xmlns:a16="http://schemas.microsoft.com/office/drawing/2014/main" id="{FB332C5D-5555-4F14-83ED-9034F4D59D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20387" y="3083434"/>
            <a:ext cx="158222" cy="158222"/>
          </a:xfrm>
          <a:prstGeom prst="rect">
            <a:avLst/>
          </a:prstGeom>
        </p:spPr>
      </p:pic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B1061414-9575-4B33-8E54-4384D57EF09E}"/>
              </a:ext>
            </a:extLst>
          </p:cNvPr>
          <p:cNvGrpSpPr/>
          <p:nvPr/>
        </p:nvGrpSpPr>
        <p:grpSpPr>
          <a:xfrm>
            <a:off x="8713648" y="3020250"/>
            <a:ext cx="815835" cy="272776"/>
            <a:chOff x="8695591" y="2893250"/>
            <a:chExt cx="815835" cy="272776"/>
          </a:xfrm>
        </p:grpSpPr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D0426C24-E242-4D41-AA7E-B3E20A57E0F4}"/>
                </a:ext>
              </a:extLst>
            </p:cNvPr>
            <p:cNvSpPr/>
            <p:nvPr/>
          </p:nvSpPr>
          <p:spPr>
            <a:xfrm>
              <a:off x="8695591" y="2893250"/>
              <a:ext cx="815835" cy="27277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Tag Search</a:t>
              </a:r>
              <a:endParaRPr kumimoji="0" lang="ko-KR" altLang="en-US" sz="10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250" name="그래픽 249" descr="설정 단색으로 채워진">
              <a:extLst>
                <a:ext uri="{FF2B5EF4-FFF2-40B4-BE49-F238E27FC236}">
                  <a16:creationId xmlns:a16="http://schemas.microsoft.com/office/drawing/2014/main" id="{D9CC937C-43B3-4944-A82F-19E9864EA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334999" y="2952134"/>
              <a:ext cx="143088" cy="143088"/>
            </a:xfrm>
            <a:prstGeom prst="rect">
              <a:avLst/>
            </a:prstGeom>
          </p:spPr>
        </p:pic>
      </p:grp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2FE852A9-4266-4754-BC5D-F9A928AF0291}"/>
              </a:ext>
            </a:extLst>
          </p:cNvPr>
          <p:cNvSpPr/>
          <p:nvPr/>
        </p:nvSpPr>
        <p:spPr>
          <a:xfrm>
            <a:off x="390568" y="986537"/>
            <a:ext cx="9131204" cy="1773530"/>
          </a:xfrm>
          <a:prstGeom prst="roundRect">
            <a:avLst>
              <a:gd name="adj" fmla="val 2960"/>
            </a:avLst>
          </a:prstGeom>
          <a:solidFill>
            <a:schemeClr val="bg1"/>
          </a:solidFill>
          <a:ln w="5615" cap="flat">
            <a:solidFill>
              <a:srgbClr val="5F84FF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283D41C-A36C-49BA-9309-F5B59BF0BFE1}"/>
              </a:ext>
            </a:extLst>
          </p:cNvPr>
          <p:cNvSpPr txBox="1"/>
          <p:nvPr/>
        </p:nvSpPr>
        <p:spPr>
          <a:xfrm>
            <a:off x="600832" y="1200160"/>
            <a:ext cx="1159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Project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나눔고딕"/>
              <a:cs typeface="+mn-cs"/>
            </a:endParaRP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61E5AE41-48BA-4DFE-9434-7983B17548D7}"/>
              </a:ext>
            </a:extLst>
          </p:cNvPr>
          <p:cNvSpPr/>
          <p:nvPr/>
        </p:nvSpPr>
        <p:spPr>
          <a:xfrm>
            <a:off x="389418" y="986537"/>
            <a:ext cx="1774800" cy="1773530"/>
          </a:xfrm>
          <a:prstGeom prst="roundRect">
            <a:avLst>
              <a:gd name="adj" fmla="val 2960"/>
            </a:avLst>
          </a:prstGeom>
          <a:solidFill>
            <a:srgbClr val="5F84FF"/>
          </a:solidFill>
          <a:ln w="5615" cap="flat">
            <a:solidFill>
              <a:schemeClr val="bg1">
                <a:lumMod val="6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BD8D26A-040A-4523-B937-5C894FDDCCE1}"/>
              </a:ext>
            </a:extLst>
          </p:cNvPr>
          <p:cNvSpPr txBox="1"/>
          <p:nvPr/>
        </p:nvSpPr>
        <p:spPr>
          <a:xfrm>
            <a:off x="496594" y="1127473"/>
            <a:ext cx="177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Project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166" name="그래픽 165" descr="목록 단색으로 채워진">
            <a:extLst>
              <a:ext uri="{FF2B5EF4-FFF2-40B4-BE49-F238E27FC236}">
                <a16:creationId xmlns:a16="http://schemas.microsoft.com/office/drawing/2014/main" id="{2E3AD34D-FCAA-4FDB-AC43-7D277EE933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81931" y="2110192"/>
            <a:ext cx="556627" cy="556627"/>
          </a:xfrm>
          <a:prstGeom prst="rect">
            <a:avLst/>
          </a:prstGeom>
        </p:spPr>
      </p:pic>
      <p:pic>
        <p:nvPicPr>
          <p:cNvPr id="296" name="그래픽 295" descr="단일 톱니바퀴 단색으로 채워진">
            <a:extLst>
              <a:ext uri="{FF2B5EF4-FFF2-40B4-BE49-F238E27FC236}">
                <a16:creationId xmlns:a16="http://schemas.microsoft.com/office/drawing/2014/main" id="{7C352010-9E99-4894-8E57-3B9EA650C28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68938" y="2468557"/>
            <a:ext cx="203532" cy="203532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77F71529-586E-4E52-8DB3-E75C00107D8A}"/>
              </a:ext>
            </a:extLst>
          </p:cNvPr>
          <p:cNvSpPr txBox="1"/>
          <p:nvPr/>
        </p:nvSpPr>
        <p:spPr>
          <a:xfrm>
            <a:off x="6126894" y="1059990"/>
            <a:ext cx="1623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My History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EAE4DD7-6F2D-4FB7-9B66-5D3541AEDFAE}"/>
              </a:ext>
            </a:extLst>
          </p:cNvPr>
          <p:cNvSpPr txBox="1"/>
          <p:nvPr/>
        </p:nvSpPr>
        <p:spPr>
          <a:xfrm>
            <a:off x="6808561" y="1977192"/>
            <a:ext cx="19987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TC-SF-900-CON-002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5300BF2-013D-4B1E-A67B-9F7F594904D3}"/>
              </a:ext>
            </a:extLst>
          </p:cNvPr>
          <p:cNvSpPr txBox="1"/>
          <p:nvPr/>
        </p:nvSpPr>
        <p:spPr>
          <a:xfrm>
            <a:off x="6808561" y="2411666"/>
            <a:ext cx="19987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2.15.17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PyUDF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를 사용한 빌딩 최적제어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451CE9AA-5287-41D7-B36E-CF5D4C3B7242}"/>
              </a:ext>
            </a:extLst>
          </p:cNvPr>
          <p:cNvCxnSpPr>
            <a:cxnSpLocks/>
          </p:cNvCxnSpPr>
          <p:nvPr/>
        </p:nvCxnSpPr>
        <p:spPr>
          <a:xfrm>
            <a:off x="6269584" y="1431158"/>
            <a:ext cx="0" cy="1235661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B498A1DD-68CA-4AE9-B4EE-00211E8479F0}"/>
              </a:ext>
            </a:extLst>
          </p:cNvPr>
          <p:cNvGrpSpPr/>
          <p:nvPr/>
        </p:nvGrpSpPr>
        <p:grpSpPr>
          <a:xfrm>
            <a:off x="6240175" y="1344251"/>
            <a:ext cx="617368" cy="215444"/>
            <a:chOff x="7503937" y="1444112"/>
            <a:chExt cx="617368" cy="21544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2DDB5AC-99C8-4F9C-BCA4-0417095D850C}"/>
                </a:ext>
              </a:extLst>
            </p:cNvPr>
            <p:cNvSpPr txBox="1"/>
            <p:nvPr/>
          </p:nvSpPr>
          <p:spPr>
            <a:xfrm>
              <a:off x="7535699" y="1444112"/>
              <a:ext cx="5856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14h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ago</a:t>
              </a: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27DA1579-18B2-4A28-A005-00E382AEDAFC}"/>
                </a:ext>
              </a:extLst>
            </p:cNvPr>
            <p:cNvSpPr/>
            <p:nvPr/>
          </p:nvSpPr>
          <p:spPr>
            <a:xfrm>
              <a:off x="7503937" y="1512001"/>
              <a:ext cx="65167" cy="65167"/>
            </a:xfrm>
            <a:prstGeom prst="ellipse">
              <a:avLst/>
            </a:prstGeom>
            <a:solidFill>
              <a:schemeClr val="bg1"/>
            </a:solidFill>
            <a:ln w="5615" cap="flat">
              <a:solidFill>
                <a:srgbClr val="5F84F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DBCC491B-3151-4346-A16F-C5821ED237E9}"/>
              </a:ext>
            </a:extLst>
          </p:cNvPr>
          <p:cNvGrpSpPr/>
          <p:nvPr/>
        </p:nvGrpSpPr>
        <p:grpSpPr>
          <a:xfrm>
            <a:off x="6240175" y="1765425"/>
            <a:ext cx="734154" cy="215444"/>
            <a:chOff x="7503937" y="1782017"/>
            <a:chExt cx="734154" cy="215444"/>
          </a:xfrm>
        </p:grpSpPr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02CE8B2-01F7-489C-8226-BF11AF1086BB}"/>
                </a:ext>
              </a:extLst>
            </p:cNvPr>
            <p:cNvSpPr txBox="1"/>
            <p:nvPr/>
          </p:nvSpPr>
          <p:spPr>
            <a:xfrm>
              <a:off x="7535698" y="1782017"/>
              <a:ext cx="7023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2d ago</a:t>
              </a: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A3A15772-BF8F-482B-9377-06B62878648C}"/>
                </a:ext>
              </a:extLst>
            </p:cNvPr>
            <p:cNvSpPr/>
            <p:nvPr/>
          </p:nvSpPr>
          <p:spPr>
            <a:xfrm>
              <a:off x="7503937" y="1857057"/>
              <a:ext cx="65167" cy="65167"/>
            </a:xfrm>
            <a:prstGeom prst="ellipse">
              <a:avLst/>
            </a:prstGeom>
            <a:solidFill>
              <a:schemeClr val="bg1"/>
            </a:solidFill>
            <a:ln w="5615" cap="flat">
              <a:solidFill>
                <a:srgbClr val="5F84F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43A6F5EF-E1D3-4BBB-9C86-5B7A18457A14}"/>
              </a:ext>
            </a:extLst>
          </p:cNvPr>
          <p:cNvGrpSpPr/>
          <p:nvPr/>
        </p:nvGrpSpPr>
        <p:grpSpPr>
          <a:xfrm>
            <a:off x="6240175" y="2203917"/>
            <a:ext cx="617368" cy="215444"/>
            <a:chOff x="7503937" y="2133514"/>
            <a:chExt cx="617368" cy="215444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6EA51C6-A80F-48D8-995C-9F32D7CF1137}"/>
                </a:ext>
              </a:extLst>
            </p:cNvPr>
            <p:cNvSpPr txBox="1"/>
            <p:nvPr/>
          </p:nvSpPr>
          <p:spPr>
            <a:xfrm>
              <a:off x="7535699" y="2133514"/>
              <a:ext cx="5856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5d ago</a:t>
              </a: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112DF2D-2877-4018-9E52-14FEFAB24E78}"/>
                </a:ext>
              </a:extLst>
            </p:cNvPr>
            <p:cNvSpPr/>
            <p:nvPr/>
          </p:nvSpPr>
          <p:spPr>
            <a:xfrm>
              <a:off x="7503937" y="2206166"/>
              <a:ext cx="65167" cy="65167"/>
            </a:xfrm>
            <a:prstGeom prst="ellipse">
              <a:avLst/>
            </a:prstGeom>
            <a:solidFill>
              <a:schemeClr val="bg1"/>
            </a:solidFill>
            <a:ln w="5615" cap="flat">
              <a:solidFill>
                <a:srgbClr val="5F84FF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E7FBDE50-3D44-48A4-BAB5-A488E488A5EF}"/>
              </a:ext>
            </a:extLst>
          </p:cNvPr>
          <p:cNvSpPr/>
          <p:nvPr/>
        </p:nvSpPr>
        <p:spPr>
          <a:xfrm>
            <a:off x="6810135" y="1803081"/>
            <a:ext cx="825463" cy="19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Report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C04DCFD-C150-4711-A8DB-673F3A6353BE}"/>
              </a:ext>
            </a:extLst>
          </p:cNvPr>
          <p:cNvSpPr/>
          <p:nvPr/>
        </p:nvSpPr>
        <p:spPr>
          <a:xfrm>
            <a:off x="6810135" y="2243994"/>
            <a:ext cx="825463" cy="19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Workflow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37690547-FEA2-44FD-8236-1DC6B5958B62}"/>
              </a:ext>
            </a:extLst>
          </p:cNvPr>
          <p:cNvSpPr/>
          <p:nvPr/>
        </p:nvSpPr>
        <p:spPr>
          <a:xfrm>
            <a:off x="6820656" y="1334543"/>
            <a:ext cx="2358000" cy="415314"/>
          </a:xfrm>
          <a:prstGeom prst="roundRect">
            <a:avLst/>
          </a:prstGeom>
          <a:solidFill>
            <a:schemeClr val="bg1"/>
          </a:solidFill>
          <a:ln w="5615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12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5200FA69-210A-47BC-BC30-44CA956924F3}"/>
              </a:ext>
            </a:extLst>
          </p:cNvPr>
          <p:cNvSpPr txBox="1"/>
          <p:nvPr/>
        </p:nvSpPr>
        <p:spPr>
          <a:xfrm>
            <a:off x="6820656" y="1525476"/>
            <a:ext cx="19987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2.15.17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PyUDF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를 사용한 빌딩 최적제어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07E5A4F-81F9-498C-AC60-03C2E8A8F8EE}"/>
              </a:ext>
            </a:extLst>
          </p:cNvPr>
          <p:cNvSpPr/>
          <p:nvPr/>
        </p:nvSpPr>
        <p:spPr>
          <a:xfrm>
            <a:off x="6810135" y="1361933"/>
            <a:ext cx="825463" cy="19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Workflow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F0716C10-99AB-4AD3-A90E-6D1FEBB8C73B}"/>
              </a:ext>
            </a:extLst>
          </p:cNvPr>
          <p:cNvSpPr txBox="1"/>
          <p:nvPr/>
        </p:nvSpPr>
        <p:spPr>
          <a:xfrm>
            <a:off x="7036247" y="1113647"/>
            <a:ext cx="21930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Check out the last 3 work files.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89D344-D7AB-43F3-8EF9-E402E79D1B70}"/>
              </a:ext>
            </a:extLst>
          </p:cNvPr>
          <p:cNvGrpSpPr/>
          <p:nvPr/>
        </p:nvGrpSpPr>
        <p:grpSpPr>
          <a:xfrm>
            <a:off x="10125374" y="3307176"/>
            <a:ext cx="1936583" cy="1006334"/>
            <a:chOff x="10125374" y="3307176"/>
            <a:chExt cx="1936583" cy="1006334"/>
          </a:xfrm>
        </p:grpSpPr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D3604E78-4075-4B5C-92E0-24A6C5585D3F}"/>
                </a:ext>
              </a:extLst>
            </p:cNvPr>
            <p:cNvSpPr/>
            <p:nvPr/>
          </p:nvSpPr>
          <p:spPr>
            <a:xfrm>
              <a:off x="10125374" y="3307176"/>
              <a:ext cx="1936583" cy="1006334"/>
            </a:xfrm>
            <a:prstGeom prst="rect">
              <a:avLst/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396000" tIns="14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Warning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When you delete a project, </a:t>
              </a:r>
              <a:r>
                <a:rPr kumimoji="0" lang="en-US" altLang="ko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workfile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also deleted.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9D9891AB-4350-4187-9E99-73F493E2C641}"/>
                </a:ext>
              </a:extLst>
            </p:cNvPr>
            <p:cNvSpPr/>
            <p:nvPr/>
          </p:nvSpPr>
          <p:spPr>
            <a:xfrm>
              <a:off x="10896331" y="4003074"/>
              <a:ext cx="527908" cy="185572"/>
            </a:xfrm>
            <a:prstGeom prst="roundRect">
              <a:avLst>
                <a:gd name="adj" fmla="val 11459"/>
              </a:avLst>
            </a:prstGeom>
            <a:solidFill>
              <a:schemeClr val="tx2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OK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91" name="사각형: 둥근 모서리 190">
              <a:extLst>
                <a:ext uri="{FF2B5EF4-FFF2-40B4-BE49-F238E27FC236}">
                  <a16:creationId xmlns:a16="http://schemas.microsoft.com/office/drawing/2014/main" id="{A282026D-3BFB-49D0-AFE1-3092AA206764}"/>
                </a:ext>
              </a:extLst>
            </p:cNvPr>
            <p:cNvSpPr/>
            <p:nvPr/>
          </p:nvSpPr>
          <p:spPr>
            <a:xfrm>
              <a:off x="11465934" y="4003074"/>
              <a:ext cx="527908" cy="185572"/>
            </a:xfrm>
            <a:prstGeom prst="roundRect">
              <a:avLst>
                <a:gd name="adj" fmla="val 11459"/>
              </a:avLst>
            </a:prstGeom>
            <a:noFill/>
            <a:ln w="5615" cap="flat">
              <a:solidFill>
                <a:schemeClr val="bg2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Cancel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198" name="그래픽 197" descr="닫기 윤곽선">
              <a:extLst>
                <a:ext uri="{FF2B5EF4-FFF2-40B4-BE49-F238E27FC236}">
                  <a16:creationId xmlns:a16="http://schemas.microsoft.com/office/drawing/2014/main" id="{E1F2C748-0265-4841-B899-798C35D7B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887614" y="3327854"/>
              <a:ext cx="145072" cy="145072"/>
            </a:xfrm>
            <a:prstGeom prst="rect">
              <a:avLst/>
            </a:prstGeom>
          </p:spPr>
        </p:pic>
        <p:pic>
          <p:nvPicPr>
            <p:cNvPr id="10" name="그래픽 9" descr="경고 윤곽선">
              <a:extLst>
                <a:ext uri="{FF2B5EF4-FFF2-40B4-BE49-F238E27FC236}">
                  <a16:creationId xmlns:a16="http://schemas.microsoft.com/office/drawing/2014/main" id="{1C467C15-657B-4C68-AC88-79E1182DB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0354230" y="3442309"/>
              <a:ext cx="122400" cy="122400"/>
            </a:xfrm>
            <a:prstGeom prst="rect">
              <a:avLst/>
            </a:prstGeom>
          </p:spPr>
        </p:pic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9DB73D12-289A-4B35-B70D-5DF305B1F6D3}"/>
              </a:ext>
            </a:extLst>
          </p:cNvPr>
          <p:cNvSpPr txBox="1"/>
          <p:nvPr/>
        </p:nvSpPr>
        <p:spPr>
          <a:xfrm>
            <a:off x="2435904" y="1079327"/>
            <a:ext cx="1623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Project Status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5AFEF90-A800-4C6B-B2F6-D6D5535845EF}"/>
              </a:ext>
            </a:extLst>
          </p:cNvPr>
          <p:cNvSpPr txBox="1"/>
          <p:nvPr/>
        </p:nvSpPr>
        <p:spPr>
          <a:xfrm>
            <a:off x="3595107" y="1114701"/>
            <a:ext cx="24072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Check the current workflow status on a project basis.</a:t>
            </a:r>
          </a:p>
        </p:txBody>
      </p: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1B6810AC-D5A9-4D9C-A62F-818E786FA0EF}"/>
              </a:ext>
            </a:extLst>
          </p:cNvPr>
          <p:cNvGrpSpPr/>
          <p:nvPr/>
        </p:nvGrpSpPr>
        <p:grpSpPr>
          <a:xfrm>
            <a:off x="2583701" y="1444512"/>
            <a:ext cx="1047724" cy="1201405"/>
            <a:chOff x="2517531" y="-1769482"/>
            <a:chExt cx="1047724" cy="1201405"/>
          </a:xfrm>
        </p:grpSpPr>
        <p:sp>
          <p:nvSpPr>
            <p:cNvPr id="255" name="사각형: 둥근 모서리 254">
              <a:extLst>
                <a:ext uri="{FF2B5EF4-FFF2-40B4-BE49-F238E27FC236}">
                  <a16:creationId xmlns:a16="http://schemas.microsoft.com/office/drawing/2014/main" id="{D0447B58-97FB-49D4-93F3-895947CD71A1}"/>
                </a:ext>
              </a:extLst>
            </p:cNvPr>
            <p:cNvSpPr/>
            <p:nvPr/>
          </p:nvSpPr>
          <p:spPr>
            <a:xfrm>
              <a:off x="2549050" y="-1769482"/>
              <a:ext cx="1016205" cy="1201405"/>
            </a:xfrm>
            <a:prstGeom prst="roundRect">
              <a:avLst>
                <a:gd name="adj" fmla="val 11836"/>
              </a:avLst>
            </a:prstGeom>
            <a:solidFill>
              <a:schemeClr val="bg1"/>
            </a:solidFill>
            <a:ln w="561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7E1AF869-DB9B-44B6-BF0B-C24474C5FDB9}"/>
                </a:ext>
              </a:extLst>
            </p:cNvPr>
            <p:cNvSpPr/>
            <p:nvPr/>
          </p:nvSpPr>
          <p:spPr>
            <a:xfrm>
              <a:off x="2698632" y="-1589332"/>
              <a:ext cx="332630" cy="33263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88FA5520-00C1-40D8-8AEA-5861E3547CC3}"/>
                </a:ext>
              </a:extLst>
            </p:cNvPr>
            <p:cNvSpPr txBox="1"/>
            <p:nvPr/>
          </p:nvSpPr>
          <p:spPr>
            <a:xfrm>
              <a:off x="2606198" y="-1269193"/>
              <a:ext cx="9590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All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7BDCBE2-4F41-4476-865A-76039273D713}"/>
                </a:ext>
              </a:extLst>
            </p:cNvPr>
            <p:cNvSpPr txBox="1"/>
            <p:nvPr/>
          </p:nvSpPr>
          <p:spPr>
            <a:xfrm>
              <a:off x="2517531" y="-1015990"/>
              <a:ext cx="603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6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3B99F0E3-406B-4E1E-AD90-D63D27854F44}"/>
              </a:ext>
            </a:extLst>
          </p:cNvPr>
          <p:cNvGrpSpPr/>
          <p:nvPr/>
        </p:nvGrpSpPr>
        <p:grpSpPr>
          <a:xfrm>
            <a:off x="4806626" y="1444512"/>
            <a:ext cx="1047724" cy="1201405"/>
            <a:chOff x="4641526" y="1324013"/>
            <a:chExt cx="1047724" cy="1201405"/>
          </a:xfrm>
        </p:grpSpPr>
        <p:sp>
          <p:nvSpPr>
            <p:cNvPr id="270" name="사각형: 둥근 모서리 269">
              <a:extLst>
                <a:ext uri="{FF2B5EF4-FFF2-40B4-BE49-F238E27FC236}">
                  <a16:creationId xmlns:a16="http://schemas.microsoft.com/office/drawing/2014/main" id="{01DAEE2E-9D01-46AF-8D73-383C53A07256}"/>
                </a:ext>
              </a:extLst>
            </p:cNvPr>
            <p:cNvSpPr/>
            <p:nvPr/>
          </p:nvSpPr>
          <p:spPr>
            <a:xfrm>
              <a:off x="4673045" y="1324013"/>
              <a:ext cx="1016205" cy="1201405"/>
            </a:xfrm>
            <a:prstGeom prst="roundRect">
              <a:avLst>
                <a:gd name="adj" fmla="val 11836"/>
              </a:avLst>
            </a:prstGeom>
            <a:solidFill>
              <a:schemeClr val="bg1"/>
            </a:solidFill>
            <a:ln w="561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0262A959-6E30-4B11-8A89-64A4347093AD}"/>
                </a:ext>
              </a:extLst>
            </p:cNvPr>
            <p:cNvSpPr/>
            <p:nvPr/>
          </p:nvSpPr>
          <p:spPr>
            <a:xfrm>
              <a:off x="4822627" y="1504163"/>
              <a:ext cx="332630" cy="33263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C90F7F7D-0434-4AFE-923B-C06E5F716AB2}"/>
                </a:ext>
              </a:extLst>
            </p:cNvPr>
            <p:cNvSpPr txBox="1"/>
            <p:nvPr/>
          </p:nvSpPr>
          <p:spPr>
            <a:xfrm>
              <a:off x="4730193" y="1824302"/>
              <a:ext cx="9590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Failed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065129BE-810B-4816-B08D-93207198CE3C}"/>
                </a:ext>
              </a:extLst>
            </p:cNvPr>
            <p:cNvSpPr txBox="1"/>
            <p:nvPr/>
          </p:nvSpPr>
          <p:spPr>
            <a:xfrm>
              <a:off x="4641526" y="2077505"/>
              <a:ext cx="603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74" name="그래픽 273" descr="닫기 단색으로 채워진">
              <a:extLst>
                <a:ext uri="{FF2B5EF4-FFF2-40B4-BE49-F238E27FC236}">
                  <a16:creationId xmlns:a16="http://schemas.microsoft.com/office/drawing/2014/main" id="{27B49286-95D3-4AF8-AE25-AB548E0B2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904342" y="1585878"/>
              <a:ext cx="169200" cy="169200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DB13EEB6-3DE3-4B65-AB08-52C7B33459CA}"/>
              </a:ext>
            </a:extLst>
          </p:cNvPr>
          <p:cNvGrpSpPr/>
          <p:nvPr/>
        </p:nvGrpSpPr>
        <p:grpSpPr>
          <a:xfrm>
            <a:off x="3695164" y="1444512"/>
            <a:ext cx="1047724" cy="1201405"/>
            <a:chOff x="2429817" y="1451013"/>
            <a:chExt cx="1047724" cy="1201405"/>
          </a:xfrm>
        </p:grpSpPr>
        <p:sp>
          <p:nvSpPr>
            <p:cNvPr id="276" name="사각형: 둥근 모서리 275">
              <a:extLst>
                <a:ext uri="{FF2B5EF4-FFF2-40B4-BE49-F238E27FC236}">
                  <a16:creationId xmlns:a16="http://schemas.microsoft.com/office/drawing/2014/main" id="{E55BC85C-633A-4CDA-AE5D-C100FEC4F4F0}"/>
                </a:ext>
              </a:extLst>
            </p:cNvPr>
            <p:cNvSpPr/>
            <p:nvPr/>
          </p:nvSpPr>
          <p:spPr>
            <a:xfrm>
              <a:off x="2461336" y="1451013"/>
              <a:ext cx="1016205" cy="1201405"/>
            </a:xfrm>
            <a:prstGeom prst="roundRect">
              <a:avLst>
                <a:gd name="adj" fmla="val 11836"/>
              </a:avLst>
            </a:prstGeom>
            <a:solidFill>
              <a:schemeClr val="bg1"/>
            </a:solidFill>
            <a:ln w="561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549B50BB-B4BC-4D2D-8794-D6B13C333DC3}"/>
                </a:ext>
              </a:extLst>
            </p:cNvPr>
            <p:cNvSpPr txBox="1"/>
            <p:nvPr/>
          </p:nvSpPr>
          <p:spPr>
            <a:xfrm>
              <a:off x="2518484" y="1951302"/>
              <a:ext cx="9590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succeeded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64BCFDA3-93BF-4414-8D34-8EA5D5CE1FE1}"/>
                </a:ext>
              </a:extLst>
            </p:cNvPr>
            <p:cNvSpPr txBox="1"/>
            <p:nvPr/>
          </p:nvSpPr>
          <p:spPr>
            <a:xfrm>
              <a:off x="2429817" y="2204505"/>
              <a:ext cx="603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5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35C94C67-4829-4A38-A419-FEE96CEFBCA9}"/>
                </a:ext>
              </a:extLst>
            </p:cNvPr>
            <p:cNvSpPr/>
            <p:nvPr/>
          </p:nvSpPr>
          <p:spPr>
            <a:xfrm>
              <a:off x="2610918" y="1631163"/>
              <a:ext cx="332630" cy="33263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281" name="그래픽 280" descr="배지 체크 표시1 단색으로 채워진">
              <a:extLst>
                <a:ext uri="{FF2B5EF4-FFF2-40B4-BE49-F238E27FC236}">
                  <a16:creationId xmlns:a16="http://schemas.microsoft.com/office/drawing/2014/main" id="{8FCF84E0-134C-45D0-BFB8-61AD4724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688160" y="1708406"/>
              <a:ext cx="178147" cy="178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12605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45915214-0592-453A-BDD7-C6C963E0CF3F}"/>
              </a:ext>
            </a:extLst>
          </p:cNvPr>
          <p:cNvSpPr/>
          <p:nvPr/>
        </p:nvSpPr>
        <p:spPr>
          <a:xfrm>
            <a:off x="4757208" y="2202752"/>
            <a:ext cx="3196944" cy="303941"/>
          </a:xfrm>
          <a:prstGeom prst="rect">
            <a:avLst/>
          </a:prstGeom>
          <a:solidFill>
            <a:schemeClr val="accent4">
              <a:lumMod val="20000"/>
              <a:lumOff val="80000"/>
              <a:alpha val="74000"/>
            </a:schemeClr>
          </a:solidFill>
          <a:ln w="19050" cap="flat">
            <a:solidFill>
              <a:schemeClr val="tx1">
                <a:lumMod val="50000"/>
                <a:lumOff val="50000"/>
              </a:schemeClr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8E94D4-2782-4BC3-874D-CD893F57C5B7}"/>
              </a:ext>
            </a:extLst>
          </p:cNvPr>
          <p:cNvSpPr/>
          <p:nvPr/>
        </p:nvSpPr>
        <p:spPr>
          <a:xfrm>
            <a:off x="5583935" y="1146104"/>
            <a:ext cx="3608630" cy="392672"/>
          </a:xfrm>
          <a:prstGeom prst="rect">
            <a:avLst/>
          </a:prstGeom>
          <a:solidFill>
            <a:schemeClr val="accent4">
              <a:lumMod val="20000"/>
              <a:lumOff val="80000"/>
              <a:alpha val="74000"/>
            </a:schemeClr>
          </a:solidFill>
          <a:ln w="19050" cap="flat">
            <a:solidFill>
              <a:schemeClr val="tx1">
                <a:lumMod val="50000"/>
                <a:lumOff val="50000"/>
              </a:schemeClr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0A82E3-385C-4F2A-BA92-B42D8469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 </a:t>
            </a:r>
            <a:r>
              <a:rPr lang="ko-KR" altLang="en-US" dirty="0"/>
              <a:t>추가 및 상세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746EC-3906-4D44-A919-3606212D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Component Type</a:t>
            </a:r>
          </a:p>
          <a:p>
            <a:r>
              <a:rPr lang="en-US" altLang="ko-KR" dirty="0"/>
              <a:t>Component Name</a:t>
            </a:r>
          </a:p>
          <a:p>
            <a:pPr marL="87313" indent="0">
              <a:buNone/>
            </a:pPr>
            <a:r>
              <a:rPr lang="en-US" altLang="ko-KR" dirty="0"/>
              <a:t>2-1.  Category </a:t>
            </a:r>
            <a:r>
              <a:rPr lang="ko-KR" altLang="en-US" dirty="0"/>
              <a:t>선택 </a:t>
            </a:r>
            <a:r>
              <a:rPr lang="en-US" altLang="ko-KR" dirty="0"/>
              <a:t>(Operator </a:t>
            </a:r>
            <a:r>
              <a:rPr lang="ko-KR" altLang="en-US" dirty="0"/>
              <a:t>한정</a:t>
            </a:r>
            <a:r>
              <a:rPr lang="en-US" altLang="ko-KR" dirty="0"/>
              <a:t>)</a:t>
            </a:r>
          </a:p>
          <a:p>
            <a:pPr marL="87313" indent="0">
              <a:buNone/>
            </a:pPr>
            <a:r>
              <a:rPr lang="en-US" altLang="ko-KR" dirty="0"/>
              <a:t>2-2.  Operator Group </a:t>
            </a:r>
            <a:r>
              <a:rPr lang="ko-KR" altLang="en-US" dirty="0"/>
              <a:t>팝업 표시 </a:t>
            </a:r>
            <a:r>
              <a:rPr lang="en-US" altLang="ko-KR" dirty="0"/>
              <a:t>(Operator </a:t>
            </a:r>
            <a:r>
              <a:rPr lang="ko-KR" altLang="en-US" dirty="0"/>
              <a:t>한정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3. Description</a:t>
            </a:r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en-US" altLang="ko-KR" dirty="0" err="1"/>
              <a:t>Classname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5. Component  Property </a:t>
            </a:r>
            <a:r>
              <a:rPr lang="ko-KR" altLang="en-US" dirty="0"/>
              <a:t>선택 </a:t>
            </a:r>
            <a:r>
              <a:rPr lang="en-US" altLang="ko-KR" dirty="0"/>
              <a:t>(</a:t>
            </a:r>
            <a:r>
              <a:rPr lang="ko-KR" altLang="en-US" dirty="0"/>
              <a:t>검색 기능 포함된 </a:t>
            </a:r>
            <a:r>
              <a:rPr lang="en-US" altLang="ko-KR" dirty="0" err="1"/>
              <a:t>Selectbox</a:t>
            </a:r>
            <a:r>
              <a:rPr lang="en-US" altLang="ko-KR" dirty="0"/>
              <a:t>)</a:t>
            </a:r>
          </a:p>
          <a:p>
            <a:pPr marL="87313" indent="0">
              <a:buNone/>
            </a:pPr>
            <a:r>
              <a:rPr lang="en-US" altLang="ko-KR" dirty="0"/>
              <a:t>5-1.  Component</a:t>
            </a:r>
            <a:r>
              <a:rPr lang="ko-KR" altLang="en-US" dirty="0"/>
              <a:t> </a:t>
            </a:r>
            <a:r>
              <a:rPr lang="en-US" altLang="ko-KR" dirty="0"/>
              <a:t>Property</a:t>
            </a:r>
            <a:r>
              <a:rPr lang="ko-KR" altLang="en-US" dirty="0"/>
              <a:t> 선택 시 버튼 활성화</a:t>
            </a:r>
            <a:r>
              <a:rPr lang="en-US" altLang="ko-KR" dirty="0"/>
              <a:t>. </a:t>
            </a:r>
            <a:r>
              <a:rPr lang="ko-KR" altLang="en-US" dirty="0"/>
              <a:t>클릭 시  </a:t>
            </a:r>
            <a:r>
              <a:rPr lang="en-US" altLang="ko-KR" dirty="0"/>
              <a:t>Property Information </a:t>
            </a:r>
            <a:r>
              <a:rPr lang="ko-KR" altLang="en-US" dirty="0"/>
              <a:t>팝업 표시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5-2. </a:t>
            </a:r>
            <a:r>
              <a:rPr lang="ko-KR" altLang="en-US" dirty="0"/>
              <a:t>연결할 리소스의 </a:t>
            </a:r>
            <a:r>
              <a:rPr lang="en-US" altLang="ko-KR" dirty="0"/>
              <a:t>type </a:t>
            </a:r>
            <a:r>
              <a:rPr lang="ko-KR" altLang="en-US" dirty="0"/>
              <a:t>강조 표시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5-3. </a:t>
            </a:r>
            <a:r>
              <a:rPr lang="ko-KR" altLang="en-US" dirty="0"/>
              <a:t>체크박스 </a:t>
            </a:r>
            <a:r>
              <a:rPr lang="ko-KR" altLang="en-US" dirty="0" err="1"/>
              <a:t>선택시</a:t>
            </a:r>
            <a:r>
              <a:rPr lang="ko-KR" altLang="en-US" dirty="0"/>
              <a:t> </a:t>
            </a:r>
            <a:r>
              <a:rPr lang="en-US" altLang="ko-KR" dirty="0"/>
              <a:t>Field Name </a:t>
            </a:r>
            <a:r>
              <a:rPr lang="en-US" altLang="ko-KR" dirty="0" err="1"/>
              <a:t>inputbox</a:t>
            </a:r>
            <a:r>
              <a:rPr lang="ko-KR" altLang="en-US" dirty="0"/>
              <a:t> 비활성화</a:t>
            </a:r>
            <a:r>
              <a:rPr lang="en-US" altLang="ko-KR" dirty="0"/>
              <a:t>. </a:t>
            </a:r>
            <a:r>
              <a:rPr lang="ko-KR" altLang="en-US" dirty="0"/>
              <a:t>자동으로 </a:t>
            </a:r>
            <a:r>
              <a:rPr lang="en-US" altLang="ko-KR" dirty="0"/>
              <a:t>Component Property </a:t>
            </a:r>
            <a:r>
              <a:rPr lang="ko-KR" altLang="en-US" dirty="0"/>
              <a:t>이름으로 </a:t>
            </a:r>
            <a:r>
              <a:rPr lang="ko-KR" altLang="en-US" dirty="0" err="1"/>
              <a:t>채워짐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선택한 </a:t>
            </a:r>
            <a:r>
              <a:rPr lang="en-US" altLang="ko-KR" dirty="0"/>
              <a:t>Engine</a:t>
            </a:r>
            <a:r>
              <a:rPr lang="ko-KR" altLang="en-US" dirty="0"/>
              <a:t>에 </a:t>
            </a:r>
            <a:r>
              <a:rPr lang="en-US" altLang="ko-KR" dirty="0"/>
              <a:t>Component 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6-1. Engine</a:t>
            </a:r>
            <a:r>
              <a:rPr lang="ko-KR" altLang="en-US" dirty="0"/>
              <a:t>에 포함되어 있는 선택한 </a:t>
            </a:r>
            <a:r>
              <a:rPr lang="en-US" altLang="ko-KR" dirty="0"/>
              <a:t>Type</a:t>
            </a:r>
            <a:r>
              <a:rPr lang="ko-KR" altLang="en-US" dirty="0"/>
              <a:t>의 </a:t>
            </a:r>
            <a:r>
              <a:rPr lang="en-US" altLang="ko-KR" dirty="0"/>
              <a:t>Component </a:t>
            </a:r>
            <a:r>
              <a:rPr lang="ko-KR" altLang="en-US" dirty="0"/>
              <a:t>개수 표시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49DC3-92D2-43B5-BC96-8A9C084C5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06_08_Component </a:t>
            </a:r>
            <a:r>
              <a:rPr lang="ko-KR" altLang="en-US" dirty="0"/>
              <a:t>상세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A0D78-2039-4BFB-BDC2-A216B327E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Component </a:t>
            </a:r>
            <a:r>
              <a:rPr lang="ko-KR" altLang="en-US" dirty="0"/>
              <a:t>상세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3E2A8E-80B9-4914-A19A-ACA9D5FA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Component &gt; Component 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3F4DA5-DA9C-40EE-8E21-060B39D1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</a:p>
          <a:p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700400" y="1183667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Component Name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1700400" y="1578773"/>
            <a:ext cx="7394400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EDE00C1-6007-4B7E-A8A5-24A9DC59CF2B}"/>
              </a:ext>
            </a:extLst>
          </p:cNvPr>
          <p:cNvSpPr/>
          <p:nvPr/>
        </p:nvSpPr>
        <p:spPr>
          <a:xfrm>
            <a:off x="1700400" y="1892706"/>
            <a:ext cx="4984048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Name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AD737A1-6B96-424A-9F6B-425C142FA742}"/>
              </a:ext>
            </a:extLst>
          </p:cNvPr>
          <p:cNvSpPr/>
          <p:nvPr/>
        </p:nvSpPr>
        <p:spPr>
          <a:xfrm>
            <a:off x="269901" y="3313728"/>
            <a:ext cx="3792794" cy="672519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7200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b="1" dirty="0"/>
              <a:t>     Batch</a:t>
            </a:r>
          </a:p>
          <a:p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n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54A6FA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Operator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are included.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7804F8F-AF22-44C9-A76E-312B2A394B31}"/>
              </a:ext>
            </a:extLst>
          </p:cNvPr>
          <p:cNvSpPr/>
          <p:nvPr/>
        </p:nvSpPr>
        <p:spPr>
          <a:xfrm>
            <a:off x="269901" y="4076062"/>
            <a:ext cx="3792794" cy="672519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7200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b="1" dirty="0"/>
              <a:t>     External</a:t>
            </a:r>
          </a:p>
          <a:p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n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54A6FA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Operator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are included.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FB7FA1F-EA63-498B-AD1E-9D5CB792DCDF}"/>
              </a:ext>
            </a:extLst>
          </p:cNvPr>
          <p:cNvSpPr/>
          <p:nvPr/>
        </p:nvSpPr>
        <p:spPr>
          <a:xfrm>
            <a:off x="269901" y="4838396"/>
            <a:ext cx="3792794" cy="672519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7200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b="1" dirty="0"/>
              <a:t>     File System</a:t>
            </a:r>
          </a:p>
          <a:p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n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54A6FA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Operator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are included.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98AB508-78E9-49F5-9FA9-96E027E36924}"/>
              </a:ext>
            </a:extLst>
          </p:cNvPr>
          <p:cNvSpPr/>
          <p:nvPr/>
        </p:nvSpPr>
        <p:spPr>
          <a:xfrm>
            <a:off x="269901" y="5600731"/>
            <a:ext cx="3792794" cy="672519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7200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b="1" dirty="0"/>
              <a:t>     Mini Batch</a:t>
            </a:r>
          </a:p>
          <a:p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n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54A6FA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Operator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are included.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6044444-1BF6-444A-AAE8-1FF8396580E8}"/>
              </a:ext>
            </a:extLst>
          </p:cNvPr>
          <p:cNvSpPr/>
          <p:nvPr/>
        </p:nvSpPr>
        <p:spPr>
          <a:xfrm>
            <a:off x="4282742" y="5600731"/>
            <a:ext cx="3792794" cy="672519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7200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b="1" dirty="0"/>
              <a:t>     </a:t>
            </a:r>
            <a:r>
              <a:rPr lang="en-US" altLang="ko-KR" sz="1400" b="1" dirty="0" err="1"/>
              <a:t>OnDemandExternalServing</a:t>
            </a:r>
            <a:endParaRPr lang="en-US" altLang="ko-KR" sz="1400" b="1" dirty="0"/>
          </a:p>
          <a:p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n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54A6FA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Operator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are included.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858DED-A46B-4967-8537-732C9A550CC3}"/>
              </a:ext>
            </a:extLst>
          </p:cNvPr>
          <p:cNvSpPr/>
          <p:nvPr/>
        </p:nvSpPr>
        <p:spPr>
          <a:xfrm>
            <a:off x="4282742" y="3313728"/>
            <a:ext cx="3792794" cy="672519"/>
          </a:xfrm>
          <a:prstGeom prst="roundRect">
            <a:avLst>
              <a:gd name="adj" fmla="val 7143"/>
            </a:avLst>
          </a:prstGeom>
          <a:solidFill>
            <a:schemeClr val="accent6">
              <a:lumMod val="20000"/>
              <a:lumOff val="8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7200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b="1" dirty="0"/>
              <a:t>     </a:t>
            </a:r>
            <a:r>
              <a:rPr lang="en-US" altLang="ko-KR" sz="1400" b="1" dirty="0" err="1"/>
              <a:t>OnDemandPipeServing</a:t>
            </a:r>
            <a:endParaRPr lang="en-US" altLang="ko-KR" sz="1400" b="1" dirty="0"/>
          </a:p>
          <a:p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n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54A6FA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Operator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are included.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21" name="그래픽 20" descr="확인 표시 단색으로 채워진">
            <a:extLst>
              <a:ext uri="{FF2B5EF4-FFF2-40B4-BE49-F238E27FC236}">
                <a16:creationId xmlns:a16="http://schemas.microsoft.com/office/drawing/2014/main" id="{61F52067-9BB9-4241-9F50-0C242155F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9349" y="3475326"/>
            <a:ext cx="349323" cy="34932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7280B3-3F33-4B6C-90B8-7CDD105A194D}"/>
              </a:ext>
            </a:extLst>
          </p:cNvPr>
          <p:cNvGrpSpPr/>
          <p:nvPr/>
        </p:nvGrpSpPr>
        <p:grpSpPr>
          <a:xfrm>
            <a:off x="1700400" y="2234015"/>
            <a:ext cx="2726143" cy="273041"/>
            <a:chOff x="1842997" y="2007421"/>
            <a:chExt cx="2726143" cy="273041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E325134-B9BA-4294-A664-62579319CFDF}"/>
                </a:ext>
              </a:extLst>
            </p:cNvPr>
            <p:cNvSpPr/>
            <p:nvPr/>
          </p:nvSpPr>
          <p:spPr>
            <a:xfrm>
              <a:off x="1842997" y="2007421"/>
              <a:ext cx="2726143" cy="273041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Select a Component Property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952CEB36-8DC5-4E51-B961-E10A5A597833}"/>
                </a:ext>
              </a:extLst>
            </p:cNvPr>
            <p:cNvSpPr/>
            <p:nvPr/>
          </p:nvSpPr>
          <p:spPr>
            <a:xfrm rot="10800000">
              <a:off x="4396869" y="2120222"/>
              <a:ext cx="62615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DD11F2A-C895-4B0F-8C50-A4EACE7CD8BE}"/>
              </a:ext>
            </a:extLst>
          </p:cNvPr>
          <p:cNvGrpSpPr/>
          <p:nvPr/>
        </p:nvGrpSpPr>
        <p:grpSpPr>
          <a:xfrm>
            <a:off x="4509076" y="2293997"/>
            <a:ext cx="153076" cy="153076"/>
            <a:chOff x="3706838" y="5270593"/>
            <a:chExt cx="306153" cy="30615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5F1C803-F471-4F24-8C3C-AAA0639A6B9A}"/>
                </a:ext>
              </a:extLst>
            </p:cNvPr>
            <p:cNvSpPr/>
            <p:nvPr/>
          </p:nvSpPr>
          <p:spPr>
            <a:xfrm>
              <a:off x="3706838" y="5270593"/>
              <a:ext cx="306153" cy="306153"/>
            </a:xfrm>
            <a:prstGeom prst="ellips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28" name="그래픽 27" descr="돋보기 단색으로 채워진">
              <a:extLst>
                <a:ext uri="{FF2B5EF4-FFF2-40B4-BE49-F238E27FC236}">
                  <a16:creationId xmlns:a16="http://schemas.microsoft.com/office/drawing/2014/main" id="{24C84F69-B2A3-4664-802B-4F23537A6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38376" y="5302131"/>
              <a:ext cx="243077" cy="243077"/>
            </a:xfrm>
            <a:prstGeom prst="rect">
              <a:avLst/>
            </a:prstGeom>
          </p:spPr>
        </p:pic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1700400" y="2566611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FieldName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B1E333-36A8-4C22-AF8C-053E31D6C069}"/>
              </a:ext>
            </a:extLst>
          </p:cNvPr>
          <p:cNvSpPr txBox="1"/>
          <p:nvPr/>
        </p:nvSpPr>
        <p:spPr>
          <a:xfrm>
            <a:off x="3581725" y="2580021"/>
            <a:ext cx="1939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Same as Component name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ACBCB63-029E-4078-9DBB-D01307A91A7E}"/>
              </a:ext>
            </a:extLst>
          </p:cNvPr>
          <p:cNvSpPr/>
          <p:nvPr/>
        </p:nvSpPr>
        <p:spPr>
          <a:xfrm>
            <a:off x="4032183" y="903451"/>
            <a:ext cx="705460" cy="198807"/>
          </a:xfrm>
          <a:prstGeom prst="roundRect">
            <a:avLst>
              <a:gd name="adj" fmla="val 5897"/>
            </a:avLst>
          </a:prstGeom>
          <a:solidFill>
            <a:srgbClr val="54A6FA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Operator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6A5AACD-018C-4CA3-BEA9-A9871072CE98}"/>
              </a:ext>
            </a:extLst>
          </p:cNvPr>
          <p:cNvSpPr/>
          <p:nvPr/>
        </p:nvSpPr>
        <p:spPr>
          <a:xfrm>
            <a:off x="3254922" y="903451"/>
            <a:ext cx="713933" cy="201195"/>
          </a:xfrm>
          <a:prstGeom prst="roundRect">
            <a:avLst>
              <a:gd name="adj" fmla="val 5834"/>
            </a:avLst>
          </a:prstGeom>
          <a:solidFill>
            <a:schemeClr val="bg1"/>
          </a:solidFill>
          <a:ln w="5615" cap="flat">
            <a:solidFill>
              <a:srgbClr val="F9C454"/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rgbClr val="F9C45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endParaRPr lang="ko-KR" altLang="en-US" sz="1000" dirty="0">
              <a:solidFill>
                <a:srgbClr val="F9C45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4DCEAB5-75E2-4EFB-9A23-E25A3A0DF343}"/>
              </a:ext>
            </a:extLst>
          </p:cNvPr>
          <p:cNvSpPr/>
          <p:nvPr/>
        </p:nvSpPr>
        <p:spPr>
          <a:xfrm>
            <a:off x="2477661" y="903451"/>
            <a:ext cx="713933" cy="201195"/>
          </a:xfrm>
          <a:prstGeom prst="roundRect">
            <a:avLst>
              <a:gd name="adj" fmla="val 5834"/>
            </a:avLst>
          </a:prstGeom>
          <a:solidFill>
            <a:schemeClr val="bg1"/>
          </a:solidFill>
          <a:ln w="5615" cap="flat">
            <a:solidFill>
              <a:srgbClr val="FE7273"/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rgbClr val="FE727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Runner</a:t>
            </a:r>
            <a:endParaRPr lang="ko-KR" altLang="en-US" sz="1000" dirty="0">
              <a:solidFill>
                <a:srgbClr val="FE727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A9F1174-B57C-47EB-9C8D-E0AA60921934}"/>
              </a:ext>
            </a:extLst>
          </p:cNvPr>
          <p:cNvSpPr/>
          <p:nvPr/>
        </p:nvSpPr>
        <p:spPr>
          <a:xfrm>
            <a:off x="4800973" y="901063"/>
            <a:ext cx="713933" cy="201195"/>
          </a:xfrm>
          <a:prstGeom prst="roundRect">
            <a:avLst>
              <a:gd name="adj" fmla="val 5834"/>
            </a:avLst>
          </a:prstGeom>
          <a:solidFill>
            <a:schemeClr val="bg1"/>
          </a:solidFill>
          <a:ln w="5615" cap="flat">
            <a:solidFill>
              <a:srgbClr val="89CE59"/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rgbClr val="89CE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Writer</a:t>
            </a:r>
            <a:endParaRPr lang="ko-KR" altLang="en-US" sz="1000" dirty="0">
              <a:solidFill>
                <a:srgbClr val="89CE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B0C0938-09E0-4512-B91B-9AA15A9405DD}"/>
              </a:ext>
            </a:extLst>
          </p:cNvPr>
          <p:cNvSpPr/>
          <p:nvPr/>
        </p:nvSpPr>
        <p:spPr>
          <a:xfrm>
            <a:off x="1700400" y="903451"/>
            <a:ext cx="713933" cy="201195"/>
          </a:xfrm>
          <a:prstGeom prst="roundRect">
            <a:avLst>
              <a:gd name="adj" fmla="val 5834"/>
            </a:avLst>
          </a:prstGeom>
          <a:solidFill>
            <a:schemeClr val="bg1"/>
          </a:solidFill>
          <a:ln w="5615" cap="flat">
            <a:solidFill>
              <a:srgbClr val="13BAA8"/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rgbClr val="13BAA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Reader</a:t>
            </a:r>
            <a:endParaRPr lang="ko-KR" altLang="en-US" sz="1000" dirty="0">
              <a:solidFill>
                <a:srgbClr val="13BAA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1F615B-CED0-43A2-89AE-F259482A42C4}"/>
              </a:ext>
            </a:extLst>
          </p:cNvPr>
          <p:cNvSpPr txBox="1"/>
          <p:nvPr/>
        </p:nvSpPr>
        <p:spPr>
          <a:xfrm>
            <a:off x="224184" y="3015845"/>
            <a:ext cx="1220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Apply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CC9BCAA-F8FE-4494-8491-C45DEE21DAA7}"/>
              </a:ext>
            </a:extLst>
          </p:cNvPr>
          <p:cNvSpPr/>
          <p:nvPr/>
        </p:nvSpPr>
        <p:spPr>
          <a:xfrm>
            <a:off x="4282742" y="4838396"/>
            <a:ext cx="3792794" cy="672519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7200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b="1" dirty="0"/>
              <a:t>     Stream</a:t>
            </a:r>
          </a:p>
          <a:p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n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54A6FA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Operator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are included.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49B0BD6-E29A-4285-9C5A-35306B57203A}"/>
              </a:ext>
            </a:extLst>
          </p:cNvPr>
          <p:cNvSpPr/>
          <p:nvPr/>
        </p:nvSpPr>
        <p:spPr>
          <a:xfrm>
            <a:off x="4282742" y="4076062"/>
            <a:ext cx="3792794" cy="672519"/>
          </a:xfrm>
          <a:prstGeom prst="roundRect">
            <a:avLst>
              <a:gd name="adj" fmla="val 7143"/>
            </a:avLst>
          </a:prstGeom>
          <a:solidFill>
            <a:schemeClr val="accent6">
              <a:lumMod val="20000"/>
              <a:lumOff val="8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7200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b="1" dirty="0"/>
              <a:t>     </a:t>
            </a:r>
            <a:r>
              <a:rPr lang="en-US" altLang="ko-KR" sz="1400" b="1" dirty="0" err="1"/>
              <a:t>OnDemandServing</a:t>
            </a:r>
            <a:endParaRPr lang="en-US" altLang="ko-KR" sz="1400" b="1" dirty="0"/>
          </a:p>
          <a:p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n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54A6FA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Operator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are included.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69" name="그래픽 68" descr="확인 표시 단색으로 채워진">
            <a:extLst>
              <a:ext uri="{FF2B5EF4-FFF2-40B4-BE49-F238E27FC236}">
                <a16:creationId xmlns:a16="http://schemas.microsoft.com/office/drawing/2014/main" id="{0E5429D5-4F42-4CD0-9BB2-7685FAF71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9349" y="4237660"/>
            <a:ext cx="349323" cy="34932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C70AF1F-EA42-4190-A427-A2FE162D8CCA}"/>
              </a:ext>
            </a:extLst>
          </p:cNvPr>
          <p:cNvSpPr txBox="1"/>
          <p:nvPr/>
        </p:nvSpPr>
        <p:spPr>
          <a:xfrm>
            <a:off x="1370501" y="3031234"/>
            <a:ext cx="1290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Add Engine Type</a:t>
            </a:r>
            <a:r>
              <a:rPr lang="ko-KR" altLang="en-US" sz="10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000" u="sng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171D75C-6EC6-47D7-AA6A-325C9B71ECD7}"/>
              </a:ext>
            </a:extLst>
          </p:cNvPr>
          <p:cNvSpPr/>
          <p:nvPr/>
        </p:nvSpPr>
        <p:spPr>
          <a:xfrm>
            <a:off x="5634177" y="1208467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Category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D8C98DA4-4A64-4B2A-A024-E9BCEFD98443}"/>
              </a:ext>
            </a:extLst>
          </p:cNvPr>
          <p:cNvSpPr/>
          <p:nvPr/>
        </p:nvSpPr>
        <p:spPr>
          <a:xfrm rot="10800000">
            <a:off x="7364083" y="1315234"/>
            <a:ext cx="62615" cy="47437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EAC407-D942-47A2-BD65-9161EDF4B256}"/>
              </a:ext>
            </a:extLst>
          </p:cNvPr>
          <p:cNvSpPr txBox="1"/>
          <p:nvPr/>
        </p:nvSpPr>
        <p:spPr>
          <a:xfrm>
            <a:off x="7515503" y="1220715"/>
            <a:ext cx="15231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Add Operator Group &gt;</a:t>
            </a:r>
            <a:endParaRPr lang="ko-KR" altLang="en-US" sz="1000" u="sng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5BA854B-C4D3-4233-BB8F-6E27B33889BE}"/>
              </a:ext>
            </a:extLst>
          </p:cNvPr>
          <p:cNvCxnSpPr>
            <a:cxnSpLocks/>
          </p:cNvCxnSpPr>
          <p:nvPr/>
        </p:nvCxnSpPr>
        <p:spPr>
          <a:xfrm flipH="1">
            <a:off x="124747" y="6346578"/>
            <a:ext cx="93613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BDF272E-F9B6-45E5-9249-9C0422901DE1}"/>
              </a:ext>
            </a:extLst>
          </p:cNvPr>
          <p:cNvGrpSpPr/>
          <p:nvPr/>
        </p:nvGrpSpPr>
        <p:grpSpPr>
          <a:xfrm>
            <a:off x="7890866" y="6456541"/>
            <a:ext cx="1466399" cy="312061"/>
            <a:chOff x="8467420" y="5241616"/>
            <a:chExt cx="1157007" cy="24622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C209309-06F1-485E-BA2F-68AD64BC795D}"/>
                </a:ext>
              </a:extLst>
            </p:cNvPr>
            <p:cNvSpPr/>
            <p:nvPr/>
          </p:nvSpPr>
          <p:spPr>
            <a:xfrm>
              <a:off x="8467420" y="5241616"/>
              <a:ext cx="532800" cy="244800"/>
            </a:xfrm>
            <a:prstGeom prst="rect">
              <a:avLst/>
            </a:prstGeom>
            <a:solidFill>
              <a:schemeClr val="accent5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Save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A589C76-0EB9-4FD7-BCE6-917BE6BD1055}"/>
                </a:ext>
              </a:extLst>
            </p:cNvPr>
            <p:cNvSpPr/>
            <p:nvPr/>
          </p:nvSpPr>
          <p:spPr>
            <a:xfrm>
              <a:off x="9090933" y="5241616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/>
                <a:t>Cancel</a:t>
              </a:r>
              <a:endParaRPr lang="ko-KR" altLang="en-US" sz="1050" dirty="0"/>
            </a:p>
          </p:txBody>
        </p:sp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966957B5-C928-4353-BC69-EC7F9CFD3318}"/>
              </a:ext>
            </a:extLst>
          </p:cNvPr>
          <p:cNvSpPr/>
          <p:nvPr/>
        </p:nvSpPr>
        <p:spPr>
          <a:xfrm>
            <a:off x="339283" y="3407254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D0C6282-47F4-4A71-AFCD-D4D38AA5CAB4}"/>
              </a:ext>
            </a:extLst>
          </p:cNvPr>
          <p:cNvSpPr/>
          <p:nvPr/>
        </p:nvSpPr>
        <p:spPr>
          <a:xfrm>
            <a:off x="339283" y="4167164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F5EC142-BCCE-4F9F-9D2B-4886574D3726}"/>
              </a:ext>
            </a:extLst>
          </p:cNvPr>
          <p:cNvSpPr/>
          <p:nvPr/>
        </p:nvSpPr>
        <p:spPr>
          <a:xfrm>
            <a:off x="339283" y="4927074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1FB6713-EE4B-48A8-B5C7-AF755CB0C1AB}"/>
              </a:ext>
            </a:extLst>
          </p:cNvPr>
          <p:cNvSpPr/>
          <p:nvPr/>
        </p:nvSpPr>
        <p:spPr>
          <a:xfrm>
            <a:off x="339283" y="5686985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271B16B-F0B5-4261-AB5B-E535DAA60EB6}"/>
              </a:ext>
            </a:extLst>
          </p:cNvPr>
          <p:cNvSpPr/>
          <p:nvPr/>
        </p:nvSpPr>
        <p:spPr>
          <a:xfrm>
            <a:off x="4362611" y="3407254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3F891DA-520B-446E-9140-4AEA0AF1C9AD}"/>
              </a:ext>
            </a:extLst>
          </p:cNvPr>
          <p:cNvSpPr/>
          <p:nvPr/>
        </p:nvSpPr>
        <p:spPr>
          <a:xfrm>
            <a:off x="4362611" y="4167164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137E090-4AD7-4701-B69F-7CE6E6CEFD8D}"/>
              </a:ext>
            </a:extLst>
          </p:cNvPr>
          <p:cNvSpPr/>
          <p:nvPr/>
        </p:nvSpPr>
        <p:spPr>
          <a:xfrm>
            <a:off x="4362611" y="4927074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D930A3D-C33F-43C9-A18A-F695838524BB}"/>
              </a:ext>
            </a:extLst>
          </p:cNvPr>
          <p:cNvSpPr/>
          <p:nvPr/>
        </p:nvSpPr>
        <p:spPr>
          <a:xfrm>
            <a:off x="4362611" y="5686985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B10778C-5BDF-429A-A574-CB94048DF55B}"/>
              </a:ext>
            </a:extLst>
          </p:cNvPr>
          <p:cNvSpPr/>
          <p:nvPr/>
        </p:nvSpPr>
        <p:spPr>
          <a:xfrm>
            <a:off x="37661" y="89587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37661" y="123953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054A490-143C-4556-B2D5-DC0CAD1F7D29}"/>
              </a:ext>
            </a:extLst>
          </p:cNvPr>
          <p:cNvSpPr/>
          <p:nvPr/>
        </p:nvSpPr>
        <p:spPr>
          <a:xfrm>
            <a:off x="37661" y="160950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37661" y="226474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37661" y="191492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0B1200B-F27F-4E3A-9899-4B56F6B0ED7F}"/>
              </a:ext>
            </a:extLst>
          </p:cNvPr>
          <p:cNvSpPr txBox="1"/>
          <p:nvPr/>
        </p:nvSpPr>
        <p:spPr>
          <a:xfrm>
            <a:off x="5634177" y="950507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37501E-8511-4ABA-9362-251BAF4125E0}"/>
              </a:ext>
            </a:extLst>
          </p:cNvPr>
          <p:cNvSpPr txBox="1"/>
          <p:nvPr/>
        </p:nvSpPr>
        <p:spPr>
          <a:xfrm>
            <a:off x="7596325" y="950507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E72015B-01AC-4F68-BB9B-8348E1946D46}"/>
              </a:ext>
            </a:extLst>
          </p:cNvPr>
          <p:cNvSpPr txBox="1"/>
          <p:nvPr/>
        </p:nvSpPr>
        <p:spPr>
          <a:xfrm>
            <a:off x="4384511" y="2094651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4155584-2BE2-4190-8504-A55F79CE674B}"/>
              </a:ext>
            </a:extLst>
          </p:cNvPr>
          <p:cNvSpPr txBox="1"/>
          <p:nvPr/>
        </p:nvSpPr>
        <p:spPr>
          <a:xfrm>
            <a:off x="3970538" y="2433205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FBBA310-E35B-40D9-A1B6-6AC13FF86A79}"/>
              </a:ext>
            </a:extLst>
          </p:cNvPr>
          <p:cNvSpPr/>
          <p:nvPr/>
        </p:nvSpPr>
        <p:spPr>
          <a:xfrm>
            <a:off x="37661" y="304058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093ADAC-5ECC-4D77-8479-A5C552F1B600}"/>
              </a:ext>
            </a:extLst>
          </p:cNvPr>
          <p:cNvSpPr txBox="1"/>
          <p:nvPr/>
        </p:nvSpPr>
        <p:spPr>
          <a:xfrm>
            <a:off x="2590707" y="3011180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868F1E-8CD7-4EF7-9D04-21A39495D0A8}"/>
              </a:ext>
            </a:extLst>
          </p:cNvPr>
          <p:cNvSpPr txBox="1"/>
          <p:nvPr/>
        </p:nvSpPr>
        <p:spPr>
          <a:xfrm>
            <a:off x="4085357" y="3735260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43C325-5AF6-41B4-9FC7-E8A1E89B513F}"/>
              </a:ext>
            </a:extLst>
          </p:cNvPr>
          <p:cNvSpPr txBox="1"/>
          <p:nvPr/>
        </p:nvSpPr>
        <p:spPr>
          <a:xfrm>
            <a:off x="7913305" y="937410"/>
            <a:ext cx="2028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Operator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선택한 경우에만 표시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E43336-4E63-4D37-8D12-7D92C821938C}"/>
              </a:ext>
            </a:extLst>
          </p:cNvPr>
          <p:cNvSpPr txBox="1"/>
          <p:nvPr/>
        </p:nvSpPr>
        <p:spPr>
          <a:xfrm>
            <a:off x="4725383" y="2245637"/>
            <a:ext cx="32287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I’ll fill in the fields with pre-created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resources.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291625C-C69D-445F-B723-EEF4CF81990C}"/>
              </a:ext>
            </a:extLst>
          </p:cNvPr>
          <p:cNvSpPr txBox="1"/>
          <p:nvPr/>
        </p:nvSpPr>
        <p:spPr>
          <a:xfrm>
            <a:off x="6107828" y="2502055"/>
            <a:ext cx="36263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미리 작성된 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resource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존재하는 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component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경우에만 표시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C463921-2398-4785-94AC-4CCB6D9D84E7}"/>
              </a:ext>
            </a:extLst>
          </p:cNvPr>
          <p:cNvSpPr txBox="1"/>
          <p:nvPr/>
        </p:nvSpPr>
        <p:spPr>
          <a:xfrm>
            <a:off x="6927534" y="2104054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DF6D3A-A445-4916-9116-255BD6EA5154}"/>
              </a:ext>
            </a:extLst>
          </p:cNvPr>
          <p:cNvSpPr txBox="1"/>
          <p:nvPr/>
        </p:nvSpPr>
        <p:spPr>
          <a:xfrm>
            <a:off x="224184" y="879730"/>
            <a:ext cx="12570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Component Type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224184" y="1222900"/>
            <a:ext cx="13324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Component Name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5BC7675-D0A1-41E4-85CE-FC0F56A2E11B}"/>
              </a:ext>
            </a:extLst>
          </p:cNvPr>
          <p:cNvSpPr txBox="1"/>
          <p:nvPr/>
        </p:nvSpPr>
        <p:spPr>
          <a:xfrm>
            <a:off x="224184" y="1566070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224184" y="1909240"/>
            <a:ext cx="9012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Class Name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224184" y="2252410"/>
            <a:ext cx="14863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Component Property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64AFF8-348D-4F52-A139-E522C79C4711}"/>
              </a:ext>
            </a:extLst>
          </p:cNvPr>
          <p:cNvSpPr txBox="1"/>
          <p:nvPr/>
        </p:nvSpPr>
        <p:spPr>
          <a:xfrm>
            <a:off x="224184" y="2595581"/>
            <a:ext cx="8771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Field Name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179929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876381C-E5EC-45CA-989F-7EAAC6860110}"/>
              </a:ext>
            </a:extLst>
          </p:cNvPr>
          <p:cNvSpPr/>
          <p:nvPr/>
        </p:nvSpPr>
        <p:spPr>
          <a:xfrm>
            <a:off x="0" y="1177269"/>
            <a:ext cx="9982199" cy="5680732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1EB971-E26A-48C0-9055-81195C303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Engine </a:t>
            </a:r>
            <a:r>
              <a:rPr lang="ko-KR" altLang="en-US" dirty="0"/>
              <a:t>목록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6542A6-321C-4EE6-933C-14EFD266F1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새 엔진 템플릿 추가 </a:t>
            </a:r>
            <a:r>
              <a:rPr lang="en-US" altLang="ko-KR" dirty="0"/>
              <a:t>(</a:t>
            </a:r>
            <a:r>
              <a:rPr lang="ko-KR" altLang="en-US" dirty="0"/>
              <a:t>페이지 이동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엔진 타입 설정 </a:t>
            </a:r>
            <a:r>
              <a:rPr lang="en-US" altLang="ko-KR" dirty="0"/>
              <a:t>(</a:t>
            </a:r>
            <a:r>
              <a:rPr lang="ko-KR" altLang="en-US" dirty="0"/>
              <a:t>팝업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최근 추가한 엔진 템플릿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3-1. </a:t>
            </a:r>
            <a:r>
              <a:rPr lang="ko-KR" altLang="en-US" dirty="0"/>
              <a:t>선택 유형에 대한 컴포넌트 설정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3-2. </a:t>
            </a:r>
            <a:r>
              <a:rPr lang="ko-KR" altLang="en-US" dirty="0"/>
              <a:t>클릭 시 상세 페이지로 이동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선택한 유형의 </a:t>
            </a:r>
            <a:r>
              <a:rPr lang="en-US" altLang="ko-KR" dirty="0"/>
              <a:t>Engine Template </a:t>
            </a:r>
            <a:r>
              <a:rPr lang="ko-KR" altLang="en-US" dirty="0"/>
              <a:t>개수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검색 </a:t>
            </a:r>
            <a:r>
              <a:rPr lang="en-US" altLang="ko-KR" dirty="0"/>
              <a:t>(option : ALL,</a:t>
            </a:r>
            <a:r>
              <a:rPr lang="ko-KR" altLang="en-US" dirty="0"/>
              <a:t> </a:t>
            </a:r>
            <a:r>
              <a:rPr lang="en-US" altLang="ko-KR" dirty="0"/>
              <a:t>Name,</a:t>
            </a:r>
            <a:r>
              <a:rPr lang="ko-KR" altLang="en-US" dirty="0"/>
              <a:t> </a:t>
            </a:r>
            <a:r>
              <a:rPr lang="en-US" altLang="ko-KR" dirty="0"/>
              <a:t>Description)</a:t>
            </a:r>
          </a:p>
          <a:p>
            <a:pPr indent="0">
              <a:buNone/>
            </a:pPr>
            <a:r>
              <a:rPr lang="en-US" altLang="ko-KR" dirty="0"/>
              <a:t>6. Engine Template</a:t>
            </a:r>
            <a:r>
              <a:rPr lang="ko-KR" altLang="en-US" dirty="0"/>
              <a:t>목록</a:t>
            </a:r>
            <a:r>
              <a:rPr lang="en-US" altLang="ko-KR" dirty="0"/>
              <a:t>. </a:t>
            </a:r>
            <a:r>
              <a:rPr lang="ko-KR" altLang="en-US" dirty="0" err="1"/>
              <a:t>페이징</a:t>
            </a:r>
            <a:r>
              <a:rPr lang="ko-KR" altLang="en-US" dirty="0"/>
              <a:t> 처리 없이 전체 리스트 출력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6-1.  </a:t>
            </a:r>
            <a:r>
              <a:rPr lang="ko-KR" altLang="en-US" dirty="0" err="1"/>
              <a:t>호버</a:t>
            </a:r>
            <a:r>
              <a:rPr lang="ko-KR" altLang="en-US" dirty="0"/>
              <a:t> 시  관련 </a:t>
            </a:r>
            <a:r>
              <a:rPr lang="en-US" altLang="ko-KR" dirty="0"/>
              <a:t>tool </a:t>
            </a:r>
            <a:r>
              <a:rPr lang="ko-KR" altLang="en-US" dirty="0"/>
              <a:t>표시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6-2. No.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최근 추가한 템플릿 순으로 정렬 </a:t>
            </a:r>
            <a:r>
              <a:rPr lang="en-US" altLang="ko-KR" dirty="0">
                <a:sym typeface="Wingdings" panose="05000000000000000000" pitchFamily="2" charset="2"/>
              </a:rPr>
              <a:t>(default 1</a:t>
            </a:r>
            <a:r>
              <a:rPr lang="ko-KR" altLang="en-US" dirty="0">
                <a:sym typeface="Wingdings" panose="05000000000000000000" pitchFamily="2" charset="2"/>
              </a:rPr>
              <a:t>부터 시작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87313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6-3. Template Name</a:t>
            </a:r>
          </a:p>
          <a:p>
            <a:pPr marL="87313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6-4. Engine Type</a:t>
            </a:r>
          </a:p>
          <a:p>
            <a:pPr marL="87313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6-5. Description. </a:t>
            </a:r>
            <a:r>
              <a:rPr lang="ko-KR" altLang="en-US" dirty="0">
                <a:sym typeface="Wingdings" panose="05000000000000000000" pitchFamily="2" charset="2"/>
              </a:rPr>
              <a:t>텍스트가 영역을 넘어가는 경우 </a:t>
            </a:r>
            <a:r>
              <a:rPr lang="ko-KR" altLang="en-US" dirty="0" err="1">
                <a:sym typeface="Wingdings" panose="05000000000000000000" pitchFamily="2" charset="2"/>
              </a:rPr>
              <a:t>말줄임표</a:t>
            </a:r>
            <a:r>
              <a:rPr lang="en-US" altLang="ko-KR" dirty="0">
                <a:sym typeface="Wingdings" panose="05000000000000000000" pitchFamily="2" charset="2"/>
              </a:rPr>
              <a:t>(…) </a:t>
            </a:r>
            <a:r>
              <a:rPr lang="ko-KR" altLang="en-US" dirty="0">
                <a:sym typeface="Wingdings" panose="05000000000000000000" pitchFamily="2" charset="2"/>
              </a:rPr>
              <a:t>표시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87313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6-6. </a:t>
            </a:r>
            <a:r>
              <a:rPr lang="ko-KR" altLang="en-US" dirty="0">
                <a:sym typeface="Wingdings" panose="05000000000000000000" pitchFamily="2" charset="2"/>
              </a:rPr>
              <a:t>템플릿을 구성하고 있는 </a:t>
            </a:r>
            <a:r>
              <a:rPr lang="en-US" altLang="ko-KR" dirty="0">
                <a:sym typeface="Wingdings" panose="05000000000000000000" pitchFamily="2" charset="2"/>
              </a:rPr>
              <a:t>Reader, Operator, Runner</a:t>
            </a:r>
            <a:r>
              <a:rPr lang="ko-KR" altLang="en-US" dirty="0">
                <a:sym typeface="Wingdings" panose="05000000000000000000" pitchFamily="2" charset="2"/>
              </a:rPr>
              <a:t>의 개수 표시</a:t>
            </a: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601719-ABB1-43B6-8C62-42D51DFD8A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06_08_Engine Template </a:t>
            </a:r>
            <a:r>
              <a:rPr lang="ko-KR" altLang="en-US" dirty="0"/>
              <a:t>목록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79B5D6-EAC1-4FB3-BD49-3B72C74A5F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Engine Template </a:t>
            </a:r>
            <a:r>
              <a:rPr lang="ko-KR" altLang="en-US" dirty="0"/>
              <a:t>목록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CFFF68-E38A-44FC-ABD3-8CE98FB075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Component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7BF136B-D7DF-43A0-B022-0383DF3266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A8538-1F0C-4C77-9AA9-4BEFBD7C7180}"/>
              </a:ext>
            </a:extLst>
          </p:cNvPr>
          <p:cNvSpPr txBox="1"/>
          <p:nvPr/>
        </p:nvSpPr>
        <p:spPr>
          <a:xfrm>
            <a:off x="507363" y="877179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Property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B417FD-A860-4AB5-8C3F-D14B60D96C80}"/>
              </a:ext>
            </a:extLst>
          </p:cNvPr>
          <p:cNvSpPr txBox="1"/>
          <p:nvPr/>
        </p:nvSpPr>
        <p:spPr>
          <a:xfrm>
            <a:off x="1416574" y="877179"/>
            <a:ext cx="11395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Component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CAE67-77FC-4C65-B4DC-20465D4C727F}"/>
              </a:ext>
            </a:extLst>
          </p:cNvPr>
          <p:cNvSpPr txBox="1"/>
          <p:nvPr/>
        </p:nvSpPr>
        <p:spPr>
          <a:xfrm>
            <a:off x="2556157" y="891646"/>
            <a:ext cx="11395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Engine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4AC346C-A075-42E1-86AE-3B581F60F439}"/>
              </a:ext>
            </a:extLst>
          </p:cNvPr>
          <p:cNvSpPr/>
          <p:nvPr/>
        </p:nvSpPr>
        <p:spPr>
          <a:xfrm>
            <a:off x="442560" y="1712965"/>
            <a:ext cx="2175936" cy="1204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4400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Batch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4F5FEBE-7CEF-4EE3-B922-229741BF6AA3}"/>
              </a:ext>
            </a:extLst>
          </p:cNvPr>
          <p:cNvSpPr txBox="1"/>
          <p:nvPr/>
        </p:nvSpPr>
        <p:spPr>
          <a:xfrm>
            <a:off x="393535" y="4359477"/>
            <a:ext cx="115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Total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50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18860C3C-C4BB-4CA6-8384-D2D79C648D0A}"/>
              </a:ext>
            </a:extLst>
          </p:cNvPr>
          <p:cNvSpPr/>
          <p:nvPr/>
        </p:nvSpPr>
        <p:spPr>
          <a:xfrm>
            <a:off x="507935" y="1790108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aphicFrame>
        <p:nvGraphicFramePr>
          <p:cNvPr id="187" name="표 21">
            <a:extLst>
              <a:ext uri="{FF2B5EF4-FFF2-40B4-BE49-F238E27FC236}">
                <a16:creationId xmlns:a16="http://schemas.microsoft.com/office/drawing/2014/main" id="{7A49AC58-ADD4-432D-9C27-A73F47E16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26785"/>
              </p:ext>
            </p:extLst>
          </p:nvPr>
        </p:nvGraphicFramePr>
        <p:xfrm>
          <a:off x="517268" y="2164172"/>
          <a:ext cx="2013292" cy="702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3292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</a:tblGrid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Batch Template1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Batch Template2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34474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Batch Templtae3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099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A4A2609-9E9B-4BD5-941B-7F0FC4476967}"/>
              </a:ext>
            </a:extLst>
          </p:cNvPr>
          <p:cNvSpPr txBox="1"/>
          <p:nvPr/>
        </p:nvSpPr>
        <p:spPr>
          <a:xfrm>
            <a:off x="393535" y="1309685"/>
            <a:ext cx="23984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Recently Added Engine Templates</a:t>
            </a:r>
          </a:p>
        </p:txBody>
      </p:sp>
      <p:pic>
        <p:nvPicPr>
          <p:cNvPr id="22" name="그래픽 21" descr="단일 톱니바퀴 단색으로 채워진">
            <a:extLst>
              <a:ext uri="{FF2B5EF4-FFF2-40B4-BE49-F238E27FC236}">
                <a16:creationId xmlns:a16="http://schemas.microsoft.com/office/drawing/2014/main" id="{9841D331-C74A-459E-86A9-4C364E1AF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2167" y="1789877"/>
            <a:ext cx="196850" cy="196850"/>
          </a:xfrm>
          <a:prstGeom prst="rect">
            <a:avLst/>
          </a:prstGeom>
        </p:spPr>
      </p:pic>
      <p:sp>
        <p:nvSpPr>
          <p:cNvPr id="485" name="설명선: 아래쪽 화살표 484">
            <a:extLst>
              <a:ext uri="{FF2B5EF4-FFF2-40B4-BE49-F238E27FC236}">
                <a16:creationId xmlns:a16="http://schemas.microsoft.com/office/drawing/2014/main" id="{15CB382B-0AED-4CD6-980D-73109C8E9E94}"/>
              </a:ext>
            </a:extLst>
          </p:cNvPr>
          <p:cNvSpPr/>
          <p:nvPr/>
        </p:nvSpPr>
        <p:spPr>
          <a:xfrm>
            <a:off x="2028655" y="1512025"/>
            <a:ext cx="934749" cy="279278"/>
          </a:xfrm>
          <a:prstGeom prst="downArrowCallout">
            <a:avLst>
              <a:gd name="adj1" fmla="val 30274"/>
              <a:gd name="adj2" fmla="val 15137"/>
              <a:gd name="adj3" fmla="val 22445"/>
              <a:gd name="adj4" fmla="val 77555"/>
            </a:avLst>
          </a:prstGeom>
          <a:solidFill>
            <a:schemeClr val="tx1">
              <a:lumMod val="75000"/>
              <a:lumOff val="25000"/>
              <a:alpha val="78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Set Component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9B830DF9-72D6-42C9-85B9-1B4DA776A26B}"/>
              </a:ext>
            </a:extLst>
          </p:cNvPr>
          <p:cNvCxnSpPr>
            <a:cxnSpLocks/>
          </p:cNvCxnSpPr>
          <p:nvPr/>
        </p:nvCxnSpPr>
        <p:spPr>
          <a:xfrm>
            <a:off x="2585698" y="1165262"/>
            <a:ext cx="1098595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4A517208-68B6-45A0-99CE-994DE9020DC6}"/>
              </a:ext>
            </a:extLst>
          </p:cNvPr>
          <p:cNvSpPr/>
          <p:nvPr/>
        </p:nvSpPr>
        <p:spPr>
          <a:xfrm>
            <a:off x="2724360" y="1712965"/>
            <a:ext cx="2175936" cy="1204440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14400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External</a:t>
            </a:r>
          </a:p>
        </p:txBody>
      </p:sp>
      <p:sp>
        <p:nvSpPr>
          <p:cNvPr id="498" name="타원 497">
            <a:extLst>
              <a:ext uri="{FF2B5EF4-FFF2-40B4-BE49-F238E27FC236}">
                <a16:creationId xmlns:a16="http://schemas.microsoft.com/office/drawing/2014/main" id="{AFC099F4-ABA5-47D5-AB18-C929C72E1DA8}"/>
              </a:ext>
            </a:extLst>
          </p:cNvPr>
          <p:cNvSpPr/>
          <p:nvPr/>
        </p:nvSpPr>
        <p:spPr>
          <a:xfrm>
            <a:off x="2789735" y="1790108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aphicFrame>
        <p:nvGraphicFramePr>
          <p:cNvPr id="499" name="표 21">
            <a:extLst>
              <a:ext uri="{FF2B5EF4-FFF2-40B4-BE49-F238E27FC236}">
                <a16:creationId xmlns:a16="http://schemas.microsoft.com/office/drawing/2014/main" id="{6618F567-8F09-4A68-B45F-A2FEAFA9C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088555"/>
              </p:ext>
            </p:extLst>
          </p:nvPr>
        </p:nvGraphicFramePr>
        <p:xfrm>
          <a:off x="2799068" y="2164172"/>
          <a:ext cx="2013292" cy="702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3292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</a:tblGrid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External Template1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External Template2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34474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External Templtae3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0998"/>
                  </a:ext>
                </a:extLst>
              </a:tr>
            </a:tbl>
          </a:graphicData>
        </a:graphic>
      </p:graphicFrame>
      <p:pic>
        <p:nvPicPr>
          <p:cNvPr id="518" name="그래픽 517" descr="단일 톱니바퀴 단색으로 채워진">
            <a:extLst>
              <a:ext uri="{FF2B5EF4-FFF2-40B4-BE49-F238E27FC236}">
                <a16:creationId xmlns:a16="http://schemas.microsoft.com/office/drawing/2014/main" id="{797D09B1-EBB2-42FD-811C-D75CCBC2A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3967" y="1789877"/>
            <a:ext cx="196850" cy="196850"/>
          </a:xfrm>
          <a:prstGeom prst="rect">
            <a:avLst/>
          </a:prstGeom>
        </p:spPr>
      </p:pic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10882724-9465-44F6-90F2-DDB2150DA717}"/>
              </a:ext>
            </a:extLst>
          </p:cNvPr>
          <p:cNvSpPr/>
          <p:nvPr/>
        </p:nvSpPr>
        <p:spPr>
          <a:xfrm>
            <a:off x="4978115" y="1712965"/>
            <a:ext cx="2175936" cy="1204440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14400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FileSystem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0" name="타원 519">
            <a:extLst>
              <a:ext uri="{FF2B5EF4-FFF2-40B4-BE49-F238E27FC236}">
                <a16:creationId xmlns:a16="http://schemas.microsoft.com/office/drawing/2014/main" id="{3608CFE0-2974-46B0-AB97-DF7C68ACFA5D}"/>
              </a:ext>
            </a:extLst>
          </p:cNvPr>
          <p:cNvSpPr/>
          <p:nvPr/>
        </p:nvSpPr>
        <p:spPr>
          <a:xfrm>
            <a:off x="5043490" y="1790108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aphicFrame>
        <p:nvGraphicFramePr>
          <p:cNvPr id="521" name="표 21">
            <a:extLst>
              <a:ext uri="{FF2B5EF4-FFF2-40B4-BE49-F238E27FC236}">
                <a16:creationId xmlns:a16="http://schemas.microsoft.com/office/drawing/2014/main" id="{4318C9BA-EC9A-4B6E-BE0B-BE3044E66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589912"/>
              </p:ext>
            </p:extLst>
          </p:nvPr>
        </p:nvGraphicFramePr>
        <p:xfrm>
          <a:off x="5052823" y="2164172"/>
          <a:ext cx="2007658" cy="702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7658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</a:tblGrid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FileSystem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Template1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FileSystem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Template2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34474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FileSystem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Templtae3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0998"/>
                  </a:ext>
                </a:extLst>
              </a:tr>
            </a:tbl>
          </a:graphicData>
        </a:graphic>
      </p:graphicFrame>
      <p:pic>
        <p:nvPicPr>
          <p:cNvPr id="540" name="그래픽 539" descr="단일 톱니바퀴 단색으로 채워진">
            <a:extLst>
              <a:ext uri="{FF2B5EF4-FFF2-40B4-BE49-F238E27FC236}">
                <a16:creationId xmlns:a16="http://schemas.microsoft.com/office/drawing/2014/main" id="{C744412E-B569-4097-8CC5-943361E87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7722" y="1789877"/>
            <a:ext cx="196850" cy="196850"/>
          </a:xfrm>
          <a:prstGeom prst="rect">
            <a:avLst/>
          </a:prstGeom>
        </p:spPr>
      </p:pic>
      <p:sp>
        <p:nvSpPr>
          <p:cNvPr id="563" name="직사각형 562">
            <a:extLst>
              <a:ext uri="{FF2B5EF4-FFF2-40B4-BE49-F238E27FC236}">
                <a16:creationId xmlns:a16="http://schemas.microsoft.com/office/drawing/2014/main" id="{0B4A39A0-850B-4E61-B0F8-B896CD6662A3}"/>
              </a:ext>
            </a:extLst>
          </p:cNvPr>
          <p:cNvSpPr/>
          <p:nvPr/>
        </p:nvSpPr>
        <p:spPr>
          <a:xfrm>
            <a:off x="7259915" y="1712965"/>
            <a:ext cx="2175936" cy="1204440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14400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MiniBatch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4" name="타원 563">
            <a:extLst>
              <a:ext uri="{FF2B5EF4-FFF2-40B4-BE49-F238E27FC236}">
                <a16:creationId xmlns:a16="http://schemas.microsoft.com/office/drawing/2014/main" id="{5B5C6CD6-243C-4317-9F87-01463442E95A}"/>
              </a:ext>
            </a:extLst>
          </p:cNvPr>
          <p:cNvSpPr/>
          <p:nvPr/>
        </p:nvSpPr>
        <p:spPr>
          <a:xfrm>
            <a:off x="7325290" y="1790108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pic>
        <p:nvPicPr>
          <p:cNvPr id="584" name="그래픽 583" descr="단일 톱니바퀴 단색으로 채워진">
            <a:extLst>
              <a:ext uri="{FF2B5EF4-FFF2-40B4-BE49-F238E27FC236}">
                <a16:creationId xmlns:a16="http://schemas.microsoft.com/office/drawing/2014/main" id="{099C1276-7103-48A2-8119-6EABCB0A1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522" y="1789877"/>
            <a:ext cx="196850" cy="196850"/>
          </a:xfrm>
          <a:prstGeom prst="rect">
            <a:avLst/>
          </a:prstGeom>
        </p:spPr>
      </p:pic>
      <p:sp>
        <p:nvSpPr>
          <p:cNvPr id="629" name="직사각형 628">
            <a:extLst>
              <a:ext uri="{FF2B5EF4-FFF2-40B4-BE49-F238E27FC236}">
                <a16:creationId xmlns:a16="http://schemas.microsoft.com/office/drawing/2014/main" id="{7035DB8F-DF90-4709-A22A-F7009AD6151E}"/>
              </a:ext>
            </a:extLst>
          </p:cNvPr>
          <p:cNvSpPr/>
          <p:nvPr/>
        </p:nvSpPr>
        <p:spPr>
          <a:xfrm>
            <a:off x="8465242" y="888794"/>
            <a:ext cx="1020231" cy="276468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Engine Type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30" name="직사각형 629">
            <a:extLst>
              <a:ext uri="{FF2B5EF4-FFF2-40B4-BE49-F238E27FC236}">
                <a16:creationId xmlns:a16="http://schemas.microsoft.com/office/drawing/2014/main" id="{7F21B2FD-75D2-4EE0-91D0-AD6ACE2AFEFD}"/>
              </a:ext>
            </a:extLst>
          </p:cNvPr>
          <p:cNvSpPr/>
          <p:nvPr/>
        </p:nvSpPr>
        <p:spPr>
          <a:xfrm>
            <a:off x="6912088" y="888794"/>
            <a:ext cx="1490183" cy="276468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New Engine Template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31" name="직사각형 630">
            <a:extLst>
              <a:ext uri="{FF2B5EF4-FFF2-40B4-BE49-F238E27FC236}">
                <a16:creationId xmlns:a16="http://schemas.microsoft.com/office/drawing/2014/main" id="{8D211142-02FE-4BFE-AB0A-28088DB20EB5}"/>
              </a:ext>
            </a:extLst>
          </p:cNvPr>
          <p:cNvSpPr/>
          <p:nvPr/>
        </p:nvSpPr>
        <p:spPr>
          <a:xfrm>
            <a:off x="436926" y="3025517"/>
            <a:ext cx="2175936" cy="1204440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14400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OnDemandExternalServing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2" name="타원 631">
            <a:extLst>
              <a:ext uri="{FF2B5EF4-FFF2-40B4-BE49-F238E27FC236}">
                <a16:creationId xmlns:a16="http://schemas.microsoft.com/office/drawing/2014/main" id="{61A31EEE-451E-4029-8BE7-1C7CFFEA8A01}"/>
              </a:ext>
            </a:extLst>
          </p:cNvPr>
          <p:cNvSpPr/>
          <p:nvPr/>
        </p:nvSpPr>
        <p:spPr>
          <a:xfrm>
            <a:off x="502301" y="310266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aphicFrame>
        <p:nvGraphicFramePr>
          <p:cNvPr id="633" name="표 21">
            <a:extLst>
              <a:ext uri="{FF2B5EF4-FFF2-40B4-BE49-F238E27FC236}">
                <a16:creationId xmlns:a16="http://schemas.microsoft.com/office/drawing/2014/main" id="{CAFC8031-4ACE-45CA-9787-CA737D583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776776"/>
              </p:ext>
            </p:extLst>
          </p:nvPr>
        </p:nvGraphicFramePr>
        <p:xfrm>
          <a:off x="511634" y="3476724"/>
          <a:ext cx="2013292" cy="702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3292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</a:tblGrid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OnDemandExternalServing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Template1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OnDemandExternalServing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Template2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34474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OnDemandExternalServing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Template3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0998"/>
                  </a:ext>
                </a:extLst>
              </a:tr>
            </a:tbl>
          </a:graphicData>
        </a:graphic>
      </p:graphicFrame>
      <p:pic>
        <p:nvPicPr>
          <p:cNvPr id="652" name="그래픽 651" descr="단일 톱니바퀴 단색으로 채워진">
            <a:extLst>
              <a:ext uri="{FF2B5EF4-FFF2-40B4-BE49-F238E27FC236}">
                <a16:creationId xmlns:a16="http://schemas.microsoft.com/office/drawing/2014/main" id="{BBEE8C82-FDAF-432A-9D8F-A4836CCD0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6533" y="3102429"/>
            <a:ext cx="196850" cy="196850"/>
          </a:xfrm>
          <a:prstGeom prst="rect">
            <a:avLst/>
          </a:prstGeom>
        </p:spPr>
      </p:pic>
      <p:sp>
        <p:nvSpPr>
          <p:cNvPr id="653" name="직사각형 652">
            <a:extLst>
              <a:ext uri="{FF2B5EF4-FFF2-40B4-BE49-F238E27FC236}">
                <a16:creationId xmlns:a16="http://schemas.microsoft.com/office/drawing/2014/main" id="{E1C889D1-FB26-49D2-A8DA-E083DFED6E89}"/>
              </a:ext>
            </a:extLst>
          </p:cNvPr>
          <p:cNvSpPr/>
          <p:nvPr/>
        </p:nvSpPr>
        <p:spPr>
          <a:xfrm>
            <a:off x="2718726" y="3025517"/>
            <a:ext cx="2175936" cy="1204440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14400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OnDemandPipeServing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4" name="타원 653">
            <a:extLst>
              <a:ext uri="{FF2B5EF4-FFF2-40B4-BE49-F238E27FC236}">
                <a16:creationId xmlns:a16="http://schemas.microsoft.com/office/drawing/2014/main" id="{F282C3B7-AEC2-4E0B-B6A7-5E30C8BBB5D8}"/>
              </a:ext>
            </a:extLst>
          </p:cNvPr>
          <p:cNvSpPr/>
          <p:nvPr/>
        </p:nvSpPr>
        <p:spPr>
          <a:xfrm>
            <a:off x="2784101" y="310266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aphicFrame>
        <p:nvGraphicFramePr>
          <p:cNvPr id="655" name="표 21">
            <a:extLst>
              <a:ext uri="{FF2B5EF4-FFF2-40B4-BE49-F238E27FC236}">
                <a16:creationId xmlns:a16="http://schemas.microsoft.com/office/drawing/2014/main" id="{39DE0F8A-B8EB-46BE-BD53-24B4210BA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922171"/>
              </p:ext>
            </p:extLst>
          </p:nvPr>
        </p:nvGraphicFramePr>
        <p:xfrm>
          <a:off x="2793434" y="3476724"/>
          <a:ext cx="2013292" cy="702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3292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</a:tblGrid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OnDemandPipeServing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Template1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OnDemandPipeServing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Template2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34474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OnDemandPipeServing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Template3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0998"/>
                  </a:ext>
                </a:extLst>
              </a:tr>
            </a:tbl>
          </a:graphicData>
        </a:graphic>
      </p:graphicFrame>
      <p:pic>
        <p:nvPicPr>
          <p:cNvPr id="674" name="그래픽 673" descr="단일 톱니바퀴 단색으로 채워진">
            <a:extLst>
              <a:ext uri="{FF2B5EF4-FFF2-40B4-BE49-F238E27FC236}">
                <a16:creationId xmlns:a16="http://schemas.microsoft.com/office/drawing/2014/main" id="{F385DC27-776A-4CC4-A98B-7DD2896EA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8333" y="3102429"/>
            <a:ext cx="196850" cy="196850"/>
          </a:xfrm>
          <a:prstGeom prst="rect">
            <a:avLst/>
          </a:prstGeom>
        </p:spPr>
      </p:pic>
      <p:sp>
        <p:nvSpPr>
          <p:cNvPr id="675" name="직사각형 674">
            <a:extLst>
              <a:ext uri="{FF2B5EF4-FFF2-40B4-BE49-F238E27FC236}">
                <a16:creationId xmlns:a16="http://schemas.microsoft.com/office/drawing/2014/main" id="{3222A367-5C89-42DC-B0DD-33625786570E}"/>
              </a:ext>
            </a:extLst>
          </p:cNvPr>
          <p:cNvSpPr/>
          <p:nvPr/>
        </p:nvSpPr>
        <p:spPr>
          <a:xfrm>
            <a:off x="4972481" y="3025517"/>
            <a:ext cx="2175936" cy="1204440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14400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OnDemandServing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6" name="타원 675">
            <a:extLst>
              <a:ext uri="{FF2B5EF4-FFF2-40B4-BE49-F238E27FC236}">
                <a16:creationId xmlns:a16="http://schemas.microsoft.com/office/drawing/2014/main" id="{408251E8-BD6C-4464-B6D6-7A9635336632}"/>
              </a:ext>
            </a:extLst>
          </p:cNvPr>
          <p:cNvSpPr/>
          <p:nvPr/>
        </p:nvSpPr>
        <p:spPr>
          <a:xfrm>
            <a:off x="5037856" y="310266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aphicFrame>
        <p:nvGraphicFramePr>
          <p:cNvPr id="677" name="표 21">
            <a:extLst>
              <a:ext uri="{FF2B5EF4-FFF2-40B4-BE49-F238E27FC236}">
                <a16:creationId xmlns:a16="http://schemas.microsoft.com/office/drawing/2014/main" id="{4258690C-5075-4F0A-900A-4E958E1AD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266604"/>
              </p:ext>
            </p:extLst>
          </p:nvPr>
        </p:nvGraphicFramePr>
        <p:xfrm>
          <a:off x="5047189" y="3476724"/>
          <a:ext cx="2013292" cy="702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3292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</a:tblGrid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OnDemandServing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Templatae1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OnDemandServing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Templatae2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34474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OnDemandServing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Templatae3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0998"/>
                  </a:ext>
                </a:extLst>
              </a:tr>
            </a:tbl>
          </a:graphicData>
        </a:graphic>
      </p:graphicFrame>
      <p:pic>
        <p:nvPicPr>
          <p:cNvPr id="696" name="그래픽 695" descr="단일 톱니바퀴 단색으로 채워진">
            <a:extLst>
              <a:ext uri="{FF2B5EF4-FFF2-40B4-BE49-F238E27FC236}">
                <a16:creationId xmlns:a16="http://schemas.microsoft.com/office/drawing/2014/main" id="{82AC24C1-B324-4522-90EF-87F79C9F0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2088" y="3102429"/>
            <a:ext cx="196850" cy="196850"/>
          </a:xfrm>
          <a:prstGeom prst="rect">
            <a:avLst/>
          </a:prstGeom>
        </p:spPr>
      </p:pic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3B5A18E2-14FB-4B81-B916-430B6BB2154A}"/>
              </a:ext>
            </a:extLst>
          </p:cNvPr>
          <p:cNvSpPr/>
          <p:nvPr/>
        </p:nvSpPr>
        <p:spPr>
          <a:xfrm>
            <a:off x="7254281" y="3025517"/>
            <a:ext cx="2175936" cy="1204440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144000" tIns="108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Stream</a:t>
            </a:r>
          </a:p>
        </p:txBody>
      </p:sp>
      <p:sp>
        <p:nvSpPr>
          <p:cNvPr id="698" name="타원 697">
            <a:extLst>
              <a:ext uri="{FF2B5EF4-FFF2-40B4-BE49-F238E27FC236}">
                <a16:creationId xmlns:a16="http://schemas.microsoft.com/office/drawing/2014/main" id="{4DAA97E0-0BAD-4EA3-BBCF-0B83B3C7A9EC}"/>
              </a:ext>
            </a:extLst>
          </p:cNvPr>
          <p:cNvSpPr/>
          <p:nvPr/>
        </p:nvSpPr>
        <p:spPr>
          <a:xfrm>
            <a:off x="7319656" y="310266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aphicFrame>
        <p:nvGraphicFramePr>
          <p:cNvPr id="699" name="표 21">
            <a:extLst>
              <a:ext uri="{FF2B5EF4-FFF2-40B4-BE49-F238E27FC236}">
                <a16:creationId xmlns:a16="http://schemas.microsoft.com/office/drawing/2014/main" id="{A0F4D406-6CF8-4D2B-8C75-0CE6B6B33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290350"/>
              </p:ext>
            </p:extLst>
          </p:nvPr>
        </p:nvGraphicFramePr>
        <p:xfrm>
          <a:off x="7328989" y="3476724"/>
          <a:ext cx="2013292" cy="702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3292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</a:tblGrid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Stream Template1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Stream Template2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34474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Stream Templtae3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0998"/>
                  </a:ext>
                </a:extLst>
              </a:tr>
            </a:tbl>
          </a:graphicData>
        </a:graphic>
      </p:graphicFrame>
      <p:pic>
        <p:nvPicPr>
          <p:cNvPr id="718" name="그래픽 717" descr="단일 톱니바퀴 단색으로 채워진">
            <a:extLst>
              <a:ext uri="{FF2B5EF4-FFF2-40B4-BE49-F238E27FC236}">
                <a16:creationId xmlns:a16="http://schemas.microsoft.com/office/drawing/2014/main" id="{453F43B1-E209-49D7-9B4C-346AC8A4A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3888" y="3102429"/>
            <a:ext cx="196850" cy="196850"/>
          </a:xfrm>
          <a:prstGeom prst="rect">
            <a:avLst/>
          </a:prstGeom>
        </p:spPr>
      </p:pic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0E8BA677-62B3-495C-BFAF-0855573B9290}"/>
              </a:ext>
            </a:extLst>
          </p:cNvPr>
          <p:cNvSpPr/>
          <p:nvPr/>
        </p:nvSpPr>
        <p:spPr>
          <a:xfrm>
            <a:off x="525204" y="5073548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731" name="TextBox 730">
            <a:extLst>
              <a:ext uri="{FF2B5EF4-FFF2-40B4-BE49-F238E27FC236}">
                <a16:creationId xmlns:a16="http://schemas.microsoft.com/office/drawing/2014/main" id="{36747511-F5F4-4129-9B83-B80539A7D517}"/>
              </a:ext>
            </a:extLst>
          </p:cNvPr>
          <p:cNvSpPr txBox="1"/>
          <p:nvPr/>
        </p:nvSpPr>
        <p:spPr>
          <a:xfrm>
            <a:off x="1059600" y="5142670"/>
            <a:ext cx="1082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Batch Template1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7" name="TextBox 736">
            <a:extLst>
              <a:ext uri="{FF2B5EF4-FFF2-40B4-BE49-F238E27FC236}">
                <a16:creationId xmlns:a16="http://schemas.microsoft.com/office/drawing/2014/main" id="{03499DF5-CA6C-4A62-B5BE-697EAE3F737C}"/>
              </a:ext>
            </a:extLst>
          </p:cNvPr>
          <p:cNvSpPr txBox="1"/>
          <p:nvPr/>
        </p:nvSpPr>
        <p:spPr>
          <a:xfrm>
            <a:off x="2615599" y="5141579"/>
            <a:ext cx="48603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Batch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1" name="TextBox 740">
            <a:extLst>
              <a:ext uri="{FF2B5EF4-FFF2-40B4-BE49-F238E27FC236}">
                <a16:creationId xmlns:a16="http://schemas.microsoft.com/office/drawing/2014/main" id="{C243FF5A-6446-40A7-AA0F-6113FD6A6438}"/>
              </a:ext>
            </a:extLst>
          </p:cNvPr>
          <p:cNvSpPr txBox="1"/>
          <p:nvPr/>
        </p:nvSpPr>
        <p:spPr>
          <a:xfrm>
            <a:off x="586186" y="5142670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48" name="그룹 747">
            <a:extLst>
              <a:ext uri="{FF2B5EF4-FFF2-40B4-BE49-F238E27FC236}">
                <a16:creationId xmlns:a16="http://schemas.microsoft.com/office/drawing/2014/main" id="{5E3D0CCA-5327-4C8C-9F68-2D05CFA0AABD}"/>
              </a:ext>
            </a:extLst>
          </p:cNvPr>
          <p:cNvGrpSpPr/>
          <p:nvPr/>
        </p:nvGrpSpPr>
        <p:grpSpPr>
          <a:xfrm>
            <a:off x="7399448" y="5169980"/>
            <a:ext cx="661556" cy="176212"/>
            <a:chOff x="5318212" y="5343286"/>
            <a:chExt cx="771782" cy="205572"/>
          </a:xfrm>
        </p:grpSpPr>
        <p:sp>
          <p:nvSpPr>
            <p:cNvPr id="749" name="타원 748">
              <a:extLst>
                <a:ext uri="{FF2B5EF4-FFF2-40B4-BE49-F238E27FC236}">
                  <a16:creationId xmlns:a16="http://schemas.microsoft.com/office/drawing/2014/main" id="{F7544D95-E323-4D84-8F06-9131A81D7518}"/>
                </a:ext>
              </a:extLst>
            </p:cNvPr>
            <p:cNvSpPr/>
            <p:nvPr/>
          </p:nvSpPr>
          <p:spPr>
            <a:xfrm>
              <a:off x="5318212" y="5343289"/>
              <a:ext cx="205569" cy="205569"/>
            </a:xfrm>
            <a:prstGeom prst="ellipse">
              <a:avLst/>
            </a:prstGeom>
            <a:solidFill>
              <a:srgbClr val="13BAA8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3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750" name="타원 749">
              <a:extLst>
                <a:ext uri="{FF2B5EF4-FFF2-40B4-BE49-F238E27FC236}">
                  <a16:creationId xmlns:a16="http://schemas.microsoft.com/office/drawing/2014/main" id="{EC964E09-2EE1-4FA4-8E78-D8E4A183EBC1}"/>
                </a:ext>
              </a:extLst>
            </p:cNvPr>
            <p:cNvSpPr/>
            <p:nvPr/>
          </p:nvSpPr>
          <p:spPr>
            <a:xfrm>
              <a:off x="5601319" y="5343286"/>
              <a:ext cx="205569" cy="205569"/>
            </a:xfrm>
            <a:prstGeom prst="ellipse">
              <a:avLst/>
            </a:prstGeom>
            <a:solidFill>
              <a:srgbClr val="54A6FA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10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751" name="타원 750">
              <a:extLst>
                <a:ext uri="{FF2B5EF4-FFF2-40B4-BE49-F238E27FC236}">
                  <a16:creationId xmlns:a16="http://schemas.microsoft.com/office/drawing/2014/main" id="{5D834583-CF11-4FC7-A013-CD2755630CE0}"/>
                </a:ext>
              </a:extLst>
            </p:cNvPr>
            <p:cNvSpPr/>
            <p:nvPr/>
          </p:nvSpPr>
          <p:spPr>
            <a:xfrm>
              <a:off x="5884425" y="5343286"/>
              <a:ext cx="205569" cy="205569"/>
            </a:xfrm>
            <a:prstGeom prst="ellipse">
              <a:avLst/>
            </a:prstGeom>
            <a:solidFill>
              <a:srgbClr val="89CE59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2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52" name="직선 연결선 751">
              <a:extLst>
                <a:ext uri="{FF2B5EF4-FFF2-40B4-BE49-F238E27FC236}">
                  <a16:creationId xmlns:a16="http://schemas.microsoft.com/office/drawing/2014/main" id="{AFA05251-D388-4C26-99B8-80E4D4BF7E1F}"/>
                </a:ext>
              </a:extLst>
            </p:cNvPr>
            <p:cNvCxnSpPr>
              <a:cxnSpLocks/>
              <a:stCxn id="749" idx="6"/>
              <a:endCxn id="750" idx="2"/>
            </p:cNvCxnSpPr>
            <p:nvPr/>
          </p:nvCxnSpPr>
          <p:spPr>
            <a:xfrm flipV="1">
              <a:off x="5523781" y="5446071"/>
              <a:ext cx="77538" cy="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직선 연결선 752">
              <a:extLst>
                <a:ext uri="{FF2B5EF4-FFF2-40B4-BE49-F238E27FC236}">
                  <a16:creationId xmlns:a16="http://schemas.microsoft.com/office/drawing/2014/main" id="{246DF802-FF7C-4154-ABF4-50B3BFC1B461}"/>
                </a:ext>
              </a:extLst>
            </p:cNvPr>
            <p:cNvCxnSpPr>
              <a:stCxn id="750" idx="6"/>
              <a:endCxn id="751" idx="2"/>
            </p:cNvCxnSpPr>
            <p:nvPr/>
          </p:nvCxnSpPr>
          <p:spPr>
            <a:xfrm>
              <a:off x="5806888" y="5446071"/>
              <a:ext cx="775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5" name="TextBox 754">
            <a:extLst>
              <a:ext uri="{FF2B5EF4-FFF2-40B4-BE49-F238E27FC236}">
                <a16:creationId xmlns:a16="http://schemas.microsoft.com/office/drawing/2014/main" id="{589A40D0-C5ED-412B-8CAE-90DF52043F68}"/>
              </a:ext>
            </a:extLst>
          </p:cNvPr>
          <p:cNvSpPr txBox="1"/>
          <p:nvPr/>
        </p:nvSpPr>
        <p:spPr>
          <a:xfrm>
            <a:off x="4301773" y="5141579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CCCB566A-AF91-4C66-8ADF-C03E377C7BBE}"/>
              </a:ext>
            </a:extLst>
          </p:cNvPr>
          <p:cNvSpPr/>
          <p:nvPr/>
        </p:nvSpPr>
        <p:spPr>
          <a:xfrm>
            <a:off x="525204" y="5521049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758" name="TextBox 757">
            <a:extLst>
              <a:ext uri="{FF2B5EF4-FFF2-40B4-BE49-F238E27FC236}">
                <a16:creationId xmlns:a16="http://schemas.microsoft.com/office/drawing/2014/main" id="{917DBEB3-3A79-4143-8480-815579231021}"/>
              </a:ext>
            </a:extLst>
          </p:cNvPr>
          <p:cNvSpPr txBox="1"/>
          <p:nvPr/>
        </p:nvSpPr>
        <p:spPr>
          <a:xfrm>
            <a:off x="1059600" y="5590171"/>
            <a:ext cx="1082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Batch Template2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9" name="TextBox 758">
            <a:extLst>
              <a:ext uri="{FF2B5EF4-FFF2-40B4-BE49-F238E27FC236}">
                <a16:creationId xmlns:a16="http://schemas.microsoft.com/office/drawing/2014/main" id="{C0569BD8-0ECD-4D6F-89D6-AB46F99BAA6B}"/>
              </a:ext>
            </a:extLst>
          </p:cNvPr>
          <p:cNvSpPr txBox="1"/>
          <p:nvPr/>
        </p:nvSpPr>
        <p:spPr>
          <a:xfrm>
            <a:off x="2615599" y="5589080"/>
            <a:ext cx="48603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Batch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0" name="TextBox 759">
            <a:extLst>
              <a:ext uri="{FF2B5EF4-FFF2-40B4-BE49-F238E27FC236}">
                <a16:creationId xmlns:a16="http://schemas.microsoft.com/office/drawing/2014/main" id="{5E3D0195-59F1-44CC-BCCD-CB48D21E5200}"/>
              </a:ext>
            </a:extLst>
          </p:cNvPr>
          <p:cNvSpPr txBox="1"/>
          <p:nvPr/>
        </p:nvSpPr>
        <p:spPr>
          <a:xfrm>
            <a:off x="586186" y="5590171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61" name="그룹 760">
            <a:extLst>
              <a:ext uri="{FF2B5EF4-FFF2-40B4-BE49-F238E27FC236}">
                <a16:creationId xmlns:a16="http://schemas.microsoft.com/office/drawing/2014/main" id="{8E65CA33-55CD-4F9A-B9FF-C20FB345DB22}"/>
              </a:ext>
            </a:extLst>
          </p:cNvPr>
          <p:cNvGrpSpPr/>
          <p:nvPr/>
        </p:nvGrpSpPr>
        <p:grpSpPr>
          <a:xfrm>
            <a:off x="7399448" y="5617481"/>
            <a:ext cx="661556" cy="176212"/>
            <a:chOff x="5318212" y="5343286"/>
            <a:chExt cx="771782" cy="205572"/>
          </a:xfrm>
        </p:grpSpPr>
        <p:sp>
          <p:nvSpPr>
            <p:cNvPr id="763" name="타원 762">
              <a:extLst>
                <a:ext uri="{FF2B5EF4-FFF2-40B4-BE49-F238E27FC236}">
                  <a16:creationId xmlns:a16="http://schemas.microsoft.com/office/drawing/2014/main" id="{BE0BC81E-9C5B-463A-A37F-A66CDC73F6E2}"/>
                </a:ext>
              </a:extLst>
            </p:cNvPr>
            <p:cNvSpPr/>
            <p:nvPr/>
          </p:nvSpPr>
          <p:spPr>
            <a:xfrm>
              <a:off x="5318212" y="5343289"/>
              <a:ext cx="205569" cy="205569"/>
            </a:xfrm>
            <a:prstGeom prst="ellipse">
              <a:avLst/>
            </a:prstGeom>
            <a:solidFill>
              <a:srgbClr val="13BAA8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3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764" name="타원 763">
              <a:extLst>
                <a:ext uri="{FF2B5EF4-FFF2-40B4-BE49-F238E27FC236}">
                  <a16:creationId xmlns:a16="http://schemas.microsoft.com/office/drawing/2014/main" id="{5460DC04-7F58-48C4-A272-152C7C048DDC}"/>
                </a:ext>
              </a:extLst>
            </p:cNvPr>
            <p:cNvSpPr/>
            <p:nvPr/>
          </p:nvSpPr>
          <p:spPr>
            <a:xfrm>
              <a:off x="5601319" y="5343286"/>
              <a:ext cx="205569" cy="205569"/>
            </a:xfrm>
            <a:prstGeom prst="ellipse">
              <a:avLst/>
            </a:prstGeom>
            <a:solidFill>
              <a:srgbClr val="54A6FA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10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765" name="타원 764">
              <a:extLst>
                <a:ext uri="{FF2B5EF4-FFF2-40B4-BE49-F238E27FC236}">
                  <a16:creationId xmlns:a16="http://schemas.microsoft.com/office/drawing/2014/main" id="{39556B31-B569-4034-9278-507BFD1346CA}"/>
                </a:ext>
              </a:extLst>
            </p:cNvPr>
            <p:cNvSpPr/>
            <p:nvPr/>
          </p:nvSpPr>
          <p:spPr>
            <a:xfrm>
              <a:off x="5884425" y="5343286"/>
              <a:ext cx="205569" cy="205569"/>
            </a:xfrm>
            <a:prstGeom prst="ellipse">
              <a:avLst/>
            </a:prstGeom>
            <a:solidFill>
              <a:srgbClr val="89CE59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2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66" name="직선 연결선 765">
              <a:extLst>
                <a:ext uri="{FF2B5EF4-FFF2-40B4-BE49-F238E27FC236}">
                  <a16:creationId xmlns:a16="http://schemas.microsoft.com/office/drawing/2014/main" id="{636E23A4-43F3-4A43-8120-F4BAB97F8F0A}"/>
                </a:ext>
              </a:extLst>
            </p:cNvPr>
            <p:cNvCxnSpPr>
              <a:cxnSpLocks/>
              <a:stCxn id="763" idx="6"/>
              <a:endCxn id="764" idx="2"/>
            </p:cNvCxnSpPr>
            <p:nvPr/>
          </p:nvCxnSpPr>
          <p:spPr>
            <a:xfrm flipV="1">
              <a:off x="5523781" y="5446071"/>
              <a:ext cx="77538" cy="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직선 연결선 766">
              <a:extLst>
                <a:ext uri="{FF2B5EF4-FFF2-40B4-BE49-F238E27FC236}">
                  <a16:creationId xmlns:a16="http://schemas.microsoft.com/office/drawing/2014/main" id="{43304610-22C5-4AE9-A361-08F1ACEE0BCC}"/>
                </a:ext>
              </a:extLst>
            </p:cNvPr>
            <p:cNvCxnSpPr>
              <a:stCxn id="764" idx="6"/>
              <a:endCxn id="765" idx="2"/>
            </p:cNvCxnSpPr>
            <p:nvPr/>
          </p:nvCxnSpPr>
          <p:spPr>
            <a:xfrm>
              <a:off x="5806888" y="5446071"/>
              <a:ext cx="775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2" name="TextBox 761">
            <a:extLst>
              <a:ext uri="{FF2B5EF4-FFF2-40B4-BE49-F238E27FC236}">
                <a16:creationId xmlns:a16="http://schemas.microsoft.com/office/drawing/2014/main" id="{61CD47DD-5B7D-4724-BDDA-3FEFA1E76D0D}"/>
              </a:ext>
            </a:extLst>
          </p:cNvPr>
          <p:cNvSpPr txBox="1"/>
          <p:nvPr/>
        </p:nvSpPr>
        <p:spPr>
          <a:xfrm>
            <a:off x="4301773" y="5589080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9" name="직사각형 768">
            <a:extLst>
              <a:ext uri="{FF2B5EF4-FFF2-40B4-BE49-F238E27FC236}">
                <a16:creationId xmlns:a16="http://schemas.microsoft.com/office/drawing/2014/main" id="{30DBC5C8-3F8E-45EB-BC94-8727E1B91648}"/>
              </a:ext>
            </a:extLst>
          </p:cNvPr>
          <p:cNvSpPr/>
          <p:nvPr/>
        </p:nvSpPr>
        <p:spPr>
          <a:xfrm>
            <a:off x="525204" y="5962677"/>
            <a:ext cx="8816735" cy="369076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770" name="TextBox 769">
            <a:extLst>
              <a:ext uri="{FF2B5EF4-FFF2-40B4-BE49-F238E27FC236}">
                <a16:creationId xmlns:a16="http://schemas.microsoft.com/office/drawing/2014/main" id="{FF4B5D1F-0E53-4916-A101-F5F98F672941}"/>
              </a:ext>
            </a:extLst>
          </p:cNvPr>
          <p:cNvSpPr txBox="1"/>
          <p:nvPr/>
        </p:nvSpPr>
        <p:spPr>
          <a:xfrm>
            <a:off x="1059600" y="6031799"/>
            <a:ext cx="1082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Batch Template3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1" name="TextBox 770">
            <a:extLst>
              <a:ext uri="{FF2B5EF4-FFF2-40B4-BE49-F238E27FC236}">
                <a16:creationId xmlns:a16="http://schemas.microsoft.com/office/drawing/2014/main" id="{87657C7D-B827-4311-99C2-83AEEAFF76F8}"/>
              </a:ext>
            </a:extLst>
          </p:cNvPr>
          <p:cNvSpPr txBox="1"/>
          <p:nvPr/>
        </p:nvSpPr>
        <p:spPr>
          <a:xfrm>
            <a:off x="2615599" y="6030708"/>
            <a:ext cx="48603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Batch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2" name="TextBox 771">
            <a:extLst>
              <a:ext uri="{FF2B5EF4-FFF2-40B4-BE49-F238E27FC236}">
                <a16:creationId xmlns:a16="http://schemas.microsoft.com/office/drawing/2014/main" id="{1074B6AD-8E9C-4137-87F4-24362BCB2A1E}"/>
              </a:ext>
            </a:extLst>
          </p:cNvPr>
          <p:cNvSpPr txBox="1"/>
          <p:nvPr/>
        </p:nvSpPr>
        <p:spPr>
          <a:xfrm>
            <a:off x="586186" y="6031799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73" name="그룹 772">
            <a:extLst>
              <a:ext uri="{FF2B5EF4-FFF2-40B4-BE49-F238E27FC236}">
                <a16:creationId xmlns:a16="http://schemas.microsoft.com/office/drawing/2014/main" id="{46C5123B-ACA7-4998-92C7-436A0D5D2643}"/>
              </a:ext>
            </a:extLst>
          </p:cNvPr>
          <p:cNvGrpSpPr/>
          <p:nvPr/>
        </p:nvGrpSpPr>
        <p:grpSpPr>
          <a:xfrm>
            <a:off x="7399448" y="6059109"/>
            <a:ext cx="661556" cy="176212"/>
            <a:chOff x="5318212" y="5343286"/>
            <a:chExt cx="771782" cy="205572"/>
          </a:xfrm>
        </p:grpSpPr>
        <p:sp>
          <p:nvSpPr>
            <p:cNvPr id="775" name="타원 774">
              <a:extLst>
                <a:ext uri="{FF2B5EF4-FFF2-40B4-BE49-F238E27FC236}">
                  <a16:creationId xmlns:a16="http://schemas.microsoft.com/office/drawing/2014/main" id="{DA2B77A5-7C31-4A5B-9970-7AF0A13C78AC}"/>
                </a:ext>
              </a:extLst>
            </p:cNvPr>
            <p:cNvSpPr/>
            <p:nvPr/>
          </p:nvSpPr>
          <p:spPr>
            <a:xfrm>
              <a:off x="5318212" y="5343289"/>
              <a:ext cx="205569" cy="205569"/>
            </a:xfrm>
            <a:prstGeom prst="ellipse">
              <a:avLst/>
            </a:prstGeom>
            <a:solidFill>
              <a:srgbClr val="13BAA8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3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776" name="타원 775">
              <a:extLst>
                <a:ext uri="{FF2B5EF4-FFF2-40B4-BE49-F238E27FC236}">
                  <a16:creationId xmlns:a16="http://schemas.microsoft.com/office/drawing/2014/main" id="{8AA8861E-3807-4A24-8814-6E64C9D4C522}"/>
                </a:ext>
              </a:extLst>
            </p:cNvPr>
            <p:cNvSpPr/>
            <p:nvPr/>
          </p:nvSpPr>
          <p:spPr>
            <a:xfrm>
              <a:off x="5601319" y="5343286"/>
              <a:ext cx="205569" cy="205569"/>
            </a:xfrm>
            <a:prstGeom prst="ellipse">
              <a:avLst/>
            </a:prstGeom>
            <a:solidFill>
              <a:srgbClr val="54A6FA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10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777" name="타원 776">
              <a:extLst>
                <a:ext uri="{FF2B5EF4-FFF2-40B4-BE49-F238E27FC236}">
                  <a16:creationId xmlns:a16="http://schemas.microsoft.com/office/drawing/2014/main" id="{694F1E7E-5C41-4D5F-BA7D-97FABA16E5A4}"/>
                </a:ext>
              </a:extLst>
            </p:cNvPr>
            <p:cNvSpPr/>
            <p:nvPr/>
          </p:nvSpPr>
          <p:spPr>
            <a:xfrm>
              <a:off x="5884425" y="5343286"/>
              <a:ext cx="205569" cy="205569"/>
            </a:xfrm>
            <a:prstGeom prst="ellipse">
              <a:avLst/>
            </a:prstGeom>
            <a:solidFill>
              <a:srgbClr val="89CE59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2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78" name="직선 연결선 777">
              <a:extLst>
                <a:ext uri="{FF2B5EF4-FFF2-40B4-BE49-F238E27FC236}">
                  <a16:creationId xmlns:a16="http://schemas.microsoft.com/office/drawing/2014/main" id="{7EEDA656-5088-4BD1-9272-9FB6D04CD7E0}"/>
                </a:ext>
              </a:extLst>
            </p:cNvPr>
            <p:cNvCxnSpPr>
              <a:cxnSpLocks/>
              <a:stCxn id="775" idx="6"/>
              <a:endCxn id="776" idx="2"/>
            </p:cNvCxnSpPr>
            <p:nvPr/>
          </p:nvCxnSpPr>
          <p:spPr>
            <a:xfrm flipV="1">
              <a:off x="5523781" y="5446071"/>
              <a:ext cx="77538" cy="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9" name="직선 연결선 778">
              <a:extLst>
                <a:ext uri="{FF2B5EF4-FFF2-40B4-BE49-F238E27FC236}">
                  <a16:creationId xmlns:a16="http://schemas.microsoft.com/office/drawing/2014/main" id="{ACB6EAB9-8551-4B7E-A9E4-1C9D9B5C7B4A}"/>
                </a:ext>
              </a:extLst>
            </p:cNvPr>
            <p:cNvCxnSpPr>
              <a:stCxn id="776" idx="6"/>
              <a:endCxn id="777" idx="2"/>
            </p:cNvCxnSpPr>
            <p:nvPr/>
          </p:nvCxnSpPr>
          <p:spPr>
            <a:xfrm>
              <a:off x="5806888" y="5446071"/>
              <a:ext cx="775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4" name="TextBox 773">
            <a:extLst>
              <a:ext uri="{FF2B5EF4-FFF2-40B4-BE49-F238E27FC236}">
                <a16:creationId xmlns:a16="http://schemas.microsoft.com/office/drawing/2014/main" id="{E9335E72-A1E2-4DDA-A3C3-C0ACE7D78B52}"/>
              </a:ext>
            </a:extLst>
          </p:cNvPr>
          <p:cNvSpPr txBox="1"/>
          <p:nvPr/>
        </p:nvSpPr>
        <p:spPr>
          <a:xfrm>
            <a:off x="4301773" y="6030708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1" name="TextBox 720">
            <a:extLst>
              <a:ext uri="{FF2B5EF4-FFF2-40B4-BE49-F238E27FC236}">
                <a16:creationId xmlns:a16="http://schemas.microsoft.com/office/drawing/2014/main" id="{C564BC23-C3ED-4D22-94DC-0257EB88632F}"/>
              </a:ext>
            </a:extLst>
          </p:cNvPr>
          <p:cNvSpPr txBox="1"/>
          <p:nvPr/>
        </p:nvSpPr>
        <p:spPr>
          <a:xfrm>
            <a:off x="1059940" y="4801328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2" name="TextBox 721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2615939" y="4801328"/>
            <a:ext cx="8322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Engine Type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3" name="TextBox 722">
            <a:extLst>
              <a:ext uri="{FF2B5EF4-FFF2-40B4-BE49-F238E27FC236}">
                <a16:creationId xmlns:a16="http://schemas.microsoft.com/office/drawing/2014/main" id="{656A93A8-2641-43B2-94A1-45F45C9A1726}"/>
              </a:ext>
            </a:extLst>
          </p:cNvPr>
          <p:cNvSpPr txBox="1"/>
          <p:nvPr/>
        </p:nvSpPr>
        <p:spPr>
          <a:xfrm>
            <a:off x="7303206" y="4801328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Component Count  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0" name="TextBox 739">
            <a:extLst>
              <a:ext uri="{FF2B5EF4-FFF2-40B4-BE49-F238E27FC236}">
                <a16:creationId xmlns:a16="http://schemas.microsoft.com/office/drawing/2014/main" id="{E936B36F-E9AE-4867-97AE-E8877CD5C881}"/>
              </a:ext>
            </a:extLst>
          </p:cNvPr>
          <p:cNvSpPr txBox="1"/>
          <p:nvPr/>
        </p:nvSpPr>
        <p:spPr>
          <a:xfrm>
            <a:off x="533650" y="4801328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4" name="TextBox 753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4302113" y="4801328"/>
            <a:ext cx="785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80" name="그래픽 779" descr="정렬 단색으로 채워진">
            <a:extLst>
              <a:ext uri="{FF2B5EF4-FFF2-40B4-BE49-F238E27FC236}">
                <a16:creationId xmlns:a16="http://schemas.microsoft.com/office/drawing/2014/main" id="{A3D49BF6-1223-4D7C-AD12-2CFB9236A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330" y="4858830"/>
            <a:ext cx="115828" cy="115828"/>
          </a:xfrm>
          <a:prstGeom prst="rect">
            <a:avLst/>
          </a:prstGeom>
        </p:spPr>
      </p:pic>
      <p:pic>
        <p:nvPicPr>
          <p:cNvPr id="781" name="그래픽 780" descr="정렬 단색으로 채워진">
            <a:extLst>
              <a:ext uri="{FF2B5EF4-FFF2-40B4-BE49-F238E27FC236}">
                <a16:creationId xmlns:a16="http://schemas.microsoft.com/office/drawing/2014/main" id="{A0CE11C5-8A8C-4C3A-B0FD-71AD4CA6E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3026" y="4858830"/>
            <a:ext cx="115828" cy="115828"/>
          </a:xfrm>
          <a:prstGeom prst="rect">
            <a:avLst/>
          </a:prstGeom>
        </p:spPr>
      </p:pic>
      <p:pic>
        <p:nvPicPr>
          <p:cNvPr id="782" name="그래픽 781" descr="정렬 단색으로 채워진">
            <a:extLst>
              <a:ext uri="{FF2B5EF4-FFF2-40B4-BE49-F238E27FC236}">
                <a16:creationId xmlns:a16="http://schemas.microsoft.com/office/drawing/2014/main" id="{8BC98100-7483-4E82-A896-F30A30847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0304" y="4858830"/>
            <a:ext cx="115828" cy="115828"/>
          </a:xfrm>
          <a:prstGeom prst="rect">
            <a:avLst/>
          </a:prstGeom>
        </p:spPr>
      </p:pic>
      <p:pic>
        <p:nvPicPr>
          <p:cNvPr id="783" name="그래픽 782" descr="정렬 단색으로 채워진">
            <a:extLst>
              <a:ext uri="{FF2B5EF4-FFF2-40B4-BE49-F238E27FC236}">
                <a16:creationId xmlns:a16="http://schemas.microsoft.com/office/drawing/2014/main" id="{9AE0DD4F-1B1B-4348-9D43-18CC9E9A6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992" y="4858830"/>
            <a:ext cx="115828" cy="115828"/>
          </a:xfrm>
          <a:prstGeom prst="rect">
            <a:avLst/>
          </a:prstGeom>
        </p:spPr>
      </p:pic>
      <p:pic>
        <p:nvPicPr>
          <p:cNvPr id="784" name="그래픽 783" descr="정렬 단색으로 채워진">
            <a:extLst>
              <a:ext uri="{FF2B5EF4-FFF2-40B4-BE49-F238E27FC236}">
                <a16:creationId xmlns:a16="http://schemas.microsoft.com/office/drawing/2014/main" id="{859ECC4C-5E65-4937-8682-177E315DC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6135" y="4858830"/>
            <a:ext cx="115828" cy="115828"/>
          </a:xfrm>
          <a:prstGeom prst="rect">
            <a:avLst/>
          </a:prstGeom>
        </p:spPr>
      </p:pic>
      <p:graphicFrame>
        <p:nvGraphicFramePr>
          <p:cNvPr id="565" name="표 21">
            <a:extLst>
              <a:ext uri="{FF2B5EF4-FFF2-40B4-BE49-F238E27FC236}">
                <a16:creationId xmlns:a16="http://schemas.microsoft.com/office/drawing/2014/main" id="{B1DE965B-05D9-43AF-A021-9520B928D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151119"/>
              </p:ext>
            </p:extLst>
          </p:nvPr>
        </p:nvGraphicFramePr>
        <p:xfrm>
          <a:off x="7334623" y="2164172"/>
          <a:ext cx="2013292" cy="702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3292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</a:tblGrid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MiniBatch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Template1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MiniBatch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Template2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34474"/>
                  </a:ext>
                </a:extLst>
              </a:tr>
              <a:tr h="234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MiniBatch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Templtae3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0998"/>
                  </a:ext>
                </a:extLst>
              </a:tr>
            </a:tbl>
          </a:graphicData>
        </a:graphic>
      </p:graphicFrame>
      <p:pic>
        <p:nvPicPr>
          <p:cNvPr id="141" name="그래픽 140" descr="오른쪽 캐럿 단색으로 채워진">
            <a:extLst>
              <a:ext uri="{FF2B5EF4-FFF2-40B4-BE49-F238E27FC236}">
                <a16:creationId xmlns:a16="http://schemas.microsoft.com/office/drawing/2014/main" id="{5F05525C-D246-4E58-B91C-55EA0D055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8842" y="2188958"/>
            <a:ext cx="186564" cy="186564"/>
          </a:xfrm>
          <a:prstGeom prst="rect">
            <a:avLst/>
          </a:prstGeom>
        </p:spPr>
      </p:pic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41AD37C-C269-4DA2-9D30-DE7797DD0B80}"/>
              </a:ext>
            </a:extLst>
          </p:cNvPr>
          <p:cNvGrpSpPr/>
          <p:nvPr/>
        </p:nvGrpSpPr>
        <p:grpSpPr>
          <a:xfrm>
            <a:off x="8424699" y="6024037"/>
            <a:ext cx="836268" cy="246356"/>
            <a:chOff x="3523840" y="4161399"/>
            <a:chExt cx="1100390" cy="324163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A9EC66A-E624-4915-9B66-96BC37495087}"/>
                </a:ext>
              </a:extLst>
            </p:cNvPr>
            <p:cNvGrpSpPr/>
            <p:nvPr/>
          </p:nvGrpSpPr>
          <p:grpSpPr>
            <a:xfrm>
              <a:off x="3911953" y="4161399"/>
              <a:ext cx="324163" cy="324163"/>
              <a:chOff x="8993337" y="4026261"/>
              <a:chExt cx="324163" cy="324163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4D7BA3DD-99AB-4C85-A5C1-4227A3F4FAD1}"/>
                  </a:ext>
                </a:extLst>
              </p:cNvPr>
              <p:cNvSpPr/>
              <p:nvPr/>
            </p:nvSpPr>
            <p:spPr>
              <a:xfrm>
                <a:off x="8993337" y="4026261"/>
                <a:ext cx="324163" cy="32416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53" name="그래픽 152" descr="쓰레기 단색으로 채워진">
                <a:extLst>
                  <a:ext uri="{FF2B5EF4-FFF2-40B4-BE49-F238E27FC236}">
                    <a16:creationId xmlns:a16="http://schemas.microsoft.com/office/drawing/2014/main" id="{8DF21307-771F-456A-B2D9-5794CE926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073644" y="4106378"/>
                <a:ext cx="163546" cy="163545"/>
              </a:xfrm>
              <a:prstGeom prst="rect">
                <a:avLst/>
              </a:prstGeom>
            </p:spPr>
          </p:pic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4B300431-0466-4320-BF00-E167DA617066}"/>
                </a:ext>
              </a:extLst>
            </p:cNvPr>
            <p:cNvGrpSpPr/>
            <p:nvPr/>
          </p:nvGrpSpPr>
          <p:grpSpPr>
            <a:xfrm>
              <a:off x="4300067" y="4161399"/>
              <a:ext cx="324163" cy="324163"/>
              <a:chOff x="9366901" y="4026261"/>
              <a:chExt cx="324163" cy="32416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09F659C3-9D43-4352-A0AE-4F10DCE23C04}"/>
                  </a:ext>
                </a:extLst>
              </p:cNvPr>
              <p:cNvSpPr/>
              <p:nvPr/>
            </p:nvSpPr>
            <p:spPr>
              <a:xfrm>
                <a:off x="9366901" y="4026261"/>
                <a:ext cx="324163" cy="32416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50" name="Picture 2" descr="복제 - 무료 파일 및 폴더개 아이콘">
                <a:extLst>
                  <a:ext uri="{FF2B5EF4-FFF2-40B4-BE49-F238E27FC236}">
                    <a16:creationId xmlns:a16="http://schemas.microsoft.com/office/drawing/2014/main" id="{CE8AE5F1-9A3D-4E92-9EC2-FE7A357038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6009" y="4106377"/>
                <a:ext cx="166814" cy="166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F7327C8B-72F3-4388-ABAC-FB094EE8FC1B}"/>
                </a:ext>
              </a:extLst>
            </p:cNvPr>
            <p:cNvGrpSpPr/>
            <p:nvPr/>
          </p:nvGrpSpPr>
          <p:grpSpPr>
            <a:xfrm>
              <a:off x="3523840" y="4161399"/>
              <a:ext cx="324163" cy="324163"/>
              <a:chOff x="8615592" y="4026261"/>
              <a:chExt cx="324163" cy="324163"/>
            </a:xfrm>
          </p:grpSpPr>
          <p:sp>
            <p:nvSpPr>
              <p:cNvPr id="146" name="타원 145">
                <a:extLst>
                  <a:ext uri="{FF2B5EF4-FFF2-40B4-BE49-F238E27FC236}">
                    <a16:creationId xmlns:a16="http://schemas.microsoft.com/office/drawing/2014/main" id="{6EC1DC2F-0B03-4188-AEA2-98E87A61DCBA}"/>
                  </a:ext>
                </a:extLst>
              </p:cNvPr>
              <p:cNvSpPr/>
              <p:nvPr/>
            </p:nvSpPr>
            <p:spPr>
              <a:xfrm>
                <a:off x="8615592" y="4026261"/>
                <a:ext cx="324163" cy="32416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47" name="그래픽 146" descr="돋보기 단색으로 채워진">
                <a:extLst>
                  <a:ext uri="{FF2B5EF4-FFF2-40B4-BE49-F238E27FC236}">
                    <a16:creationId xmlns:a16="http://schemas.microsoft.com/office/drawing/2014/main" id="{0132C619-C3E4-4455-816C-1993ACE84F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704460" y="4115129"/>
                <a:ext cx="146427" cy="146426"/>
              </a:xfrm>
              <a:prstGeom prst="rect">
                <a:avLst/>
              </a:prstGeom>
            </p:spPr>
          </p:pic>
        </p:grpSp>
      </p:grpSp>
      <p:sp>
        <p:nvSpPr>
          <p:cNvPr id="113" name="타원 112">
            <a:extLst>
              <a:ext uri="{FF2B5EF4-FFF2-40B4-BE49-F238E27FC236}">
                <a16:creationId xmlns:a16="http://schemas.microsoft.com/office/drawing/2014/main" id="{BA571769-6D30-42F9-83E0-1B75905276EB}"/>
              </a:ext>
            </a:extLst>
          </p:cNvPr>
          <p:cNvSpPr/>
          <p:nvPr/>
        </p:nvSpPr>
        <p:spPr>
          <a:xfrm>
            <a:off x="7555403" y="74505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C2DD2A50-CC6F-4033-A8A3-C107B37781FE}"/>
              </a:ext>
            </a:extLst>
          </p:cNvPr>
          <p:cNvSpPr/>
          <p:nvPr/>
        </p:nvSpPr>
        <p:spPr>
          <a:xfrm>
            <a:off x="8836198" y="74766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5E9CFE1-9619-4E5A-9DAA-4FB81D1370E0}"/>
              </a:ext>
            </a:extLst>
          </p:cNvPr>
          <p:cNvSpPr/>
          <p:nvPr/>
        </p:nvSpPr>
        <p:spPr>
          <a:xfrm>
            <a:off x="225355" y="134155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7E13752-E2E1-45A9-B504-6735C169E6C9}"/>
              </a:ext>
            </a:extLst>
          </p:cNvPr>
          <p:cNvSpPr txBox="1"/>
          <p:nvPr/>
        </p:nvSpPr>
        <p:spPr>
          <a:xfrm>
            <a:off x="2093110" y="1762137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A40DD7-2B28-4B42-BBA5-4DD0B859E822}"/>
              </a:ext>
            </a:extLst>
          </p:cNvPr>
          <p:cNvSpPr txBox="1"/>
          <p:nvPr/>
        </p:nvSpPr>
        <p:spPr>
          <a:xfrm>
            <a:off x="3958486" y="2138010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257C4F00-CC4C-441F-8CE5-46034456BC5E}"/>
              </a:ext>
            </a:extLst>
          </p:cNvPr>
          <p:cNvGrpSpPr/>
          <p:nvPr/>
        </p:nvGrpSpPr>
        <p:grpSpPr>
          <a:xfrm>
            <a:off x="6985120" y="4390605"/>
            <a:ext cx="2303929" cy="279278"/>
            <a:chOff x="6985120" y="3310742"/>
            <a:chExt cx="2303929" cy="279278"/>
          </a:xfrm>
        </p:grpSpPr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413823B5-18D3-4B3C-A79E-AE9DC9C83E24}"/>
                </a:ext>
              </a:extLst>
            </p:cNvPr>
            <p:cNvSpPr/>
            <p:nvPr/>
          </p:nvSpPr>
          <p:spPr>
            <a:xfrm>
              <a:off x="6985120" y="3310742"/>
              <a:ext cx="2303929" cy="2792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ALL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     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Search keyword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965F5C38-1DE7-4AA2-9D5C-89ECD285CCA3}"/>
                </a:ext>
              </a:extLst>
            </p:cNvPr>
            <p:cNvGrpSpPr/>
            <p:nvPr/>
          </p:nvGrpSpPr>
          <p:grpSpPr>
            <a:xfrm>
              <a:off x="9039601" y="3344503"/>
              <a:ext cx="203001" cy="203001"/>
              <a:chOff x="7328151" y="3759978"/>
              <a:chExt cx="180368" cy="180368"/>
            </a:xfrm>
          </p:grpSpPr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AB1C41E4-35D0-46BC-8D01-73518572B9D1}"/>
                  </a:ext>
                </a:extLst>
              </p:cNvPr>
              <p:cNvSpPr/>
              <p:nvPr/>
            </p:nvSpPr>
            <p:spPr>
              <a:xfrm>
                <a:off x="7328151" y="3759978"/>
                <a:ext cx="180368" cy="180368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25" name="그래픽 124" descr="돋보기 윤곽선">
                <a:extLst>
                  <a:ext uri="{FF2B5EF4-FFF2-40B4-BE49-F238E27FC236}">
                    <a16:creationId xmlns:a16="http://schemas.microsoft.com/office/drawing/2014/main" id="{572087DC-F228-4D70-B7D1-3DB2CD28D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354554" y="3792007"/>
                <a:ext cx="120539" cy="120539"/>
              </a:xfrm>
              <a:prstGeom prst="rect">
                <a:avLst/>
              </a:prstGeom>
            </p:spPr>
          </p:pic>
        </p:grp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745B0A4D-7546-4CB3-978D-F7F687404A54}"/>
                </a:ext>
              </a:extLst>
            </p:cNvPr>
            <p:cNvCxnSpPr>
              <a:cxnSpLocks/>
            </p:cNvCxnSpPr>
            <p:nvPr/>
          </p:nvCxnSpPr>
          <p:spPr>
            <a:xfrm>
              <a:off x="7602993" y="3364525"/>
              <a:ext cx="0" cy="1717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그래픽 122" descr="아래쪽 캐럿 단색으로 채워진">
              <a:extLst>
                <a:ext uri="{FF2B5EF4-FFF2-40B4-BE49-F238E27FC236}">
                  <a16:creationId xmlns:a16="http://schemas.microsoft.com/office/drawing/2014/main" id="{753E5818-7933-464B-BB3A-92E5FE1DC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405550" y="3375179"/>
              <a:ext cx="158222" cy="158222"/>
            </a:xfrm>
            <a:prstGeom prst="rect">
              <a:avLst/>
            </a:prstGeom>
          </p:spPr>
        </p:pic>
      </p:grpSp>
      <p:sp>
        <p:nvSpPr>
          <p:cNvPr id="126" name="타원 125">
            <a:extLst>
              <a:ext uri="{FF2B5EF4-FFF2-40B4-BE49-F238E27FC236}">
                <a16:creationId xmlns:a16="http://schemas.microsoft.com/office/drawing/2014/main" id="{40BD7C9A-EC20-465B-8548-02DF560EE5D3}"/>
              </a:ext>
            </a:extLst>
          </p:cNvPr>
          <p:cNvSpPr/>
          <p:nvPr/>
        </p:nvSpPr>
        <p:spPr>
          <a:xfrm>
            <a:off x="241302" y="440985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F48AE72E-738D-4FB4-BD52-781662FD5E65}"/>
              </a:ext>
            </a:extLst>
          </p:cNvPr>
          <p:cNvSpPr/>
          <p:nvPr/>
        </p:nvSpPr>
        <p:spPr>
          <a:xfrm>
            <a:off x="6754255" y="443493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0C49B3B-DEC8-417B-93A5-777F357C332B}"/>
              </a:ext>
            </a:extLst>
          </p:cNvPr>
          <p:cNvSpPr txBox="1"/>
          <p:nvPr/>
        </p:nvSpPr>
        <p:spPr>
          <a:xfrm>
            <a:off x="140216" y="6034135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0BC2FE47-2A9A-4F91-BA70-A496C56E2943}"/>
              </a:ext>
            </a:extLst>
          </p:cNvPr>
          <p:cNvSpPr/>
          <p:nvPr/>
        </p:nvSpPr>
        <p:spPr>
          <a:xfrm>
            <a:off x="241302" y="486197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17BF9A2-73E6-4CFA-A72E-1CB010EF9856}"/>
              </a:ext>
            </a:extLst>
          </p:cNvPr>
          <p:cNvSpPr txBox="1"/>
          <p:nvPr/>
        </p:nvSpPr>
        <p:spPr>
          <a:xfrm>
            <a:off x="560080" y="465719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D9BB8AC-0281-4E7F-9241-844F517F7ADD}"/>
              </a:ext>
            </a:extLst>
          </p:cNvPr>
          <p:cNvSpPr txBox="1"/>
          <p:nvPr/>
        </p:nvSpPr>
        <p:spPr>
          <a:xfrm>
            <a:off x="1186006" y="465719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A3CB1ED-0DE0-4AAB-974E-0D21D9532AB2}"/>
              </a:ext>
            </a:extLst>
          </p:cNvPr>
          <p:cNvSpPr txBox="1"/>
          <p:nvPr/>
        </p:nvSpPr>
        <p:spPr>
          <a:xfrm>
            <a:off x="2681256" y="465719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6-4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C88718E-5CA2-4BEA-ACB6-738DA47DFB0A}"/>
              </a:ext>
            </a:extLst>
          </p:cNvPr>
          <p:cNvSpPr txBox="1"/>
          <p:nvPr/>
        </p:nvSpPr>
        <p:spPr>
          <a:xfrm>
            <a:off x="4542199" y="465719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6-5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B560D58-DE58-45C4-BFBE-51AE6EB0C230}"/>
              </a:ext>
            </a:extLst>
          </p:cNvPr>
          <p:cNvSpPr txBox="1"/>
          <p:nvPr/>
        </p:nvSpPr>
        <p:spPr>
          <a:xfrm>
            <a:off x="7399448" y="465719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6-6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7867BA-E950-4F7B-BBDA-EAA1DDA74C1D}"/>
              </a:ext>
            </a:extLst>
          </p:cNvPr>
          <p:cNvSpPr txBox="1"/>
          <p:nvPr/>
        </p:nvSpPr>
        <p:spPr>
          <a:xfrm>
            <a:off x="4764294" y="6456897"/>
            <a:ext cx="338554" cy="2125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6854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393313-29B3-48E7-9BD6-C853B8445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Engine Type </a:t>
            </a:r>
            <a:r>
              <a:rPr lang="ko-KR" altLang="en-US" dirty="0"/>
              <a:t>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AACA9E-37FB-4366-825A-DFA5FC7483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선택 유형에 대한 컴포넌트 설정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자</a:t>
            </a:r>
            <a:r>
              <a:rPr lang="en-US" altLang="ko-KR" dirty="0"/>
              <a:t> </a:t>
            </a:r>
            <a:r>
              <a:rPr lang="ko-KR" altLang="en-US" dirty="0"/>
              <a:t>이하로 아이콘에 표시할 텍스트 작성</a:t>
            </a:r>
            <a:endParaRPr lang="en-US" altLang="ko-KR" dirty="0"/>
          </a:p>
          <a:p>
            <a:r>
              <a:rPr lang="en-US" altLang="ko-KR" dirty="0"/>
              <a:t>Type </a:t>
            </a:r>
            <a:r>
              <a:rPr lang="ko-KR" altLang="en-US" dirty="0"/>
              <a:t>작성</a:t>
            </a:r>
            <a:r>
              <a:rPr lang="en-US" altLang="ko-KR" dirty="0"/>
              <a:t>. </a:t>
            </a:r>
            <a:r>
              <a:rPr lang="ko-KR" altLang="en-US" dirty="0"/>
              <a:t>체크박스 </a:t>
            </a:r>
            <a:r>
              <a:rPr lang="ko-KR" altLang="en-US" dirty="0" err="1"/>
              <a:t>선택시</a:t>
            </a:r>
            <a:r>
              <a:rPr lang="ko-KR" altLang="en-US" dirty="0"/>
              <a:t> </a:t>
            </a:r>
            <a:r>
              <a:rPr lang="en-US" altLang="ko-KR" dirty="0" err="1"/>
              <a:t>inputbox</a:t>
            </a:r>
            <a:r>
              <a:rPr lang="en-US" altLang="ko-KR" dirty="0"/>
              <a:t> </a:t>
            </a:r>
            <a:r>
              <a:rPr lang="ko-KR" altLang="en-US" dirty="0"/>
              <a:t>비활성화</a:t>
            </a:r>
            <a:r>
              <a:rPr lang="en-US" altLang="ko-KR" dirty="0"/>
              <a:t>, Engine</a:t>
            </a:r>
            <a:r>
              <a:rPr lang="ko-KR" altLang="en-US" dirty="0"/>
              <a:t> </a:t>
            </a:r>
            <a:r>
              <a:rPr lang="en-US" altLang="ko-KR" dirty="0"/>
              <a:t>Name</a:t>
            </a:r>
            <a:r>
              <a:rPr lang="ko-KR" altLang="en-US" dirty="0"/>
              <a:t>과 동일한 텍스트로 자동입력</a:t>
            </a:r>
            <a:endParaRPr lang="en-US" altLang="ko-KR" dirty="0"/>
          </a:p>
          <a:p>
            <a:r>
              <a:rPr lang="en-US" altLang="ko-KR" dirty="0"/>
              <a:t>Component Property </a:t>
            </a:r>
            <a:r>
              <a:rPr lang="ko-KR" altLang="en-US" dirty="0"/>
              <a:t>목록</a:t>
            </a:r>
            <a:r>
              <a:rPr lang="en-US" altLang="ko-KR" dirty="0"/>
              <a:t>. </a:t>
            </a:r>
            <a:r>
              <a:rPr lang="ko-KR" altLang="en-US" dirty="0"/>
              <a:t>검색 가능한 </a:t>
            </a:r>
            <a:r>
              <a:rPr lang="en-US" altLang="ko-KR" dirty="0" err="1"/>
              <a:t>Selectbox</a:t>
            </a:r>
            <a:r>
              <a:rPr lang="ko-KR" altLang="en-US" dirty="0"/>
              <a:t>로 작성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D7B8BA-8964-4F17-9CFC-441505D38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06_09_Engine Type </a:t>
            </a:r>
            <a:r>
              <a:rPr lang="ko-KR" altLang="en-US" dirty="0"/>
              <a:t>설정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53BF3D-D5EA-4844-B0B8-459B9E1883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Engine Type </a:t>
            </a:r>
            <a:r>
              <a:rPr lang="ko-KR" altLang="en-US" dirty="0"/>
              <a:t>설정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D1745C4-9B10-412D-9E38-8B59F85F26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Component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Engine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Popup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86F8306-0DA5-4652-B48E-2FB14144E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D63D13-5ED9-494A-ABE9-B6E6A1D9A8AD}"/>
              </a:ext>
            </a:extLst>
          </p:cNvPr>
          <p:cNvSpPr/>
          <p:nvPr/>
        </p:nvSpPr>
        <p:spPr>
          <a:xfrm>
            <a:off x="344166" y="1463911"/>
            <a:ext cx="4580055" cy="4262185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9" name="그래픽 8" descr="닫기 윤곽선">
            <a:extLst>
              <a:ext uri="{FF2B5EF4-FFF2-40B4-BE49-F238E27FC236}">
                <a16:creationId xmlns:a16="http://schemas.microsoft.com/office/drawing/2014/main" id="{0701C4BF-9DF7-4182-B417-1F6A20D9D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633" y="1573208"/>
            <a:ext cx="180578" cy="180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FFC5AE-FF7D-4CAF-B26E-4DDBE4E9D1DA}"/>
              </a:ext>
            </a:extLst>
          </p:cNvPr>
          <p:cNvSpPr txBox="1"/>
          <p:nvPr/>
        </p:nvSpPr>
        <p:spPr>
          <a:xfrm>
            <a:off x="344166" y="1542993"/>
            <a:ext cx="1037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Engine Type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6" name="표 21">
            <a:extLst>
              <a:ext uri="{FF2B5EF4-FFF2-40B4-BE49-F238E27FC236}">
                <a16:creationId xmlns:a16="http://schemas.microsoft.com/office/drawing/2014/main" id="{9A37E614-3D09-4EB7-A0E8-150E5EA02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375953"/>
              </p:ext>
            </p:extLst>
          </p:nvPr>
        </p:nvGraphicFramePr>
        <p:xfrm>
          <a:off x="481691" y="2413835"/>
          <a:ext cx="4253766" cy="3164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3766">
                  <a:extLst>
                    <a:ext uri="{9D8B030D-6E8A-4147-A177-3AD203B41FA5}">
                      <a16:colId xmlns:a16="http://schemas.microsoft.com/office/drawing/2014/main" val="1442205605"/>
                    </a:ext>
                  </a:extLst>
                </a:gridCol>
              </a:tblGrid>
              <a:tr h="3955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BatchEngine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96000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145045"/>
                  </a:ext>
                </a:extLst>
              </a:tr>
              <a:tr h="3955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ExternalEngine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9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34474"/>
                  </a:ext>
                </a:extLst>
              </a:tr>
              <a:tr h="3955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FileSystemEngine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9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640998"/>
                  </a:ext>
                </a:extLst>
              </a:tr>
              <a:tr h="3955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MiniBatchEngine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9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464186"/>
                  </a:ext>
                </a:extLst>
              </a:tr>
              <a:tr h="3955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OnDemandExternalServingEngine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9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244027"/>
                  </a:ext>
                </a:extLst>
              </a:tr>
              <a:tr h="3955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OnDemandPipeServingEngine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9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817120"/>
                  </a:ext>
                </a:extLst>
              </a:tr>
              <a:tr h="3955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OnDemandServingEngine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9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154622"/>
                  </a:ext>
                </a:extLst>
              </a:tr>
              <a:tr h="3955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StreamEngine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960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918811"/>
                  </a:ext>
                </a:extLst>
              </a:tr>
            </a:tbl>
          </a:graphicData>
        </a:graphic>
      </p:graphicFrame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D7FB400-59F0-4DD3-9464-F89F4D8A1691}"/>
              </a:ext>
            </a:extLst>
          </p:cNvPr>
          <p:cNvSpPr/>
          <p:nvPr/>
        </p:nvSpPr>
        <p:spPr>
          <a:xfrm>
            <a:off x="4856732" y="2483507"/>
            <a:ext cx="59424" cy="9144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52C59BC-BDCC-4D42-A7F1-903F5F773DC0}"/>
              </a:ext>
            </a:extLst>
          </p:cNvPr>
          <p:cNvSpPr/>
          <p:nvPr/>
        </p:nvSpPr>
        <p:spPr>
          <a:xfrm>
            <a:off x="4100491" y="2009491"/>
            <a:ext cx="633344" cy="273041"/>
          </a:xfrm>
          <a:prstGeom prst="rect">
            <a:avLst/>
          </a:prstGeom>
          <a:solidFill>
            <a:schemeClr val="accent5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Create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16378010-48D3-4BE7-879B-0AE9D8D873E2}"/>
              </a:ext>
            </a:extLst>
          </p:cNvPr>
          <p:cNvSpPr/>
          <p:nvPr/>
        </p:nvSpPr>
        <p:spPr>
          <a:xfrm>
            <a:off x="489761" y="2009491"/>
            <a:ext cx="3479964" cy="273041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Search Engine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CC612989-0D54-435F-B06F-F5D2C40B7F78}"/>
              </a:ext>
            </a:extLst>
          </p:cNvPr>
          <p:cNvGrpSpPr/>
          <p:nvPr/>
        </p:nvGrpSpPr>
        <p:grpSpPr>
          <a:xfrm>
            <a:off x="3719695" y="2035425"/>
            <a:ext cx="216991" cy="216991"/>
            <a:chOff x="6647789" y="3759978"/>
            <a:chExt cx="180368" cy="180368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B0C50B0A-FDC1-4461-B162-A36B140D0F04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99" name="그래픽 98" descr="돋보기 윤곽선">
              <a:extLst>
                <a:ext uri="{FF2B5EF4-FFF2-40B4-BE49-F238E27FC236}">
                  <a16:creationId xmlns:a16="http://schemas.microsoft.com/office/drawing/2014/main" id="{260D7026-A44F-4643-9636-DE0BE039B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AFE74C0-E5C0-47D5-93A0-D4DC86294206}"/>
              </a:ext>
            </a:extLst>
          </p:cNvPr>
          <p:cNvSpPr/>
          <p:nvPr/>
        </p:nvSpPr>
        <p:spPr>
          <a:xfrm>
            <a:off x="5151408" y="1463911"/>
            <a:ext cx="4580055" cy="426218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01" name="그래픽 100" descr="닫기 윤곽선">
            <a:extLst>
              <a:ext uri="{FF2B5EF4-FFF2-40B4-BE49-F238E27FC236}">
                <a16:creationId xmlns:a16="http://schemas.microsoft.com/office/drawing/2014/main" id="{DDF31F9B-FAFF-48FC-9484-126849607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211" y="1579969"/>
            <a:ext cx="180578" cy="180578"/>
          </a:xfrm>
          <a:prstGeom prst="rect">
            <a:avLst/>
          </a:prstGeom>
        </p:spPr>
      </p:pic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32BB8CEF-73A9-4A97-A345-2805C3277B31}"/>
              </a:ext>
            </a:extLst>
          </p:cNvPr>
          <p:cNvSpPr/>
          <p:nvPr/>
        </p:nvSpPr>
        <p:spPr>
          <a:xfrm>
            <a:off x="5579269" y="1962433"/>
            <a:ext cx="3924230" cy="273041"/>
          </a:xfrm>
          <a:prstGeom prst="roundRect">
            <a:avLst>
              <a:gd name="adj" fmla="val 7143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Engine Name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846FD6C-6709-4B8B-83BC-CF949623A133}"/>
              </a:ext>
            </a:extLst>
          </p:cNvPr>
          <p:cNvSpPr txBox="1"/>
          <p:nvPr/>
        </p:nvSpPr>
        <p:spPr>
          <a:xfrm>
            <a:off x="5179668" y="1929676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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6E17A5A-04FB-4F9F-BC6F-3BAD599A638A}"/>
              </a:ext>
            </a:extLst>
          </p:cNvPr>
          <p:cNvSpPr txBox="1"/>
          <p:nvPr/>
        </p:nvSpPr>
        <p:spPr>
          <a:xfrm>
            <a:off x="5174957" y="1538187"/>
            <a:ext cx="1037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Engine Type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D2E346C5-70AB-46FE-88B8-129C9CBA25E2}"/>
              </a:ext>
            </a:extLst>
          </p:cNvPr>
          <p:cNvSpPr/>
          <p:nvPr/>
        </p:nvSpPr>
        <p:spPr>
          <a:xfrm>
            <a:off x="6778869" y="3809425"/>
            <a:ext cx="2724630" cy="1004251"/>
          </a:xfrm>
          <a:prstGeom prst="roundRect">
            <a:avLst>
              <a:gd name="adj" fmla="val 1890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584F2CCE-C0C4-4C44-A4FB-3201930614A8}"/>
              </a:ext>
            </a:extLst>
          </p:cNvPr>
          <p:cNvGrpSpPr/>
          <p:nvPr/>
        </p:nvGrpSpPr>
        <p:grpSpPr>
          <a:xfrm>
            <a:off x="6778869" y="3409183"/>
            <a:ext cx="2724631" cy="273041"/>
            <a:chOff x="4403734" y="2477035"/>
            <a:chExt cx="2724631" cy="273041"/>
          </a:xfrm>
        </p:grpSpPr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7A8110BB-4E7B-4094-B68E-5F24335A2BDF}"/>
                </a:ext>
              </a:extLst>
            </p:cNvPr>
            <p:cNvSpPr/>
            <p:nvPr/>
          </p:nvSpPr>
          <p:spPr>
            <a:xfrm>
              <a:off x="4403734" y="2477035"/>
              <a:ext cx="2724631" cy="273041"/>
            </a:xfrm>
            <a:prstGeom prst="roundRect">
              <a:avLst>
                <a:gd name="adj" fmla="val 7143"/>
              </a:avLst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Select Component Property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3" name="이등변 삼각형 152">
              <a:extLst>
                <a:ext uri="{FF2B5EF4-FFF2-40B4-BE49-F238E27FC236}">
                  <a16:creationId xmlns:a16="http://schemas.microsoft.com/office/drawing/2014/main" id="{D22A1CC0-6F7E-4BC1-88F2-B5DA0B83696A}"/>
                </a:ext>
              </a:extLst>
            </p:cNvPr>
            <p:cNvSpPr/>
            <p:nvPr/>
          </p:nvSpPr>
          <p:spPr>
            <a:xfrm rot="10800000">
              <a:off x="6998022" y="2589837"/>
              <a:ext cx="62615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E779CC33-C966-48E5-9159-005FDEDC857B}"/>
              </a:ext>
            </a:extLst>
          </p:cNvPr>
          <p:cNvSpPr txBox="1"/>
          <p:nvPr/>
        </p:nvSpPr>
        <p:spPr>
          <a:xfrm>
            <a:off x="5335908" y="3809425"/>
            <a:ext cx="785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5E0C134-C99D-4665-904A-65D28519B55E}"/>
              </a:ext>
            </a:extLst>
          </p:cNvPr>
          <p:cNvSpPr txBox="1"/>
          <p:nvPr/>
        </p:nvSpPr>
        <p:spPr>
          <a:xfrm>
            <a:off x="5335908" y="3435089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Property</a:t>
            </a:r>
            <a:r>
              <a:rPr lang="en-US" altLang="ko-KR" sz="9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AFA9BF4-05AC-4AD5-A184-430D2C5FE80D}"/>
              </a:ext>
            </a:extLst>
          </p:cNvPr>
          <p:cNvSpPr txBox="1"/>
          <p:nvPr/>
        </p:nvSpPr>
        <p:spPr>
          <a:xfrm>
            <a:off x="5335908" y="2894225"/>
            <a:ext cx="5036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Type</a:t>
            </a:r>
            <a:r>
              <a:rPr lang="en-US" altLang="ko-KR" sz="9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D0269E4A-FB19-4805-A44C-F2CC88330DD9}"/>
              </a:ext>
            </a:extLst>
          </p:cNvPr>
          <p:cNvSpPr/>
          <p:nvPr/>
        </p:nvSpPr>
        <p:spPr>
          <a:xfrm>
            <a:off x="6778869" y="2861856"/>
            <a:ext cx="2724631" cy="273041"/>
          </a:xfrm>
          <a:prstGeom prst="roundRect">
            <a:avLst>
              <a:gd name="adj" fmla="val 7143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FA42B0AF-D1A7-42FC-B799-61B849231E60}"/>
              </a:ext>
            </a:extLst>
          </p:cNvPr>
          <p:cNvGrpSpPr/>
          <p:nvPr/>
        </p:nvGrpSpPr>
        <p:grpSpPr>
          <a:xfrm>
            <a:off x="8355204" y="5333219"/>
            <a:ext cx="1157007" cy="246220"/>
            <a:chOff x="8467420" y="5241616"/>
            <a:chExt cx="1157007" cy="24622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C27385E2-CCC0-4CB9-B369-259590CE9463}"/>
                </a:ext>
              </a:extLst>
            </p:cNvPr>
            <p:cNvSpPr/>
            <p:nvPr/>
          </p:nvSpPr>
          <p:spPr>
            <a:xfrm>
              <a:off x="8467420" y="5241616"/>
              <a:ext cx="532800" cy="244800"/>
            </a:xfrm>
            <a:prstGeom prst="rect">
              <a:avLst/>
            </a:prstGeom>
            <a:solidFill>
              <a:schemeClr val="accent5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Save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07B038A-B3DD-4293-80DB-A86488573096}"/>
                </a:ext>
              </a:extLst>
            </p:cNvPr>
            <p:cNvSpPr/>
            <p:nvPr/>
          </p:nvSpPr>
          <p:spPr>
            <a:xfrm>
              <a:off x="9090933" y="5241616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Cancel</a:t>
              </a:r>
              <a:endParaRPr lang="ko-KR" altLang="en-US" sz="900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35D386B-6420-4F57-86B3-A23B040BB78C}"/>
              </a:ext>
            </a:extLst>
          </p:cNvPr>
          <p:cNvSpPr txBox="1"/>
          <p:nvPr/>
        </p:nvSpPr>
        <p:spPr>
          <a:xfrm>
            <a:off x="6745649" y="3118454"/>
            <a:ext cx="16562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Same as Engine Name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760C94-5FC1-4B6F-B946-D772B22DB9CE}"/>
              </a:ext>
            </a:extLst>
          </p:cNvPr>
          <p:cNvSpPr txBox="1"/>
          <p:nvPr/>
        </p:nvSpPr>
        <p:spPr>
          <a:xfrm>
            <a:off x="5335907" y="2411061"/>
            <a:ext cx="7168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Icon text</a:t>
            </a:r>
            <a:r>
              <a:rPr lang="en-US" altLang="ko-KR" sz="9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595FC6D-B04B-4B07-9B91-0021E83D5EBB}"/>
              </a:ext>
            </a:extLst>
          </p:cNvPr>
          <p:cNvSpPr/>
          <p:nvPr/>
        </p:nvSpPr>
        <p:spPr>
          <a:xfrm>
            <a:off x="551906" y="250105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350ACFF-B3B2-4AAD-9A63-5DAB87A78BD4}"/>
              </a:ext>
            </a:extLst>
          </p:cNvPr>
          <p:cNvSpPr/>
          <p:nvPr/>
        </p:nvSpPr>
        <p:spPr>
          <a:xfrm>
            <a:off x="551906" y="289817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8E6E8A2-4158-4D66-9333-CC2DA29FE77C}"/>
              </a:ext>
            </a:extLst>
          </p:cNvPr>
          <p:cNvSpPr/>
          <p:nvPr/>
        </p:nvSpPr>
        <p:spPr>
          <a:xfrm>
            <a:off x="551906" y="329528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74D03BF-A7AA-4866-9051-62BA6E2F5E3D}"/>
              </a:ext>
            </a:extLst>
          </p:cNvPr>
          <p:cNvSpPr/>
          <p:nvPr/>
        </p:nvSpPr>
        <p:spPr>
          <a:xfrm>
            <a:off x="551906" y="369240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2C6107F-F234-475E-A9E2-EE25B3D1E2E9}"/>
              </a:ext>
            </a:extLst>
          </p:cNvPr>
          <p:cNvSpPr/>
          <p:nvPr/>
        </p:nvSpPr>
        <p:spPr>
          <a:xfrm>
            <a:off x="551906" y="408951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E336925-3708-413D-8F97-16CDD2AF836D}"/>
              </a:ext>
            </a:extLst>
          </p:cNvPr>
          <p:cNvSpPr/>
          <p:nvPr/>
        </p:nvSpPr>
        <p:spPr>
          <a:xfrm>
            <a:off x="551906" y="448663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1CECC9C-B19B-4A12-BE70-54941F6CF426}"/>
              </a:ext>
            </a:extLst>
          </p:cNvPr>
          <p:cNvSpPr/>
          <p:nvPr/>
        </p:nvSpPr>
        <p:spPr>
          <a:xfrm>
            <a:off x="551906" y="488374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56FE57F-8BE6-4682-A41D-E0296240ADED}"/>
              </a:ext>
            </a:extLst>
          </p:cNvPr>
          <p:cNvSpPr/>
          <p:nvPr/>
        </p:nvSpPr>
        <p:spPr>
          <a:xfrm>
            <a:off x="551906" y="528086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56" name="설명선: 아래쪽 화살표 55">
            <a:extLst>
              <a:ext uri="{FF2B5EF4-FFF2-40B4-BE49-F238E27FC236}">
                <a16:creationId xmlns:a16="http://schemas.microsoft.com/office/drawing/2014/main" id="{8A5B2EFA-B47E-4223-9617-8E54F0B8F696}"/>
              </a:ext>
            </a:extLst>
          </p:cNvPr>
          <p:cNvSpPr/>
          <p:nvPr/>
        </p:nvSpPr>
        <p:spPr>
          <a:xfrm>
            <a:off x="3823968" y="2204200"/>
            <a:ext cx="934749" cy="279278"/>
          </a:xfrm>
          <a:prstGeom prst="downArrowCallout">
            <a:avLst>
              <a:gd name="adj1" fmla="val 30274"/>
              <a:gd name="adj2" fmla="val 15137"/>
              <a:gd name="adj3" fmla="val 22445"/>
              <a:gd name="adj4" fmla="val 77555"/>
            </a:avLst>
          </a:prstGeom>
          <a:solidFill>
            <a:schemeClr val="tx1">
              <a:lumMod val="75000"/>
              <a:lumOff val="25000"/>
              <a:alpha val="78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Set Component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F70BB5A-F5FF-4226-AE41-992EC8DFDA68}"/>
              </a:ext>
            </a:extLst>
          </p:cNvPr>
          <p:cNvGrpSpPr/>
          <p:nvPr/>
        </p:nvGrpSpPr>
        <p:grpSpPr>
          <a:xfrm>
            <a:off x="4450386" y="2509415"/>
            <a:ext cx="216364" cy="216024"/>
            <a:chOff x="8727227" y="4912739"/>
            <a:chExt cx="216364" cy="216024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C4420937-8687-4317-98A3-4215ADD6A905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59" name="그래픽 58" descr="쓰레기 윤곽선">
              <a:extLst>
                <a:ext uri="{FF2B5EF4-FFF2-40B4-BE49-F238E27FC236}">
                  <a16:creationId xmlns:a16="http://schemas.microsoft.com/office/drawing/2014/main" id="{389889AE-5A59-480F-84CE-5B39C5D3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3CAB4F6-847B-40BC-8D7C-E1961A356D38}"/>
              </a:ext>
            </a:extLst>
          </p:cNvPr>
          <p:cNvGrpSpPr/>
          <p:nvPr/>
        </p:nvGrpSpPr>
        <p:grpSpPr>
          <a:xfrm>
            <a:off x="4178851" y="2509415"/>
            <a:ext cx="216364" cy="216024"/>
            <a:chOff x="4138308" y="2708650"/>
            <a:chExt cx="216364" cy="216024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865320EA-0A63-4213-97AB-EB11DC5D8E52}"/>
                </a:ext>
              </a:extLst>
            </p:cNvPr>
            <p:cNvSpPr/>
            <p:nvPr/>
          </p:nvSpPr>
          <p:spPr>
            <a:xfrm>
              <a:off x="4138308" y="2708650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48" name="그래픽 47" descr="단일 톱니바퀴 단색으로 채워진">
              <a:extLst>
                <a:ext uri="{FF2B5EF4-FFF2-40B4-BE49-F238E27FC236}">
                  <a16:creationId xmlns:a16="http://schemas.microsoft.com/office/drawing/2014/main" id="{C8CC56DA-7C86-4AD1-9E1A-4EE3D419A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61804" y="2731976"/>
              <a:ext cx="169373" cy="169373"/>
            </a:xfrm>
            <a:prstGeom prst="rect">
              <a:avLst/>
            </a:prstGeom>
          </p:spPr>
        </p:pic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A5A5E6CB-4DF3-4E59-9DC5-277FFE7396CA}"/>
              </a:ext>
            </a:extLst>
          </p:cNvPr>
          <p:cNvSpPr/>
          <p:nvPr/>
        </p:nvSpPr>
        <p:spPr>
          <a:xfrm>
            <a:off x="3939039" y="251386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100C636-8BA2-43C5-A665-4742F297DEBC}"/>
              </a:ext>
            </a:extLst>
          </p:cNvPr>
          <p:cNvSpPr/>
          <p:nvPr/>
        </p:nvSpPr>
        <p:spPr>
          <a:xfrm>
            <a:off x="5189279" y="237769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6A1897E-C64F-44B7-97F4-8DB51B4C25E5}"/>
              </a:ext>
            </a:extLst>
          </p:cNvPr>
          <p:cNvSpPr/>
          <p:nvPr/>
        </p:nvSpPr>
        <p:spPr>
          <a:xfrm>
            <a:off x="5183801" y="289631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F249B05-E06E-434B-8AFC-56B067EE631C}"/>
              </a:ext>
            </a:extLst>
          </p:cNvPr>
          <p:cNvSpPr/>
          <p:nvPr/>
        </p:nvSpPr>
        <p:spPr>
          <a:xfrm>
            <a:off x="5192404" y="348292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F8A3ADB-5DF3-4F0D-8445-D06AA920FD52}"/>
              </a:ext>
            </a:extLst>
          </p:cNvPr>
          <p:cNvSpPr/>
          <p:nvPr/>
        </p:nvSpPr>
        <p:spPr>
          <a:xfrm>
            <a:off x="6778869" y="2399862"/>
            <a:ext cx="2724631" cy="273041"/>
          </a:xfrm>
          <a:prstGeom prst="roundRect">
            <a:avLst>
              <a:gd name="adj" fmla="val 7143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B7E5E4-0703-42EF-9DD9-8488D2CE6D14}"/>
              </a:ext>
            </a:extLst>
          </p:cNvPr>
          <p:cNvSpPr txBox="1"/>
          <p:nvPr/>
        </p:nvSpPr>
        <p:spPr>
          <a:xfrm>
            <a:off x="8939952" y="2646265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(0/4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bytes)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7920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E57FCD-E3BE-43D1-ACF6-7C1855A9BC75}"/>
              </a:ext>
            </a:extLst>
          </p:cNvPr>
          <p:cNvSpPr/>
          <p:nvPr/>
        </p:nvSpPr>
        <p:spPr>
          <a:xfrm>
            <a:off x="175849" y="1976131"/>
            <a:ext cx="7399475" cy="4733956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67E0F3-10F6-40C0-AC7E-ACCF977AA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</a:t>
            </a:r>
            <a:r>
              <a:rPr lang="ko-KR" altLang="en-US" dirty="0"/>
              <a:t> </a:t>
            </a:r>
            <a:r>
              <a:rPr lang="en-US" altLang="ko-KR" dirty="0"/>
              <a:t>Component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916481-F535-4BD4-8D0A-8C8D55E3A5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Engine Name</a:t>
            </a:r>
          </a:p>
          <a:p>
            <a:r>
              <a:rPr lang="en-US" altLang="ko-KR" dirty="0"/>
              <a:t>Engine Description</a:t>
            </a:r>
          </a:p>
          <a:p>
            <a:pPr indent="0">
              <a:buNone/>
            </a:pPr>
            <a:r>
              <a:rPr lang="en-US" altLang="ko-KR" dirty="0"/>
              <a:t>3. Component </a:t>
            </a:r>
            <a:r>
              <a:rPr lang="ko-KR" altLang="en-US" dirty="0"/>
              <a:t>목록</a:t>
            </a:r>
            <a:endParaRPr lang="en-US" altLang="ko-KR" dirty="0"/>
          </a:p>
          <a:p>
            <a:pPr marL="182563" indent="-95250">
              <a:buNone/>
            </a:pPr>
            <a:r>
              <a:rPr lang="en-US" altLang="ko-KR" dirty="0"/>
              <a:t>3-1. Component Type </a:t>
            </a:r>
            <a:r>
              <a:rPr lang="ko-KR" altLang="en-US" dirty="0"/>
              <a:t>버튼 탭</a:t>
            </a:r>
            <a:endParaRPr lang="en-US" altLang="ko-KR" dirty="0"/>
          </a:p>
          <a:p>
            <a:pPr marL="182563" indent="-95250">
              <a:buNone/>
            </a:pPr>
            <a:r>
              <a:rPr lang="en-US" altLang="ko-KR" dirty="0"/>
              <a:t>3-2. Group Name</a:t>
            </a:r>
            <a:r>
              <a:rPr lang="ko-KR" altLang="en-US" dirty="0"/>
              <a:t>으로 </a:t>
            </a:r>
            <a:r>
              <a:rPr lang="en-US" altLang="ko-KR" dirty="0"/>
              <a:t>Operator Grouping</a:t>
            </a:r>
          </a:p>
          <a:p>
            <a:pPr marL="182563" indent="-95250">
              <a:buNone/>
            </a:pPr>
            <a:r>
              <a:rPr lang="en-US" altLang="ko-KR" dirty="0"/>
              <a:t>3-3. Group</a:t>
            </a:r>
            <a:r>
              <a:rPr lang="ko-KR" altLang="en-US" dirty="0"/>
              <a:t>별 </a:t>
            </a:r>
            <a:r>
              <a:rPr lang="en-US" altLang="ko-KR" dirty="0"/>
              <a:t>Operator </a:t>
            </a:r>
            <a:r>
              <a:rPr lang="ko-KR" altLang="en-US" dirty="0"/>
              <a:t>개수</a:t>
            </a:r>
            <a:endParaRPr lang="en-US" altLang="ko-KR" dirty="0"/>
          </a:p>
          <a:p>
            <a:pPr marL="182563" indent="-95250">
              <a:buNone/>
            </a:pPr>
            <a:r>
              <a:rPr lang="en-US" altLang="ko-KR" dirty="0"/>
              <a:t>3-4. Component Name</a:t>
            </a:r>
          </a:p>
          <a:p>
            <a:pPr marL="182563" indent="-95250">
              <a:buNone/>
            </a:pPr>
            <a:r>
              <a:rPr lang="en-US" altLang="ko-KR" dirty="0"/>
              <a:t>3-5. Component Description</a:t>
            </a:r>
          </a:p>
          <a:p>
            <a:pPr marL="87313" indent="-87313">
              <a:buNone/>
            </a:pPr>
            <a:r>
              <a:rPr lang="en-US" altLang="ko-KR" dirty="0"/>
              <a:t>4. Workflow Component </a:t>
            </a:r>
            <a:r>
              <a:rPr lang="ko-KR" altLang="en-US" dirty="0"/>
              <a:t>목록과 동일하게 </a:t>
            </a:r>
            <a:r>
              <a:rPr lang="ko-KR" altLang="en-US" dirty="0" err="1"/>
              <a:t>보여짐</a:t>
            </a:r>
            <a:r>
              <a:rPr lang="en-US" altLang="ko-KR" dirty="0"/>
              <a:t>. </a:t>
            </a:r>
            <a:r>
              <a:rPr lang="ko-KR" altLang="en-US" dirty="0" err="1"/>
              <a:t>탭버튼</a:t>
            </a:r>
            <a:r>
              <a:rPr lang="ko-KR" altLang="en-US" dirty="0"/>
              <a:t> 선택에 따라 우측도 변동</a:t>
            </a:r>
            <a:endParaRPr lang="en-US" altLang="ko-KR" dirty="0"/>
          </a:p>
          <a:p>
            <a:pPr marL="182563" indent="-95250">
              <a:buNone/>
            </a:pPr>
            <a:r>
              <a:rPr lang="en-US" altLang="ko-KR" dirty="0"/>
              <a:t>4-1. </a:t>
            </a:r>
            <a:r>
              <a:rPr lang="ko-KR" altLang="en-US" dirty="0"/>
              <a:t>실제 작업화면에서는 이름순으로 정렬되어 보여진다는 안내 문구 표시</a:t>
            </a: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D38147-5F0C-4CC1-9F6D-BF7E1AD7B2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06_10_</a:t>
            </a:r>
            <a:r>
              <a:rPr lang="ko-KR" altLang="en-US" dirty="0"/>
              <a:t>컴포넌트 설정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D808DA-3AE4-4869-85FF-453C833BAC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컴포넌트 설정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C5A5B30-D67F-40B8-A081-1E328195F8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50109" y="757734"/>
            <a:ext cx="1684753" cy="185199"/>
          </a:xfrm>
        </p:spPr>
        <p:txBody>
          <a:bodyPr lIns="90000" tIns="0"/>
          <a:lstStyle/>
          <a:p>
            <a:pPr marL="88900" indent="-88900">
              <a:spcBef>
                <a:spcPts val="0"/>
              </a:spcBef>
              <a:buFont typeface="+mj-lt"/>
              <a:buAutoNum type="arabicPeriod"/>
            </a:pPr>
            <a:r>
              <a:rPr lang="en-US" altLang="ko-KR" sz="700" dirty="0"/>
              <a:t>Component &gt; Set Component</a:t>
            </a:r>
          </a:p>
          <a:p>
            <a:pPr marL="88900" indent="-88900">
              <a:spcBef>
                <a:spcPts val="0"/>
              </a:spcBef>
              <a:buFont typeface="+mj-lt"/>
              <a:buAutoNum type="arabicPeriod"/>
            </a:pPr>
            <a:r>
              <a:rPr lang="en-US" altLang="ko-KR" sz="700" dirty="0"/>
              <a:t>Component &gt; Engine Type Popup &gt; Set Component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A11B629-77CE-44CC-ABDE-FA18EE6EDB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</a:p>
          <a:p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74CCEF-FFEA-446D-AAAC-3F15DAA8D204}"/>
              </a:ext>
            </a:extLst>
          </p:cNvPr>
          <p:cNvSpPr/>
          <p:nvPr/>
        </p:nvSpPr>
        <p:spPr>
          <a:xfrm>
            <a:off x="180924" y="905765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 Engine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215BAC6-304E-44C2-90CF-39A8ABE0CA5F}"/>
              </a:ext>
            </a:extLst>
          </p:cNvPr>
          <p:cNvSpPr/>
          <p:nvPr/>
        </p:nvSpPr>
        <p:spPr>
          <a:xfrm>
            <a:off x="180924" y="1300871"/>
            <a:ext cx="7394400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배치성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데이터 처리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ex.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입력된 데이터를 일괄 처리 후 출력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656BA55-1C5C-4E4B-B75B-AA05EFDE2219}"/>
              </a:ext>
            </a:extLst>
          </p:cNvPr>
          <p:cNvSpPr txBox="1"/>
          <p:nvPr/>
        </p:nvSpPr>
        <p:spPr>
          <a:xfrm>
            <a:off x="124747" y="1676162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Component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4C2BE95C-BFEC-449A-95BB-128562EFEB70}"/>
              </a:ext>
            </a:extLst>
          </p:cNvPr>
          <p:cNvSpPr/>
          <p:nvPr/>
        </p:nvSpPr>
        <p:spPr>
          <a:xfrm>
            <a:off x="2656779" y="2068573"/>
            <a:ext cx="705460" cy="273600"/>
          </a:xfrm>
          <a:prstGeom prst="roundRect">
            <a:avLst>
              <a:gd name="adj" fmla="val 5897"/>
            </a:avLst>
          </a:prstGeom>
          <a:solidFill>
            <a:srgbClr val="54A6FA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Operator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D87F7B7B-F4DD-4E5A-9349-CCDD4DAA50FB}"/>
              </a:ext>
            </a:extLst>
          </p:cNvPr>
          <p:cNvSpPr/>
          <p:nvPr/>
        </p:nvSpPr>
        <p:spPr>
          <a:xfrm>
            <a:off x="1879518" y="2068573"/>
            <a:ext cx="713933" cy="273600"/>
          </a:xfrm>
          <a:prstGeom prst="roundRect">
            <a:avLst>
              <a:gd name="adj" fmla="val 5834"/>
            </a:avLst>
          </a:prstGeom>
          <a:solidFill>
            <a:schemeClr val="bg1"/>
          </a:solidFill>
          <a:ln w="5615" cap="flat">
            <a:solidFill>
              <a:srgbClr val="F9C454"/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rgbClr val="F9C45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endParaRPr lang="ko-KR" altLang="en-US" sz="1000" dirty="0">
              <a:solidFill>
                <a:srgbClr val="F9C45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EAEFC107-F007-47D6-AFD8-42E4186CB992}"/>
              </a:ext>
            </a:extLst>
          </p:cNvPr>
          <p:cNvSpPr/>
          <p:nvPr/>
        </p:nvSpPr>
        <p:spPr>
          <a:xfrm>
            <a:off x="1102257" y="2068573"/>
            <a:ext cx="713933" cy="273600"/>
          </a:xfrm>
          <a:prstGeom prst="roundRect">
            <a:avLst>
              <a:gd name="adj" fmla="val 5834"/>
            </a:avLst>
          </a:prstGeom>
          <a:solidFill>
            <a:schemeClr val="bg1"/>
          </a:solidFill>
          <a:ln w="5615" cap="flat">
            <a:solidFill>
              <a:srgbClr val="FE7273"/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rgbClr val="FE727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Runner</a:t>
            </a:r>
            <a:endParaRPr lang="ko-KR" altLang="en-US" sz="1000" dirty="0">
              <a:solidFill>
                <a:srgbClr val="FE727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0112A247-BFDF-4289-B75E-EEBDF1993594}"/>
              </a:ext>
            </a:extLst>
          </p:cNvPr>
          <p:cNvSpPr/>
          <p:nvPr/>
        </p:nvSpPr>
        <p:spPr>
          <a:xfrm>
            <a:off x="3425569" y="2068573"/>
            <a:ext cx="713933" cy="273600"/>
          </a:xfrm>
          <a:prstGeom prst="roundRect">
            <a:avLst>
              <a:gd name="adj" fmla="val 5834"/>
            </a:avLst>
          </a:prstGeom>
          <a:solidFill>
            <a:schemeClr val="bg1"/>
          </a:solidFill>
          <a:ln w="5615" cap="flat">
            <a:solidFill>
              <a:srgbClr val="89CE59"/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rgbClr val="89CE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Writer</a:t>
            </a:r>
            <a:endParaRPr lang="ko-KR" altLang="en-US" sz="1000" dirty="0">
              <a:solidFill>
                <a:srgbClr val="89CE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70368A0A-3CF3-4ABB-8AB1-853DDD77AED5}"/>
              </a:ext>
            </a:extLst>
          </p:cNvPr>
          <p:cNvSpPr/>
          <p:nvPr/>
        </p:nvSpPr>
        <p:spPr>
          <a:xfrm>
            <a:off x="324996" y="2068573"/>
            <a:ext cx="713933" cy="273600"/>
          </a:xfrm>
          <a:prstGeom prst="roundRect">
            <a:avLst>
              <a:gd name="adj" fmla="val 5834"/>
            </a:avLst>
          </a:prstGeom>
          <a:solidFill>
            <a:schemeClr val="bg1"/>
          </a:solidFill>
          <a:ln w="5615" cap="flat">
            <a:solidFill>
              <a:srgbClr val="13BAA8"/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rgbClr val="13BAA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Reader</a:t>
            </a:r>
            <a:endParaRPr lang="ko-KR" altLang="en-US" sz="1000" dirty="0">
              <a:solidFill>
                <a:srgbClr val="13BAA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8D871222-EDB7-46B6-A233-28D8783226F3}"/>
              </a:ext>
            </a:extLst>
          </p:cNvPr>
          <p:cNvSpPr txBox="1"/>
          <p:nvPr/>
        </p:nvSpPr>
        <p:spPr>
          <a:xfrm>
            <a:off x="7888922" y="5161078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Clustering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C8D280F-10EC-44C1-8787-CA4EB786D93F}"/>
              </a:ext>
            </a:extLst>
          </p:cNvPr>
          <p:cNvSpPr txBox="1"/>
          <p:nvPr/>
        </p:nvSpPr>
        <p:spPr>
          <a:xfrm>
            <a:off x="7705243" y="1676162"/>
            <a:ext cx="115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Preview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67DCE5B-6CC1-4280-A906-C0E61585DD1B}"/>
              </a:ext>
            </a:extLst>
          </p:cNvPr>
          <p:cNvSpPr txBox="1"/>
          <p:nvPr/>
        </p:nvSpPr>
        <p:spPr>
          <a:xfrm>
            <a:off x="7925032" y="3175622"/>
            <a:ext cx="1781907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800" dirty="0" err="1"/>
              <a:t>AddConditionalColumnOperator</a:t>
            </a:r>
            <a:endParaRPr lang="ko-KR" altLang="en-US" sz="800" dirty="0"/>
          </a:p>
          <a:p>
            <a:pPr>
              <a:spcAft>
                <a:spcPts val="300"/>
              </a:spcAft>
            </a:pPr>
            <a:r>
              <a:rPr lang="ko-KR" altLang="en-US" sz="800" dirty="0" err="1"/>
              <a:t>AddDateInfoColumnsOperator</a:t>
            </a:r>
            <a:endParaRPr lang="ko-KR" altLang="en-US" sz="800" dirty="0"/>
          </a:p>
          <a:p>
            <a:pPr>
              <a:spcAft>
                <a:spcPts val="300"/>
              </a:spcAft>
            </a:pPr>
            <a:r>
              <a:rPr lang="ko-KR" altLang="en-US" sz="800" dirty="0" err="1"/>
              <a:t>AddValueColumnOperator</a:t>
            </a:r>
            <a:endParaRPr lang="ko-KR" altLang="en-US" sz="800" dirty="0"/>
          </a:p>
          <a:p>
            <a:pPr>
              <a:spcAft>
                <a:spcPts val="300"/>
              </a:spcAft>
            </a:pPr>
            <a:r>
              <a:rPr lang="ko-KR" altLang="en-US" sz="800" dirty="0" err="1"/>
              <a:t>ConcatAndReshapeOperator</a:t>
            </a:r>
            <a:endParaRPr lang="ko-KR" altLang="en-US" sz="800" dirty="0"/>
          </a:p>
          <a:p>
            <a:pPr>
              <a:spcAft>
                <a:spcPts val="300"/>
              </a:spcAft>
            </a:pPr>
            <a:r>
              <a:rPr lang="ko-KR" altLang="en-US" sz="800" dirty="0" err="1"/>
              <a:t>AggregateOperator</a:t>
            </a:r>
            <a:endParaRPr lang="ko-KR" altLang="en-US" sz="800" dirty="0"/>
          </a:p>
          <a:p>
            <a:pPr>
              <a:spcAft>
                <a:spcPts val="300"/>
              </a:spcAft>
            </a:pPr>
            <a:r>
              <a:rPr lang="ko-KR" altLang="en-US" sz="800" dirty="0" err="1"/>
              <a:t>BlankImputeOperator</a:t>
            </a:r>
            <a:endParaRPr lang="ko-KR" altLang="en-US" sz="800" dirty="0"/>
          </a:p>
          <a:p>
            <a:pPr>
              <a:spcAft>
                <a:spcPts val="300"/>
              </a:spcAft>
            </a:pPr>
            <a:r>
              <a:rPr lang="ko-KR" altLang="en-US" sz="800" dirty="0" err="1"/>
              <a:t>DisassembleColumnOperator</a:t>
            </a:r>
            <a:endParaRPr lang="ko-KR" altLang="en-US" sz="8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5D9EA67-F85F-4DC1-84F6-3E7DC79DCBD6}"/>
              </a:ext>
            </a:extLst>
          </p:cNvPr>
          <p:cNvSpPr txBox="1"/>
          <p:nvPr/>
        </p:nvSpPr>
        <p:spPr>
          <a:xfrm>
            <a:off x="7888922" y="2950637"/>
            <a:ext cx="87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Exactraction</a:t>
            </a: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9584DABB-284E-4877-9247-7250CA810FE2}"/>
              </a:ext>
            </a:extLst>
          </p:cNvPr>
          <p:cNvCxnSpPr>
            <a:cxnSpLocks/>
          </p:cNvCxnSpPr>
          <p:nvPr/>
        </p:nvCxnSpPr>
        <p:spPr>
          <a:xfrm>
            <a:off x="7853318" y="3179073"/>
            <a:ext cx="178190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5E862B20-90AA-4D40-8BE1-1870EC13C7B3}"/>
              </a:ext>
            </a:extLst>
          </p:cNvPr>
          <p:cNvSpPr/>
          <p:nvPr/>
        </p:nvSpPr>
        <p:spPr>
          <a:xfrm>
            <a:off x="7810551" y="2125568"/>
            <a:ext cx="1883384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Search Component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079AAADC-BED3-4422-A738-13F600FE3F21}"/>
              </a:ext>
            </a:extLst>
          </p:cNvPr>
          <p:cNvGrpSpPr/>
          <p:nvPr/>
        </p:nvGrpSpPr>
        <p:grpSpPr>
          <a:xfrm>
            <a:off x="9506420" y="2150059"/>
            <a:ext cx="161164" cy="161164"/>
            <a:chOff x="6647789" y="3759978"/>
            <a:chExt cx="180368" cy="180368"/>
          </a:xfrm>
        </p:grpSpPr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363FEE28-47D3-48D9-9384-CCB9D1DE443F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193" name="그래픽 192" descr="돋보기 윤곽선">
              <a:extLst>
                <a:ext uri="{FF2B5EF4-FFF2-40B4-BE49-F238E27FC236}">
                  <a16:creationId xmlns:a16="http://schemas.microsoft.com/office/drawing/2014/main" id="{F5FB0FF2-F8EB-452F-A37F-7258D4A5F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pic>
        <p:nvPicPr>
          <p:cNvPr id="194" name="그래픽 193" descr="위쪽 캐럿 윤곽선">
            <a:extLst>
              <a:ext uri="{FF2B5EF4-FFF2-40B4-BE49-F238E27FC236}">
                <a16:creationId xmlns:a16="http://schemas.microsoft.com/office/drawing/2014/main" id="{512BD1C9-7BF2-42A7-BBFC-6819D7440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810550" y="2985987"/>
            <a:ext cx="159041" cy="159041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451F588C-4F72-44C4-A128-4337D7BC430C}"/>
              </a:ext>
            </a:extLst>
          </p:cNvPr>
          <p:cNvSpPr txBox="1"/>
          <p:nvPr/>
        </p:nvSpPr>
        <p:spPr>
          <a:xfrm>
            <a:off x="7888922" y="4398286"/>
            <a:ext cx="898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Manipulation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498FBD99-C531-4660-BAD8-3397C1057DEC}"/>
              </a:ext>
            </a:extLst>
          </p:cNvPr>
          <p:cNvCxnSpPr>
            <a:cxnSpLocks/>
          </p:cNvCxnSpPr>
          <p:nvPr/>
        </p:nvCxnSpPr>
        <p:spPr>
          <a:xfrm>
            <a:off x="7853317" y="4626722"/>
            <a:ext cx="178190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9" name="그래픽 198" descr="위쪽 캐럿 윤곽선">
            <a:extLst>
              <a:ext uri="{FF2B5EF4-FFF2-40B4-BE49-F238E27FC236}">
                <a16:creationId xmlns:a16="http://schemas.microsoft.com/office/drawing/2014/main" id="{A5F8C8DE-7A7F-40C9-88CC-A28702B7F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810550" y="4433636"/>
            <a:ext cx="159041" cy="159041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C290B889-0403-45D2-8376-8054643B2DF5}"/>
              </a:ext>
            </a:extLst>
          </p:cNvPr>
          <p:cNvSpPr txBox="1"/>
          <p:nvPr/>
        </p:nvSpPr>
        <p:spPr>
          <a:xfrm>
            <a:off x="7888922" y="4905816"/>
            <a:ext cx="7296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Transform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2" name="그래픽 201" descr="위쪽 캐럿 윤곽선">
            <a:extLst>
              <a:ext uri="{FF2B5EF4-FFF2-40B4-BE49-F238E27FC236}">
                <a16:creationId xmlns:a16="http://schemas.microsoft.com/office/drawing/2014/main" id="{52E330DB-C4E0-4C64-B788-4887DCA95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810550" y="4941166"/>
            <a:ext cx="159041" cy="159041"/>
          </a:xfrm>
          <a:prstGeom prst="rect">
            <a:avLst/>
          </a:prstGeom>
        </p:spPr>
      </p:pic>
      <p:pic>
        <p:nvPicPr>
          <p:cNvPr id="204" name="그래픽 203" descr="위쪽 캐럿 윤곽선">
            <a:extLst>
              <a:ext uri="{FF2B5EF4-FFF2-40B4-BE49-F238E27FC236}">
                <a16:creationId xmlns:a16="http://schemas.microsoft.com/office/drawing/2014/main" id="{76CFFF5A-2725-4E11-9BB2-753AA73D2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810550" y="5207734"/>
            <a:ext cx="159041" cy="159041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BEF6A05C-873D-40DC-9B70-40AD16FBD053}"/>
              </a:ext>
            </a:extLst>
          </p:cNvPr>
          <p:cNvGrpSpPr/>
          <p:nvPr/>
        </p:nvGrpSpPr>
        <p:grpSpPr>
          <a:xfrm>
            <a:off x="7810550" y="2498479"/>
            <a:ext cx="1838473" cy="359782"/>
            <a:chOff x="1999613" y="1286302"/>
            <a:chExt cx="1838473" cy="359782"/>
          </a:xfrm>
        </p:grpSpPr>
        <p:sp>
          <p:nvSpPr>
            <p:cNvPr id="206" name="사각형: 둥근 모서리 205">
              <a:extLst>
                <a:ext uri="{FF2B5EF4-FFF2-40B4-BE49-F238E27FC236}">
                  <a16:creationId xmlns:a16="http://schemas.microsoft.com/office/drawing/2014/main" id="{7C4CEAD5-0838-4016-A934-B9B438E5FB6B}"/>
                </a:ext>
              </a:extLst>
            </p:cNvPr>
            <p:cNvSpPr/>
            <p:nvPr/>
          </p:nvSpPr>
          <p:spPr>
            <a:xfrm>
              <a:off x="1999613" y="1286302"/>
              <a:ext cx="292347" cy="354427"/>
            </a:xfrm>
            <a:prstGeom prst="roundRect">
              <a:avLst>
                <a:gd name="adj" fmla="val 13075"/>
              </a:avLst>
            </a:prstGeom>
            <a:solidFill>
              <a:srgbClr val="E28F4A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Con.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07" name="사각형: 둥근 모서리 206">
              <a:extLst>
                <a:ext uri="{FF2B5EF4-FFF2-40B4-BE49-F238E27FC236}">
                  <a16:creationId xmlns:a16="http://schemas.microsoft.com/office/drawing/2014/main" id="{16DC2E10-FD53-47C6-8972-2B1BCB03949F}"/>
                </a:ext>
              </a:extLst>
            </p:cNvPr>
            <p:cNvSpPr/>
            <p:nvPr/>
          </p:nvSpPr>
          <p:spPr>
            <a:xfrm>
              <a:off x="2386145" y="1291657"/>
              <a:ext cx="292347" cy="354427"/>
            </a:xfrm>
            <a:prstGeom prst="roundRect">
              <a:avLst>
                <a:gd name="adj" fmla="val 10903"/>
              </a:avLst>
            </a:prstGeom>
            <a:solidFill>
              <a:srgbClr val="FF6A6A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Run.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08" name="사각형: 둥근 모서리 207">
              <a:extLst>
                <a:ext uri="{FF2B5EF4-FFF2-40B4-BE49-F238E27FC236}">
                  <a16:creationId xmlns:a16="http://schemas.microsoft.com/office/drawing/2014/main" id="{141DECBF-0BE4-4D37-A1B7-E528784B4F6E}"/>
                </a:ext>
              </a:extLst>
            </p:cNvPr>
            <p:cNvSpPr/>
            <p:nvPr/>
          </p:nvSpPr>
          <p:spPr>
            <a:xfrm>
              <a:off x="2772677" y="1291657"/>
              <a:ext cx="292347" cy="354427"/>
            </a:xfrm>
            <a:prstGeom prst="roundRect">
              <a:avLst>
                <a:gd name="adj" fmla="val 8459"/>
              </a:avLst>
            </a:prstGeom>
            <a:solidFill>
              <a:srgbClr val="17BBA9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Rea.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09" name="사각형: 둥근 모서리 208">
              <a:extLst>
                <a:ext uri="{FF2B5EF4-FFF2-40B4-BE49-F238E27FC236}">
                  <a16:creationId xmlns:a16="http://schemas.microsoft.com/office/drawing/2014/main" id="{51F6440D-14D7-437D-AF5E-BD7E8EF3CFB1}"/>
                </a:ext>
              </a:extLst>
            </p:cNvPr>
            <p:cNvSpPr/>
            <p:nvPr/>
          </p:nvSpPr>
          <p:spPr>
            <a:xfrm>
              <a:off x="3545739" y="1291657"/>
              <a:ext cx="292347" cy="354427"/>
            </a:xfrm>
            <a:prstGeom prst="roundRect">
              <a:avLst>
                <a:gd name="adj" fmla="val 8459"/>
              </a:avLst>
            </a:prstGeom>
            <a:solidFill>
              <a:srgbClr val="44CD04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 err="1">
                  <a:solidFill>
                    <a:schemeClr val="bg1"/>
                  </a:solidFill>
                </a:rPr>
                <a:t>Wri</a:t>
              </a:r>
              <a:r>
                <a:rPr lang="en-US" altLang="ko-KR" sz="600" b="1" dirty="0">
                  <a:solidFill>
                    <a:schemeClr val="bg1"/>
                  </a:solidFill>
                </a:rPr>
                <a:t>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210" name="사각형: 둥근 모서리 209">
              <a:extLst>
                <a:ext uri="{FF2B5EF4-FFF2-40B4-BE49-F238E27FC236}">
                  <a16:creationId xmlns:a16="http://schemas.microsoft.com/office/drawing/2014/main" id="{3B68643C-1474-4611-9BC9-02E8B59972EF}"/>
                </a:ext>
              </a:extLst>
            </p:cNvPr>
            <p:cNvSpPr/>
            <p:nvPr/>
          </p:nvSpPr>
          <p:spPr>
            <a:xfrm>
              <a:off x="3159209" y="1291657"/>
              <a:ext cx="292347" cy="354427"/>
            </a:xfrm>
            <a:prstGeom prst="roundRect">
              <a:avLst>
                <a:gd name="adj" fmla="val 8459"/>
              </a:avLst>
            </a:prstGeom>
            <a:solidFill>
              <a:srgbClr val="54A6F9"/>
            </a:solidFill>
            <a:ln w="5615" cap="flat">
              <a:noFill/>
              <a:prstDash val="solid"/>
              <a:miter/>
            </a:ln>
            <a:effectLst>
              <a:outerShdw blurRad="76200" dist="63500" dir="2700000" algn="tl" rotWithShape="0">
                <a:prstClr val="black">
                  <a:alpha val="60000"/>
                </a:prstClr>
              </a:outerShdw>
            </a:effectLst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Opt.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pic>
          <p:nvPicPr>
            <p:cNvPr id="211" name="그림 210">
              <a:extLst>
                <a:ext uri="{FF2B5EF4-FFF2-40B4-BE49-F238E27FC236}">
                  <a16:creationId xmlns:a16="http://schemas.microsoft.com/office/drawing/2014/main" id="{73439787-C2CA-4D9C-8CB9-1E9CF3012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9924" y="1320505"/>
              <a:ext cx="211725" cy="223940"/>
            </a:xfrm>
            <a:prstGeom prst="rect">
              <a:avLst/>
            </a:prstGeom>
          </p:spPr>
        </p:pic>
        <p:pic>
          <p:nvPicPr>
            <p:cNvPr id="212" name="그림 211">
              <a:extLst>
                <a:ext uri="{FF2B5EF4-FFF2-40B4-BE49-F238E27FC236}">
                  <a16:creationId xmlns:a16="http://schemas.microsoft.com/office/drawing/2014/main" id="{BC631233-109D-4331-8BD2-5655B3422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2564" y="1331968"/>
              <a:ext cx="199509" cy="211725"/>
            </a:xfrm>
            <a:prstGeom prst="rect">
              <a:avLst/>
            </a:prstGeom>
          </p:spPr>
        </p:pic>
        <p:pic>
          <p:nvPicPr>
            <p:cNvPr id="213" name="그림 212">
              <a:extLst>
                <a:ext uri="{FF2B5EF4-FFF2-40B4-BE49-F238E27FC236}">
                  <a16:creationId xmlns:a16="http://schemas.microsoft.com/office/drawing/2014/main" id="{C494BB1C-F9B2-434A-8162-37F1216C1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27239" y="1334004"/>
              <a:ext cx="183222" cy="207652"/>
            </a:xfrm>
            <a:prstGeom prst="rect">
              <a:avLst/>
            </a:prstGeom>
          </p:spPr>
        </p:pic>
        <p:pic>
          <p:nvPicPr>
            <p:cNvPr id="214" name="그림 213">
              <a:extLst>
                <a:ext uri="{FF2B5EF4-FFF2-40B4-BE49-F238E27FC236}">
                  <a16:creationId xmlns:a16="http://schemas.microsoft.com/office/drawing/2014/main" id="{CD7F9D17-541F-4AA2-9B9C-120DE255D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90122" y="1329932"/>
              <a:ext cx="203581" cy="215797"/>
            </a:xfrm>
            <a:prstGeom prst="rect">
              <a:avLst/>
            </a:prstGeom>
          </p:spPr>
        </p:pic>
        <p:pic>
          <p:nvPicPr>
            <p:cNvPr id="215" name="그림 214">
              <a:extLst>
                <a:ext uri="{FF2B5EF4-FFF2-40B4-BE49-F238E27FC236}">
                  <a16:creationId xmlns:a16="http://schemas.microsoft.com/office/drawing/2014/main" id="{D42A795E-FC81-433F-92C1-850DB62D9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09699" y="1340111"/>
              <a:ext cx="191366" cy="195438"/>
            </a:xfrm>
            <a:prstGeom prst="rect">
              <a:avLst/>
            </a:prstGeom>
          </p:spPr>
        </p:pic>
      </p:grp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15E801B6-032B-4F29-AB74-FB729DA2906E}"/>
              </a:ext>
            </a:extLst>
          </p:cNvPr>
          <p:cNvSpPr/>
          <p:nvPr/>
        </p:nvSpPr>
        <p:spPr>
          <a:xfrm>
            <a:off x="277194" y="2470488"/>
            <a:ext cx="7175976" cy="1873187"/>
          </a:xfrm>
          <a:prstGeom prst="roundRect">
            <a:avLst>
              <a:gd name="adj" fmla="val 1383"/>
            </a:avLst>
          </a:prstGeom>
          <a:solidFill>
            <a:srgbClr val="E2F0FE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17" name="사각형: 둥근 모서리 216">
            <a:extLst>
              <a:ext uri="{FF2B5EF4-FFF2-40B4-BE49-F238E27FC236}">
                <a16:creationId xmlns:a16="http://schemas.microsoft.com/office/drawing/2014/main" id="{CBF00919-9261-4D8F-AADC-CBE3A3F815B2}"/>
              </a:ext>
            </a:extLst>
          </p:cNvPr>
          <p:cNvSpPr/>
          <p:nvPr/>
        </p:nvSpPr>
        <p:spPr>
          <a:xfrm>
            <a:off x="277194" y="4414095"/>
            <a:ext cx="7175976" cy="1587325"/>
          </a:xfrm>
          <a:prstGeom prst="roundRect">
            <a:avLst>
              <a:gd name="adj" fmla="val 1877"/>
            </a:avLst>
          </a:prstGeom>
          <a:solidFill>
            <a:srgbClr val="E2F0FE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910787C6-0182-4BA1-9DB2-4B4AA6C0DEFF}"/>
              </a:ext>
            </a:extLst>
          </p:cNvPr>
          <p:cNvSpPr/>
          <p:nvPr/>
        </p:nvSpPr>
        <p:spPr>
          <a:xfrm>
            <a:off x="333852" y="2721331"/>
            <a:ext cx="7060702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21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/>
              <a:t>DisassembleColumnOperator</a:t>
            </a:r>
            <a:endParaRPr lang="ko-KR" altLang="en-US" sz="1000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B901A13-D274-40F2-8D9E-ABAA2B779D96}"/>
              </a:ext>
            </a:extLst>
          </p:cNvPr>
          <p:cNvSpPr/>
          <p:nvPr/>
        </p:nvSpPr>
        <p:spPr>
          <a:xfrm>
            <a:off x="333852" y="3119677"/>
            <a:ext cx="7060702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21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/>
              <a:t>PCAOperator</a:t>
            </a:r>
            <a:endParaRPr lang="ko-KR" altLang="en-US" sz="1000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469994-8D9A-4A65-A005-C552A99BFB9F}"/>
              </a:ext>
            </a:extLst>
          </p:cNvPr>
          <p:cNvSpPr txBox="1"/>
          <p:nvPr/>
        </p:nvSpPr>
        <p:spPr>
          <a:xfrm>
            <a:off x="335336" y="2460475"/>
            <a:ext cx="780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Extraction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C5FFC9C-A0AB-4BE0-BD46-5DA81DEF6CFD}"/>
              </a:ext>
            </a:extLst>
          </p:cNvPr>
          <p:cNvSpPr txBox="1"/>
          <p:nvPr/>
        </p:nvSpPr>
        <p:spPr>
          <a:xfrm>
            <a:off x="335336" y="4427360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Manipulation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사각형: 둥근 모서리 235">
            <a:extLst>
              <a:ext uri="{FF2B5EF4-FFF2-40B4-BE49-F238E27FC236}">
                <a16:creationId xmlns:a16="http://schemas.microsoft.com/office/drawing/2014/main" id="{3E84CFA0-B29D-42E3-8DDF-78DC86B0678C}"/>
              </a:ext>
            </a:extLst>
          </p:cNvPr>
          <p:cNvSpPr/>
          <p:nvPr/>
        </p:nvSpPr>
        <p:spPr>
          <a:xfrm>
            <a:off x="7174548" y="2508259"/>
            <a:ext cx="216553" cy="168004"/>
          </a:xfrm>
          <a:prstGeom prst="roundRect">
            <a:avLst>
              <a:gd name="adj" fmla="val 50000"/>
            </a:avLst>
          </a:prstGeom>
          <a:solidFill>
            <a:srgbClr val="54A6F9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4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237" name="사각형: 둥근 모서리 236">
            <a:extLst>
              <a:ext uri="{FF2B5EF4-FFF2-40B4-BE49-F238E27FC236}">
                <a16:creationId xmlns:a16="http://schemas.microsoft.com/office/drawing/2014/main" id="{B372956A-DF36-4266-A38D-87E55170A3F6}"/>
              </a:ext>
            </a:extLst>
          </p:cNvPr>
          <p:cNvSpPr/>
          <p:nvPr/>
        </p:nvSpPr>
        <p:spPr>
          <a:xfrm>
            <a:off x="7163720" y="4453663"/>
            <a:ext cx="238208" cy="168004"/>
          </a:xfrm>
          <a:prstGeom prst="roundRect">
            <a:avLst>
              <a:gd name="adj" fmla="val 50000"/>
            </a:avLst>
          </a:prstGeom>
          <a:solidFill>
            <a:srgbClr val="54A6F9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3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70BE5B9F-24CD-48EC-BA98-B3B702A5E332}"/>
              </a:ext>
            </a:extLst>
          </p:cNvPr>
          <p:cNvSpPr txBox="1"/>
          <p:nvPr/>
        </p:nvSpPr>
        <p:spPr>
          <a:xfrm>
            <a:off x="509517" y="6082844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Transform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1" name="사각형: 둥근 모서리 240">
            <a:extLst>
              <a:ext uri="{FF2B5EF4-FFF2-40B4-BE49-F238E27FC236}">
                <a16:creationId xmlns:a16="http://schemas.microsoft.com/office/drawing/2014/main" id="{8E1B9AF0-5B1F-434C-B95B-ECB544CCF7E5}"/>
              </a:ext>
            </a:extLst>
          </p:cNvPr>
          <p:cNvSpPr/>
          <p:nvPr/>
        </p:nvSpPr>
        <p:spPr>
          <a:xfrm>
            <a:off x="269820" y="6074653"/>
            <a:ext cx="7175976" cy="286057"/>
          </a:xfrm>
          <a:prstGeom prst="roundRect">
            <a:avLst>
              <a:gd name="adj" fmla="val 5017"/>
            </a:avLst>
          </a:prstGeom>
          <a:solidFill>
            <a:srgbClr val="E2F0FE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8BDBAD55-3DCB-4312-9563-1AB3AB95FF20}"/>
              </a:ext>
            </a:extLst>
          </p:cNvPr>
          <p:cNvSpPr/>
          <p:nvPr/>
        </p:nvSpPr>
        <p:spPr>
          <a:xfrm>
            <a:off x="333852" y="4704100"/>
            <a:ext cx="7060702" cy="369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21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/>
              <a:t>KMeansOperator</a:t>
            </a:r>
            <a:endParaRPr lang="ko-KR" altLang="en-US" sz="1000" dirty="0"/>
          </a:p>
        </p:txBody>
      </p:sp>
      <p:pic>
        <p:nvPicPr>
          <p:cNvPr id="251" name="그래픽 250" descr="배지 체크 표시1 단색으로 채워진">
            <a:extLst>
              <a:ext uri="{FF2B5EF4-FFF2-40B4-BE49-F238E27FC236}">
                <a16:creationId xmlns:a16="http://schemas.microsoft.com/office/drawing/2014/main" id="{87A98591-C315-455B-AC99-290D9DCEA9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16775" y="4805692"/>
            <a:ext cx="193196" cy="193196"/>
          </a:xfrm>
          <a:prstGeom prst="rect">
            <a:avLst/>
          </a:prstGeom>
        </p:spPr>
      </p:pic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BC3A48E-40D3-45F7-A183-0E388DDF1B4F}"/>
              </a:ext>
            </a:extLst>
          </p:cNvPr>
          <p:cNvSpPr/>
          <p:nvPr/>
        </p:nvSpPr>
        <p:spPr>
          <a:xfrm>
            <a:off x="333852" y="3522786"/>
            <a:ext cx="7060702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21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/>
              <a:t>StructToJsonOperator</a:t>
            </a:r>
            <a:endParaRPr lang="ko-KR" altLang="en-US" sz="1000" dirty="0"/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186E9467-20A5-4B0E-8084-69CAE81028AD}"/>
              </a:ext>
            </a:extLst>
          </p:cNvPr>
          <p:cNvSpPr/>
          <p:nvPr/>
        </p:nvSpPr>
        <p:spPr>
          <a:xfrm>
            <a:off x="333852" y="3933793"/>
            <a:ext cx="7060702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21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/>
              <a:t>VectorizeColumnOperator</a:t>
            </a:r>
            <a:endParaRPr lang="ko-KR" altLang="en-US" sz="1000" dirty="0"/>
          </a:p>
        </p:txBody>
      </p:sp>
      <p:sp>
        <p:nvSpPr>
          <p:cNvPr id="268" name="사각형: 둥근 모서리 267">
            <a:extLst>
              <a:ext uri="{FF2B5EF4-FFF2-40B4-BE49-F238E27FC236}">
                <a16:creationId xmlns:a16="http://schemas.microsoft.com/office/drawing/2014/main" id="{D2E6E860-CC05-4048-9306-3577C7D26ADD}"/>
              </a:ext>
            </a:extLst>
          </p:cNvPr>
          <p:cNvSpPr/>
          <p:nvPr/>
        </p:nvSpPr>
        <p:spPr>
          <a:xfrm>
            <a:off x="7156346" y="6130828"/>
            <a:ext cx="238208" cy="168004"/>
          </a:xfrm>
          <a:prstGeom prst="roundRect">
            <a:avLst>
              <a:gd name="adj" fmla="val 50000"/>
            </a:avLst>
          </a:prstGeom>
          <a:solidFill>
            <a:srgbClr val="54A6F9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0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13BE92E0-8DEA-4E45-8871-ADD296BF9778}"/>
              </a:ext>
            </a:extLst>
          </p:cNvPr>
          <p:cNvSpPr txBox="1"/>
          <p:nvPr/>
        </p:nvSpPr>
        <p:spPr>
          <a:xfrm>
            <a:off x="3310438" y="2798147"/>
            <a:ext cx="3094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xxxxxxxxxxxxxxxxxxxxxxxxxxxxxxxxxxxxxxxxxxxxxxxxxxxxxxx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CD325FBC-09D8-45B3-A90C-E3938335C926}"/>
              </a:ext>
            </a:extLst>
          </p:cNvPr>
          <p:cNvSpPr txBox="1"/>
          <p:nvPr/>
        </p:nvSpPr>
        <p:spPr>
          <a:xfrm>
            <a:off x="3310438" y="3202301"/>
            <a:ext cx="3094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xxxxxxxxxxxxxxxxxxxxxxxxxxxxxxxxxxxxxxxxxxxxxxxxxxxxxxx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BA7D69B0-16AE-4297-B2F4-7A6CE44F62B8}"/>
              </a:ext>
            </a:extLst>
          </p:cNvPr>
          <p:cNvSpPr txBox="1"/>
          <p:nvPr/>
        </p:nvSpPr>
        <p:spPr>
          <a:xfrm>
            <a:off x="3310438" y="3606455"/>
            <a:ext cx="3094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xxxxxxxxxxxxxxxxxxxxxxxxxxxxxxxxxxxxxxxxxxxxxxxxxxxxxxx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B2633B08-9FED-4936-BB81-BCF6BE8EFA33}"/>
              </a:ext>
            </a:extLst>
          </p:cNvPr>
          <p:cNvSpPr txBox="1"/>
          <p:nvPr/>
        </p:nvSpPr>
        <p:spPr>
          <a:xfrm>
            <a:off x="3310438" y="4010609"/>
            <a:ext cx="3094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xxxxxxxxxxxxxxxxxxxxxxxxxxxxxxxxxxxxxxxxxxxxxxxxxxxxxxx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27CABE2E-A349-46A5-AAFD-6C3DADF35F09}"/>
              </a:ext>
            </a:extLst>
          </p:cNvPr>
          <p:cNvSpPr txBox="1"/>
          <p:nvPr/>
        </p:nvSpPr>
        <p:spPr>
          <a:xfrm>
            <a:off x="3310438" y="4780916"/>
            <a:ext cx="3094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xxxxxxxxxxxxxxxxxxxxxxxxxxxxxxxxxxxxxxxxxxxxxxxxxxxxxxx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3EAABA8-E654-4350-8B3F-D2932409C617}"/>
              </a:ext>
            </a:extLst>
          </p:cNvPr>
          <p:cNvSpPr/>
          <p:nvPr/>
        </p:nvSpPr>
        <p:spPr>
          <a:xfrm>
            <a:off x="333852" y="5132471"/>
            <a:ext cx="7060702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21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/>
              <a:t>VectorizeColumnOperator</a:t>
            </a:r>
            <a:endParaRPr lang="ko-KR" altLang="en-US" sz="1000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1FB77C57-32D2-42FA-8E07-95D7538C2EF3}"/>
              </a:ext>
            </a:extLst>
          </p:cNvPr>
          <p:cNvSpPr txBox="1"/>
          <p:nvPr/>
        </p:nvSpPr>
        <p:spPr>
          <a:xfrm>
            <a:off x="3310438" y="5209287"/>
            <a:ext cx="3094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xxxxxxxxxxxxxxxxxxxxxxxxxxxxxxxxxxxxxxxxxxxxxxxxxxxxxxx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EC780887-C2BA-43C9-992B-AA64BC031DBE}"/>
              </a:ext>
            </a:extLst>
          </p:cNvPr>
          <p:cNvSpPr/>
          <p:nvPr/>
        </p:nvSpPr>
        <p:spPr>
          <a:xfrm>
            <a:off x="341226" y="5560566"/>
            <a:ext cx="7060702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21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/>
              <a:t>VectorizeColumnOperator</a:t>
            </a:r>
            <a:endParaRPr lang="ko-KR" altLang="en-US" sz="1000" dirty="0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1EF97273-4078-4902-ADB8-C09F25A7B99A}"/>
              </a:ext>
            </a:extLst>
          </p:cNvPr>
          <p:cNvSpPr txBox="1"/>
          <p:nvPr/>
        </p:nvSpPr>
        <p:spPr>
          <a:xfrm>
            <a:off x="3317812" y="5637382"/>
            <a:ext cx="3094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xxxxxxxxxxxxxxxxxxxxxxxxxxxxxxxxxxxxxxxxxxxxxxxxxxxxxxx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B841E59-C9A4-4BEF-B5D4-276D7C3012A8}"/>
              </a:ext>
            </a:extLst>
          </p:cNvPr>
          <p:cNvSpPr/>
          <p:nvPr/>
        </p:nvSpPr>
        <p:spPr>
          <a:xfrm>
            <a:off x="124748" y="6279972"/>
            <a:ext cx="9504212" cy="576961"/>
          </a:xfrm>
          <a:prstGeom prst="rect">
            <a:avLst/>
          </a:prstGeom>
          <a:solidFill>
            <a:schemeClr val="bg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BA8758E-0B10-4890-94CB-84A480AD601F}"/>
              </a:ext>
            </a:extLst>
          </p:cNvPr>
          <p:cNvGrpSpPr/>
          <p:nvPr/>
        </p:nvGrpSpPr>
        <p:grpSpPr>
          <a:xfrm>
            <a:off x="8033741" y="6425103"/>
            <a:ext cx="1466399" cy="312061"/>
            <a:chOff x="8467420" y="5241616"/>
            <a:chExt cx="1157007" cy="24622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7E07712-D900-49ED-A590-F85AC4E3459D}"/>
                </a:ext>
              </a:extLst>
            </p:cNvPr>
            <p:cNvSpPr/>
            <p:nvPr/>
          </p:nvSpPr>
          <p:spPr>
            <a:xfrm>
              <a:off x="8467420" y="5241616"/>
              <a:ext cx="532800" cy="244800"/>
            </a:xfrm>
            <a:prstGeom prst="rect">
              <a:avLst/>
            </a:prstGeom>
            <a:solidFill>
              <a:schemeClr val="accent5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Save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F0FB088-F4B0-4BF0-B98F-549EFE108BB8}"/>
                </a:ext>
              </a:extLst>
            </p:cNvPr>
            <p:cNvSpPr/>
            <p:nvPr/>
          </p:nvSpPr>
          <p:spPr>
            <a:xfrm>
              <a:off x="9090933" y="5241616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/>
                <a:t>Cancel</a:t>
              </a:r>
              <a:endParaRPr lang="ko-KR" altLang="en-US" sz="1050" dirty="0"/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47C3F82-AA91-4AC8-A77B-70788AF8AEB2}"/>
              </a:ext>
            </a:extLst>
          </p:cNvPr>
          <p:cNvCxnSpPr>
            <a:cxnSpLocks/>
          </p:cNvCxnSpPr>
          <p:nvPr/>
        </p:nvCxnSpPr>
        <p:spPr>
          <a:xfrm>
            <a:off x="72580" y="6279972"/>
            <a:ext cx="956983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사각형: 둥근 모서리 291">
            <a:extLst>
              <a:ext uri="{FF2B5EF4-FFF2-40B4-BE49-F238E27FC236}">
                <a16:creationId xmlns:a16="http://schemas.microsoft.com/office/drawing/2014/main" id="{F29865A3-FEB7-4700-AC06-FCE378D20E4A}"/>
              </a:ext>
            </a:extLst>
          </p:cNvPr>
          <p:cNvSpPr/>
          <p:nvPr/>
        </p:nvSpPr>
        <p:spPr>
          <a:xfrm>
            <a:off x="4918881" y="2068573"/>
            <a:ext cx="2473644" cy="273041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90000" rtlCol="0" anchor="ctr"/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Search Component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93C4FC6A-EE55-4FCC-8851-6C40138C8D71}"/>
              </a:ext>
            </a:extLst>
          </p:cNvPr>
          <p:cNvGrpSpPr/>
          <p:nvPr/>
        </p:nvGrpSpPr>
        <p:grpSpPr>
          <a:xfrm>
            <a:off x="7175533" y="2094507"/>
            <a:ext cx="216991" cy="216991"/>
            <a:chOff x="6647789" y="3759978"/>
            <a:chExt cx="180368" cy="180368"/>
          </a:xfrm>
        </p:grpSpPr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FE5DF2B9-DBAA-4CB7-925A-C1C110C84464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295" name="그래픽 294" descr="돋보기 윤곽선">
              <a:extLst>
                <a:ext uri="{FF2B5EF4-FFF2-40B4-BE49-F238E27FC236}">
                  <a16:creationId xmlns:a16="http://schemas.microsoft.com/office/drawing/2014/main" id="{B4A46B75-B11A-4A44-A6D6-33B85B229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EAFFDE-4ADC-4B5A-91FB-5CFC1415CBB1}"/>
              </a:ext>
            </a:extLst>
          </p:cNvPr>
          <p:cNvSpPr/>
          <p:nvPr/>
        </p:nvSpPr>
        <p:spPr>
          <a:xfrm>
            <a:off x="7766735" y="2091471"/>
            <a:ext cx="1958400" cy="4107761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C7AC6089-DDA5-4C22-BBA7-BDA6A30F6CFD}"/>
              </a:ext>
            </a:extLst>
          </p:cNvPr>
          <p:cNvSpPr/>
          <p:nvPr/>
        </p:nvSpPr>
        <p:spPr>
          <a:xfrm>
            <a:off x="7766735" y="1948153"/>
            <a:ext cx="1958400" cy="145354"/>
          </a:xfrm>
          <a:prstGeom prst="rect">
            <a:avLst/>
          </a:prstGeom>
          <a:solidFill>
            <a:schemeClr val="tx2">
              <a:lumMod val="50000"/>
            </a:schemeClr>
          </a:solidFill>
          <a:ln w="3175"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Components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DFDBC930-351C-43AC-8858-512AAB6319EA}"/>
              </a:ext>
            </a:extLst>
          </p:cNvPr>
          <p:cNvSpPr txBox="1"/>
          <p:nvPr/>
        </p:nvSpPr>
        <p:spPr>
          <a:xfrm>
            <a:off x="7925032" y="4645241"/>
            <a:ext cx="17819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800" dirty="0" err="1"/>
              <a:t>KMeansOperator</a:t>
            </a:r>
            <a:endParaRPr lang="ko-KR" altLang="en-US" sz="800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99A00B79-9718-497E-8C1B-DE5261B5A199}"/>
              </a:ext>
            </a:extLst>
          </p:cNvPr>
          <p:cNvSpPr/>
          <p:nvPr/>
        </p:nvSpPr>
        <p:spPr>
          <a:xfrm>
            <a:off x="18961" y="95488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2BAB225-5F2C-4B59-8EE1-A7077192CB01}"/>
              </a:ext>
            </a:extLst>
          </p:cNvPr>
          <p:cNvSpPr/>
          <p:nvPr/>
        </p:nvSpPr>
        <p:spPr>
          <a:xfrm>
            <a:off x="18961" y="133033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3B25746C-50E7-4A25-9EF9-065848E0B27D}"/>
              </a:ext>
            </a:extLst>
          </p:cNvPr>
          <p:cNvSpPr/>
          <p:nvPr/>
        </p:nvSpPr>
        <p:spPr>
          <a:xfrm>
            <a:off x="17614" y="170304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CD42F3A-F6F5-40A0-93AF-9F39B37BEFFE}"/>
              </a:ext>
            </a:extLst>
          </p:cNvPr>
          <p:cNvSpPr txBox="1"/>
          <p:nvPr/>
        </p:nvSpPr>
        <p:spPr>
          <a:xfrm>
            <a:off x="41280" y="2452829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D701A74B-955A-4C8A-A2B4-7E9295C90FE2}"/>
              </a:ext>
            </a:extLst>
          </p:cNvPr>
          <p:cNvSpPr/>
          <p:nvPr/>
        </p:nvSpPr>
        <p:spPr>
          <a:xfrm>
            <a:off x="7502655" y="168404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49" name="그래픽 148" descr="배지 물음표 단색으로 채워진">
            <a:extLst>
              <a:ext uri="{FF2B5EF4-FFF2-40B4-BE49-F238E27FC236}">
                <a16:creationId xmlns:a16="http://schemas.microsoft.com/office/drawing/2014/main" id="{CA506CAE-0035-455E-909B-182B14BE94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34309" y="1706451"/>
            <a:ext cx="179824" cy="179824"/>
          </a:xfrm>
          <a:prstGeom prst="rect">
            <a:avLst/>
          </a:prstGeom>
        </p:spPr>
      </p:pic>
      <p:sp>
        <p:nvSpPr>
          <p:cNvPr id="8" name="설명선: 아래쪽 화살표 7">
            <a:extLst>
              <a:ext uri="{FF2B5EF4-FFF2-40B4-BE49-F238E27FC236}">
                <a16:creationId xmlns:a16="http://schemas.microsoft.com/office/drawing/2014/main" id="{260D8674-502A-4528-A897-6CB9DA7A43D2}"/>
              </a:ext>
            </a:extLst>
          </p:cNvPr>
          <p:cNvSpPr/>
          <p:nvPr/>
        </p:nvSpPr>
        <p:spPr>
          <a:xfrm>
            <a:off x="7667055" y="1353676"/>
            <a:ext cx="1514332" cy="331601"/>
          </a:xfrm>
          <a:prstGeom prst="downArrowCallout">
            <a:avLst>
              <a:gd name="adj1" fmla="val 27604"/>
              <a:gd name="adj2" fmla="val 11979"/>
              <a:gd name="adj3" fmla="val 13802"/>
              <a:gd name="adj4" fmla="val 86198"/>
            </a:avLst>
          </a:prstGeom>
          <a:solidFill>
            <a:srgbClr val="40404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Components within workflow displays sorted by name.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B6D7862-BA71-4814-B367-A9C2DD1A9F89}"/>
              </a:ext>
            </a:extLst>
          </p:cNvPr>
          <p:cNvSpPr txBox="1"/>
          <p:nvPr/>
        </p:nvSpPr>
        <p:spPr>
          <a:xfrm>
            <a:off x="6792213" y="2452829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2E9D110-8A07-4095-8CEC-08AE888D394F}"/>
              </a:ext>
            </a:extLst>
          </p:cNvPr>
          <p:cNvSpPr txBox="1"/>
          <p:nvPr/>
        </p:nvSpPr>
        <p:spPr>
          <a:xfrm>
            <a:off x="1222385" y="2625844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3-4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4C193E6-54F3-4A07-B728-7031C9E0CEFC}"/>
              </a:ext>
            </a:extLst>
          </p:cNvPr>
          <p:cNvSpPr txBox="1"/>
          <p:nvPr/>
        </p:nvSpPr>
        <p:spPr>
          <a:xfrm>
            <a:off x="4302193" y="2625341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3-5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AA5396C-E2AD-4C81-A4A9-877B96087926}"/>
              </a:ext>
            </a:extLst>
          </p:cNvPr>
          <p:cNvSpPr txBox="1"/>
          <p:nvPr/>
        </p:nvSpPr>
        <p:spPr>
          <a:xfrm>
            <a:off x="7306239" y="1320755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D7EAE60-A883-4AC2-A8F3-6AF6357F8EC9}"/>
              </a:ext>
            </a:extLst>
          </p:cNvPr>
          <p:cNvSpPr txBox="1"/>
          <p:nvPr/>
        </p:nvSpPr>
        <p:spPr>
          <a:xfrm>
            <a:off x="290981" y="6082326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Transform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16EE14-E6E8-4EF9-820D-1D8E1D515F0A}"/>
              </a:ext>
            </a:extLst>
          </p:cNvPr>
          <p:cNvSpPr txBox="1"/>
          <p:nvPr/>
        </p:nvSpPr>
        <p:spPr>
          <a:xfrm>
            <a:off x="17614" y="208834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5452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E57FCD-E3BE-43D1-ACF6-7C1855A9BC75}"/>
              </a:ext>
            </a:extLst>
          </p:cNvPr>
          <p:cNvSpPr/>
          <p:nvPr/>
        </p:nvSpPr>
        <p:spPr>
          <a:xfrm>
            <a:off x="175849" y="1976131"/>
            <a:ext cx="7399475" cy="4733956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67E0F3-10F6-40C0-AC7E-ACCF977AA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Engine Template </a:t>
            </a:r>
            <a:r>
              <a:rPr lang="ko-KR" altLang="en-US" dirty="0"/>
              <a:t>추가 및 상세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916481-F535-4BD4-8D0A-8C8D55E3A5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Engine Template Name, Engine Type </a:t>
            </a:r>
            <a:r>
              <a:rPr lang="ko-KR" altLang="en-US" dirty="0"/>
              <a:t>설정</a:t>
            </a:r>
            <a:endParaRPr lang="en-US" altLang="ko-KR" dirty="0"/>
          </a:p>
          <a:p>
            <a:r>
              <a:rPr lang="en-US" altLang="ko-KR" dirty="0"/>
              <a:t>Engine Template Description</a:t>
            </a:r>
          </a:p>
          <a:p>
            <a:pPr indent="0">
              <a:buNone/>
            </a:pPr>
            <a:r>
              <a:rPr lang="en-US" altLang="ko-KR" dirty="0"/>
              <a:t>3. Component </a:t>
            </a:r>
            <a:r>
              <a:rPr lang="ko-KR" altLang="en-US" dirty="0"/>
              <a:t>목록</a:t>
            </a:r>
            <a:endParaRPr lang="en-US" altLang="ko-KR" dirty="0"/>
          </a:p>
          <a:p>
            <a:pPr marL="182563" indent="-95250">
              <a:buNone/>
            </a:pPr>
            <a:r>
              <a:rPr lang="en-US" altLang="ko-KR" dirty="0"/>
              <a:t>3-1. Component Type </a:t>
            </a:r>
            <a:r>
              <a:rPr lang="ko-KR" altLang="en-US" dirty="0" err="1"/>
              <a:t>버튼탭</a:t>
            </a:r>
            <a:r>
              <a:rPr lang="en-US" altLang="ko-KR" dirty="0"/>
              <a:t> </a:t>
            </a:r>
          </a:p>
          <a:p>
            <a:pPr marL="182563" indent="-95250">
              <a:buNone/>
            </a:pPr>
            <a:r>
              <a:rPr lang="en-US" altLang="ko-KR" dirty="0"/>
              <a:t>3-2. </a:t>
            </a:r>
            <a:r>
              <a:rPr lang="ko-KR" altLang="en-US" dirty="0"/>
              <a:t>컴포넌트  개수가 </a:t>
            </a:r>
            <a:r>
              <a:rPr lang="en-US" altLang="ko-KR" dirty="0"/>
              <a:t>1</a:t>
            </a:r>
            <a:r>
              <a:rPr lang="ko-KR" altLang="en-US" dirty="0"/>
              <a:t>개인 경우 </a:t>
            </a:r>
            <a:r>
              <a:rPr lang="ko-KR" altLang="en-US" dirty="0" err="1"/>
              <a:t>버튼탭</a:t>
            </a:r>
            <a:r>
              <a:rPr lang="ko-KR" altLang="en-US" dirty="0"/>
              <a:t> 비활성화</a:t>
            </a:r>
            <a:r>
              <a:rPr lang="en-US" altLang="ko-KR" dirty="0"/>
              <a:t>. Preview </a:t>
            </a:r>
            <a:r>
              <a:rPr lang="ko-KR" altLang="en-US" dirty="0"/>
              <a:t>해당 영역 부분에 자동으로 </a:t>
            </a:r>
            <a:r>
              <a:rPr lang="ko-KR" altLang="en-US" dirty="0" err="1"/>
              <a:t>채워짐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미리보기</a:t>
            </a:r>
            <a:endParaRPr lang="en-US" altLang="ko-KR" dirty="0"/>
          </a:p>
          <a:p>
            <a:pPr marL="182563" indent="-95250">
              <a:buNone/>
            </a:pPr>
            <a:r>
              <a:rPr lang="en-US" altLang="ko-KR" dirty="0"/>
              <a:t>4-1. Type </a:t>
            </a:r>
            <a:r>
              <a:rPr lang="ko-KR" altLang="en-US" dirty="0"/>
              <a:t>내 여러 개의 </a:t>
            </a:r>
            <a:r>
              <a:rPr lang="en-US" altLang="ko-KR" dirty="0"/>
              <a:t>Component</a:t>
            </a:r>
            <a:r>
              <a:rPr lang="ko-KR" altLang="en-US" dirty="0"/>
              <a:t>가 추가될 경우 펼쳐져서 </a:t>
            </a:r>
            <a:r>
              <a:rPr lang="ko-KR" altLang="en-US" dirty="0" err="1"/>
              <a:t>보여짐</a:t>
            </a:r>
            <a:r>
              <a:rPr lang="en-US" altLang="ko-KR" dirty="0"/>
              <a:t>. </a:t>
            </a:r>
            <a:r>
              <a:rPr lang="ko-KR" altLang="en-US" dirty="0"/>
              <a:t>순서 변경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D38147-5F0C-4CC1-9F6D-BF7E1AD7B2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06_11_Engine Template </a:t>
            </a:r>
            <a:r>
              <a:rPr lang="ko-KR" altLang="en-US" dirty="0"/>
              <a:t>상세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D808DA-3AE4-4869-85FF-453C833BAC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Engine</a:t>
            </a:r>
            <a:r>
              <a:rPr lang="ko-KR" altLang="en-US" dirty="0"/>
              <a:t> </a:t>
            </a:r>
            <a:r>
              <a:rPr lang="en-US" altLang="ko-KR" dirty="0"/>
              <a:t>Template</a:t>
            </a:r>
            <a:r>
              <a:rPr lang="ko-KR" altLang="en-US" dirty="0"/>
              <a:t> 상세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C5A5B30-D67F-40B8-A081-1E328195F8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Component &gt; Engine Template 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A11B629-77CE-44CC-ABDE-FA18EE6EDB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</a:p>
          <a:p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FC285A1-C0FB-43DA-ADA6-BAFB7232B0F2}"/>
              </a:ext>
            </a:extLst>
          </p:cNvPr>
          <p:cNvSpPr/>
          <p:nvPr/>
        </p:nvSpPr>
        <p:spPr>
          <a:xfrm>
            <a:off x="7792955" y="2038120"/>
            <a:ext cx="1849459" cy="3441752"/>
          </a:xfrm>
          <a:prstGeom prst="roundRect">
            <a:avLst>
              <a:gd name="adj" fmla="val 261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E49E8B1-D2C2-47FC-A475-01F3BD522C72}"/>
              </a:ext>
            </a:extLst>
          </p:cNvPr>
          <p:cNvSpPr/>
          <p:nvPr/>
        </p:nvSpPr>
        <p:spPr>
          <a:xfrm>
            <a:off x="7828605" y="5114987"/>
            <a:ext cx="1768984" cy="314801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 w="5615" cap="flat">
            <a:solidFill>
              <a:schemeClr val="bg2">
                <a:lumMod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Writer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0E8EDFE-17BF-4AF3-B831-00CB6641D817}"/>
              </a:ext>
            </a:extLst>
          </p:cNvPr>
          <p:cNvSpPr/>
          <p:nvPr/>
        </p:nvSpPr>
        <p:spPr>
          <a:xfrm>
            <a:off x="7828606" y="3169381"/>
            <a:ext cx="1768984" cy="314801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 w="5615" cap="flat">
            <a:solidFill>
              <a:schemeClr val="bg2">
                <a:lumMod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EAB138-262C-49C3-9D07-2EDE0E730F94}"/>
              </a:ext>
            </a:extLst>
          </p:cNvPr>
          <p:cNvSpPr/>
          <p:nvPr/>
        </p:nvSpPr>
        <p:spPr>
          <a:xfrm>
            <a:off x="7828606" y="2817557"/>
            <a:ext cx="1768984" cy="314801"/>
          </a:xfrm>
          <a:prstGeom prst="roundRect">
            <a:avLst>
              <a:gd name="adj" fmla="val 5834"/>
            </a:avLst>
          </a:prstGeom>
          <a:solidFill>
            <a:srgbClr val="FE7273"/>
          </a:solidFill>
          <a:ln w="5615" cap="flat">
            <a:solidFill>
              <a:schemeClr val="bg2">
                <a:lumMod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SimpleSparkRunner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B254CC4-6416-44D4-865F-D36D5D000A16}"/>
              </a:ext>
            </a:extLst>
          </p:cNvPr>
          <p:cNvSpPr/>
          <p:nvPr/>
        </p:nvSpPr>
        <p:spPr>
          <a:xfrm>
            <a:off x="7828606" y="2467503"/>
            <a:ext cx="1768984" cy="314801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 w="5615" cap="flat">
            <a:solidFill>
              <a:schemeClr val="bg2">
                <a:lumMod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Reader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630794-A5BE-43B7-986E-E7D35DC591B6}"/>
              </a:ext>
            </a:extLst>
          </p:cNvPr>
          <p:cNvSpPr txBox="1"/>
          <p:nvPr/>
        </p:nvSpPr>
        <p:spPr>
          <a:xfrm>
            <a:off x="8203762" y="2120481"/>
            <a:ext cx="10278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 Type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3513D73-22AF-4C26-A26C-B864621AF679}"/>
              </a:ext>
            </a:extLst>
          </p:cNvPr>
          <p:cNvSpPr/>
          <p:nvPr/>
        </p:nvSpPr>
        <p:spPr>
          <a:xfrm>
            <a:off x="5347062" y="901616"/>
            <a:ext cx="2115385" cy="310572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 an Engine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74CCEF-FFEA-446D-AAAC-3F15DAA8D204}"/>
              </a:ext>
            </a:extLst>
          </p:cNvPr>
          <p:cNvSpPr/>
          <p:nvPr/>
        </p:nvSpPr>
        <p:spPr>
          <a:xfrm>
            <a:off x="1600422" y="905765"/>
            <a:ext cx="3650847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 Template Name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215BAC6-304E-44C2-90CF-39A8ABE0CA5F}"/>
              </a:ext>
            </a:extLst>
          </p:cNvPr>
          <p:cNvSpPr/>
          <p:nvPr/>
        </p:nvSpPr>
        <p:spPr>
          <a:xfrm>
            <a:off x="1600422" y="1300871"/>
            <a:ext cx="5860640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B0E070C-CBDD-413B-B721-37F975434C28}"/>
              </a:ext>
            </a:extLst>
          </p:cNvPr>
          <p:cNvSpPr/>
          <p:nvPr/>
        </p:nvSpPr>
        <p:spPr>
          <a:xfrm>
            <a:off x="7828605" y="3508969"/>
            <a:ext cx="1768984" cy="1576666"/>
          </a:xfrm>
          <a:prstGeom prst="roundRect">
            <a:avLst>
              <a:gd name="adj" fmla="val 1304"/>
            </a:avLst>
          </a:prstGeom>
          <a:solidFill>
            <a:srgbClr val="54A6FA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CB414E-2A0A-4094-90FF-625D583B5BEC}"/>
              </a:ext>
            </a:extLst>
          </p:cNvPr>
          <p:cNvSpPr txBox="1"/>
          <p:nvPr/>
        </p:nvSpPr>
        <p:spPr>
          <a:xfrm>
            <a:off x="7850830" y="3543258"/>
            <a:ext cx="11913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KmeansOperator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7A7FEC-1D32-4A0C-9288-747DCD738582}"/>
              </a:ext>
            </a:extLst>
          </p:cNvPr>
          <p:cNvSpPr txBox="1"/>
          <p:nvPr/>
        </p:nvSpPr>
        <p:spPr>
          <a:xfrm>
            <a:off x="7850829" y="3802426"/>
            <a:ext cx="1725737" cy="246221"/>
          </a:xfrm>
          <a:prstGeom prst="rect">
            <a:avLst/>
          </a:prstGeom>
          <a:solidFill>
            <a:srgbClr val="0880F8"/>
          </a:solidFill>
          <a:ln>
            <a:solidFill>
              <a:srgbClr val="0880F8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ColumnSelectOperator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CEEDB3-B052-4494-A981-A973D1FF7655}"/>
              </a:ext>
            </a:extLst>
          </p:cNvPr>
          <p:cNvSpPr txBox="1"/>
          <p:nvPr/>
        </p:nvSpPr>
        <p:spPr>
          <a:xfrm>
            <a:off x="7850830" y="4061720"/>
            <a:ext cx="1524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GroupByFilterOperator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D0232F-721A-451C-BAC0-EDABEDB01C84}"/>
              </a:ext>
            </a:extLst>
          </p:cNvPr>
          <p:cNvSpPr txBox="1"/>
          <p:nvPr/>
        </p:nvSpPr>
        <p:spPr>
          <a:xfrm>
            <a:off x="7850830" y="4320951"/>
            <a:ext cx="14863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OrderByFilterOperator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613BCE-C609-4F99-8D74-DA0C0DCFA865}"/>
              </a:ext>
            </a:extLst>
          </p:cNvPr>
          <p:cNvSpPr txBox="1"/>
          <p:nvPr/>
        </p:nvSpPr>
        <p:spPr>
          <a:xfrm>
            <a:off x="7850830" y="4580182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MinMaxScalingOper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78C1AB-6E8A-40D0-A5C2-6E11612B9A80}"/>
              </a:ext>
            </a:extLst>
          </p:cNvPr>
          <p:cNvSpPr txBox="1"/>
          <p:nvPr/>
        </p:nvSpPr>
        <p:spPr>
          <a:xfrm>
            <a:off x="7850830" y="4839413"/>
            <a:ext cx="10102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PivotOperator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CE3262A-1CEA-47AF-BA94-C4FF633155F4}"/>
              </a:ext>
            </a:extLst>
          </p:cNvPr>
          <p:cNvSpPr/>
          <p:nvPr/>
        </p:nvSpPr>
        <p:spPr>
          <a:xfrm flipH="1">
            <a:off x="9531213" y="3802426"/>
            <a:ext cx="45719" cy="246221"/>
          </a:xfrm>
          <a:prstGeom prst="rect">
            <a:avLst/>
          </a:prstGeom>
          <a:solidFill>
            <a:srgbClr val="0880F8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19D8FA2-7C14-41BE-A380-15D82CCA90DA}"/>
              </a:ext>
            </a:extLst>
          </p:cNvPr>
          <p:cNvGrpSpPr/>
          <p:nvPr/>
        </p:nvGrpSpPr>
        <p:grpSpPr>
          <a:xfrm>
            <a:off x="7881786" y="3881345"/>
            <a:ext cx="45719" cy="101547"/>
            <a:chOff x="10745263" y="3589177"/>
            <a:chExt cx="140223" cy="115070"/>
          </a:xfrm>
          <a:solidFill>
            <a:schemeClr val="bg1"/>
          </a:solidFill>
        </p:grpSpPr>
        <p:sp>
          <p:nvSpPr>
            <p:cNvPr id="40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D00ADDC5-5EB5-412F-943E-B31FBEA8E2BD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71DA92CF-74D0-40EF-BA40-61F0115060D9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0BBBB301-3052-473D-8122-7E81AD08916B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5A5EF703-F139-4B95-B3A5-DD533EE95C33}"/>
              </a:ext>
            </a:extLst>
          </p:cNvPr>
          <p:cNvSpPr/>
          <p:nvPr/>
        </p:nvSpPr>
        <p:spPr>
          <a:xfrm rot="10800000">
            <a:off x="7318023" y="1033184"/>
            <a:ext cx="62615" cy="47437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B619FC-90CE-4DCE-A92A-682AD16B3A37}"/>
              </a:ext>
            </a:extLst>
          </p:cNvPr>
          <p:cNvSpPr txBox="1"/>
          <p:nvPr/>
        </p:nvSpPr>
        <p:spPr>
          <a:xfrm>
            <a:off x="7706161" y="1676162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Preview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6587AB-3C18-4B06-BF8F-FCA807F67FEF}"/>
              </a:ext>
            </a:extLst>
          </p:cNvPr>
          <p:cNvSpPr txBox="1"/>
          <p:nvPr/>
        </p:nvSpPr>
        <p:spPr>
          <a:xfrm>
            <a:off x="124747" y="1676162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Component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F6BC020-436E-4DC3-A48A-5E46B01BE7BD}"/>
              </a:ext>
            </a:extLst>
          </p:cNvPr>
          <p:cNvSpPr/>
          <p:nvPr/>
        </p:nvSpPr>
        <p:spPr>
          <a:xfrm>
            <a:off x="277194" y="2470488"/>
            <a:ext cx="7175976" cy="1873187"/>
          </a:xfrm>
          <a:prstGeom prst="roundRect">
            <a:avLst>
              <a:gd name="adj" fmla="val 1383"/>
            </a:avLst>
          </a:prstGeom>
          <a:solidFill>
            <a:srgbClr val="E2F0FE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C57EB03-AC79-4A8B-9966-61D544E6E0FA}"/>
              </a:ext>
            </a:extLst>
          </p:cNvPr>
          <p:cNvSpPr/>
          <p:nvPr/>
        </p:nvSpPr>
        <p:spPr>
          <a:xfrm>
            <a:off x="277194" y="4414095"/>
            <a:ext cx="7175976" cy="1587325"/>
          </a:xfrm>
          <a:prstGeom prst="roundRect">
            <a:avLst>
              <a:gd name="adj" fmla="val 1877"/>
            </a:avLst>
          </a:prstGeom>
          <a:solidFill>
            <a:srgbClr val="E2F0FE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7C492E5-68FF-4793-B3EE-08FD22E9DD4A}"/>
              </a:ext>
            </a:extLst>
          </p:cNvPr>
          <p:cNvSpPr/>
          <p:nvPr/>
        </p:nvSpPr>
        <p:spPr>
          <a:xfrm>
            <a:off x="333852" y="2721331"/>
            <a:ext cx="7060702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21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/>
              <a:t>DisassembleColumnOperator</a:t>
            </a:r>
            <a:endParaRPr lang="ko-KR" altLang="en-US" sz="1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8ED4C07-D72E-471B-8498-5735573D6A67}"/>
              </a:ext>
            </a:extLst>
          </p:cNvPr>
          <p:cNvSpPr/>
          <p:nvPr/>
        </p:nvSpPr>
        <p:spPr>
          <a:xfrm>
            <a:off x="333852" y="3119677"/>
            <a:ext cx="7060702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21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/>
              <a:t>PCAOperator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132512E-70A3-4726-B39C-4CC0F4DE1EEA}"/>
              </a:ext>
            </a:extLst>
          </p:cNvPr>
          <p:cNvSpPr txBox="1"/>
          <p:nvPr/>
        </p:nvSpPr>
        <p:spPr>
          <a:xfrm>
            <a:off x="335336" y="2460475"/>
            <a:ext cx="780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Extraction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F39989-97E8-4FD8-9BE7-D3DD6C74BFF3}"/>
              </a:ext>
            </a:extLst>
          </p:cNvPr>
          <p:cNvSpPr txBox="1"/>
          <p:nvPr/>
        </p:nvSpPr>
        <p:spPr>
          <a:xfrm>
            <a:off x="335336" y="4427360"/>
            <a:ext cx="780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Clustering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E94D203F-F08D-498A-99F1-DE9D80014DC7}"/>
              </a:ext>
            </a:extLst>
          </p:cNvPr>
          <p:cNvSpPr/>
          <p:nvPr/>
        </p:nvSpPr>
        <p:spPr>
          <a:xfrm>
            <a:off x="7174548" y="2508259"/>
            <a:ext cx="216553" cy="168004"/>
          </a:xfrm>
          <a:prstGeom prst="roundRect">
            <a:avLst>
              <a:gd name="adj" fmla="val 50000"/>
            </a:avLst>
          </a:prstGeom>
          <a:solidFill>
            <a:srgbClr val="54A6F9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4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5F5C53F-DE0C-4A66-983D-BF0E9903985F}"/>
              </a:ext>
            </a:extLst>
          </p:cNvPr>
          <p:cNvSpPr/>
          <p:nvPr/>
        </p:nvSpPr>
        <p:spPr>
          <a:xfrm>
            <a:off x="7163720" y="4453663"/>
            <a:ext cx="238208" cy="168004"/>
          </a:xfrm>
          <a:prstGeom prst="roundRect">
            <a:avLst>
              <a:gd name="adj" fmla="val 50000"/>
            </a:avLst>
          </a:prstGeom>
          <a:solidFill>
            <a:srgbClr val="54A6F9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3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6AEB091-C45A-4DEE-A5E3-B00A08226365}"/>
              </a:ext>
            </a:extLst>
          </p:cNvPr>
          <p:cNvSpPr txBox="1"/>
          <p:nvPr/>
        </p:nvSpPr>
        <p:spPr>
          <a:xfrm>
            <a:off x="509517" y="6082844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Transform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F803A1DE-8DA1-4329-B4CF-8A84A5A33874}"/>
              </a:ext>
            </a:extLst>
          </p:cNvPr>
          <p:cNvSpPr/>
          <p:nvPr/>
        </p:nvSpPr>
        <p:spPr>
          <a:xfrm>
            <a:off x="269820" y="6074653"/>
            <a:ext cx="7175976" cy="286057"/>
          </a:xfrm>
          <a:prstGeom prst="roundRect">
            <a:avLst>
              <a:gd name="adj" fmla="val 5017"/>
            </a:avLst>
          </a:prstGeom>
          <a:solidFill>
            <a:srgbClr val="E2F0FE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BD1180D-9331-4657-8B6B-16B71BAAFFFB}"/>
              </a:ext>
            </a:extLst>
          </p:cNvPr>
          <p:cNvSpPr/>
          <p:nvPr/>
        </p:nvSpPr>
        <p:spPr>
          <a:xfrm>
            <a:off x="333852" y="4704100"/>
            <a:ext cx="7060702" cy="369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21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/>
              <a:t>KMeansOperator</a:t>
            </a:r>
            <a:endParaRPr lang="ko-KR" altLang="en-US" sz="1000" dirty="0"/>
          </a:p>
        </p:txBody>
      </p:sp>
      <p:pic>
        <p:nvPicPr>
          <p:cNvPr id="99" name="그래픽 98" descr="배지 체크 표시1 단색으로 채워진">
            <a:extLst>
              <a:ext uri="{FF2B5EF4-FFF2-40B4-BE49-F238E27FC236}">
                <a16:creationId xmlns:a16="http://schemas.microsoft.com/office/drawing/2014/main" id="{B1A536F7-EAA6-40CC-90A2-509B0A7F0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6775" y="4805692"/>
            <a:ext cx="193196" cy="193196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54D5E4-835D-4CE8-AD67-3BA0BBA6AAB3}"/>
              </a:ext>
            </a:extLst>
          </p:cNvPr>
          <p:cNvSpPr/>
          <p:nvPr/>
        </p:nvSpPr>
        <p:spPr>
          <a:xfrm>
            <a:off x="333852" y="3522786"/>
            <a:ext cx="7060702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21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/>
              <a:t>StructToJsonOperator</a:t>
            </a:r>
            <a:endParaRPr lang="ko-KR" altLang="en-US" sz="10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766F31B-DD83-4960-BD2B-8B3DC60631BD}"/>
              </a:ext>
            </a:extLst>
          </p:cNvPr>
          <p:cNvSpPr/>
          <p:nvPr/>
        </p:nvSpPr>
        <p:spPr>
          <a:xfrm>
            <a:off x="333852" y="3933793"/>
            <a:ext cx="7060702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21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/>
              <a:t>VectorizeColumnOperator</a:t>
            </a:r>
            <a:endParaRPr lang="ko-KR" altLang="en-US" sz="1000" dirty="0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AAB4B760-4E58-434B-9A9C-30FA09C74FA8}"/>
              </a:ext>
            </a:extLst>
          </p:cNvPr>
          <p:cNvSpPr/>
          <p:nvPr/>
        </p:nvSpPr>
        <p:spPr>
          <a:xfrm>
            <a:off x="7156346" y="6130828"/>
            <a:ext cx="238208" cy="168004"/>
          </a:xfrm>
          <a:prstGeom prst="roundRect">
            <a:avLst>
              <a:gd name="adj" fmla="val 50000"/>
            </a:avLst>
          </a:prstGeom>
          <a:solidFill>
            <a:srgbClr val="54A6F9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0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B841E59-C9A4-4BEF-B5D4-276D7C3012A8}"/>
              </a:ext>
            </a:extLst>
          </p:cNvPr>
          <p:cNvSpPr/>
          <p:nvPr/>
        </p:nvSpPr>
        <p:spPr>
          <a:xfrm>
            <a:off x="124748" y="6279972"/>
            <a:ext cx="9504212" cy="576961"/>
          </a:xfrm>
          <a:prstGeom prst="rect">
            <a:avLst/>
          </a:prstGeom>
          <a:solidFill>
            <a:schemeClr val="bg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BA8758E-0B10-4890-94CB-84A480AD601F}"/>
              </a:ext>
            </a:extLst>
          </p:cNvPr>
          <p:cNvGrpSpPr/>
          <p:nvPr/>
        </p:nvGrpSpPr>
        <p:grpSpPr>
          <a:xfrm>
            <a:off x="8033741" y="6425103"/>
            <a:ext cx="1466399" cy="312061"/>
            <a:chOff x="8467420" y="5241616"/>
            <a:chExt cx="1157007" cy="24622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7E07712-D900-49ED-A590-F85AC4E3459D}"/>
                </a:ext>
              </a:extLst>
            </p:cNvPr>
            <p:cNvSpPr/>
            <p:nvPr/>
          </p:nvSpPr>
          <p:spPr>
            <a:xfrm>
              <a:off x="8467420" y="5241616"/>
              <a:ext cx="532800" cy="244800"/>
            </a:xfrm>
            <a:prstGeom prst="rect">
              <a:avLst/>
            </a:prstGeom>
            <a:solidFill>
              <a:schemeClr val="accent5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Save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F0FB088-F4B0-4BF0-B98F-549EFE108BB8}"/>
                </a:ext>
              </a:extLst>
            </p:cNvPr>
            <p:cNvSpPr/>
            <p:nvPr/>
          </p:nvSpPr>
          <p:spPr>
            <a:xfrm>
              <a:off x="9090933" y="5241616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/>
                <a:t>Cancel</a:t>
              </a:r>
              <a:endParaRPr lang="ko-KR" altLang="en-US" sz="1050" dirty="0"/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47C3F82-AA91-4AC8-A77B-70788AF8AEB2}"/>
              </a:ext>
            </a:extLst>
          </p:cNvPr>
          <p:cNvCxnSpPr>
            <a:cxnSpLocks/>
          </p:cNvCxnSpPr>
          <p:nvPr/>
        </p:nvCxnSpPr>
        <p:spPr>
          <a:xfrm>
            <a:off x="72580" y="6279972"/>
            <a:ext cx="956983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85FD24-33AB-4912-8D08-014BEE6D6062}"/>
              </a:ext>
            </a:extLst>
          </p:cNvPr>
          <p:cNvSpPr txBox="1"/>
          <p:nvPr/>
        </p:nvSpPr>
        <p:spPr>
          <a:xfrm>
            <a:off x="3310438" y="2798147"/>
            <a:ext cx="3094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xxxxxxxxxxxxxxxxxxxxxxxxxxxxxxxxxxxxxxxxxxxxxxxxxxxxxxx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353E2E4-0749-4E40-97ED-8F7B39BBC9B9}"/>
              </a:ext>
            </a:extLst>
          </p:cNvPr>
          <p:cNvSpPr txBox="1"/>
          <p:nvPr/>
        </p:nvSpPr>
        <p:spPr>
          <a:xfrm>
            <a:off x="3310438" y="3202301"/>
            <a:ext cx="3094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xxxxxxxxxxxxxxxxxxxxxxxxxxxxxxxxxxxxxxxxxxxxxxxxxxxxxxx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E640EE8-EC6A-4748-8C62-ADAD03364827}"/>
              </a:ext>
            </a:extLst>
          </p:cNvPr>
          <p:cNvSpPr txBox="1"/>
          <p:nvPr/>
        </p:nvSpPr>
        <p:spPr>
          <a:xfrm>
            <a:off x="3310438" y="3606455"/>
            <a:ext cx="3094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xxxxxxxxxxxxxxxxxxxxxxxxxxxxxxxxxxxxxxxxxxxxxxxxxxxxxxx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02FB1CF-9D9F-46BA-8824-6322308B625F}"/>
              </a:ext>
            </a:extLst>
          </p:cNvPr>
          <p:cNvSpPr txBox="1"/>
          <p:nvPr/>
        </p:nvSpPr>
        <p:spPr>
          <a:xfrm>
            <a:off x="3310438" y="4010609"/>
            <a:ext cx="3094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xxxxxxxxxxxxxxxxxxxxxxxxxxxxxxxxxxxxxxxxxxxxxxxxxxxxxxx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A42F6DB-05D2-4B7A-AC37-C764C447286D}"/>
              </a:ext>
            </a:extLst>
          </p:cNvPr>
          <p:cNvSpPr txBox="1"/>
          <p:nvPr/>
        </p:nvSpPr>
        <p:spPr>
          <a:xfrm>
            <a:off x="3310438" y="4780916"/>
            <a:ext cx="3094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xxxxxxxxxxxxxxxxxxxxxxxxxxxxxxxxxxxxxxxxxxxxxxxxxxxxxxx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96978D6-F197-45E3-9168-29A5DCA202D4}"/>
              </a:ext>
            </a:extLst>
          </p:cNvPr>
          <p:cNvSpPr/>
          <p:nvPr/>
        </p:nvSpPr>
        <p:spPr>
          <a:xfrm>
            <a:off x="333852" y="5132471"/>
            <a:ext cx="7060702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21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/>
              <a:t>VectorizeColumnOperator</a:t>
            </a:r>
            <a:endParaRPr lang="ko-KR" altLang="en-US" sz="1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967AD39-DE14-4DD8-A5DB-7D70419808B3}"/>
              </a:ext>
            </a:extLst>
          </p:cNvPr>
          <p:cNvSpPr txBox="1"/>
          <p:nvPr/>
        </p:nvSpPr>
        <p:spPr>
          <a:xfrm>
            <a:off x="3310438" y="5209287"/>
            <a:ext cx="3094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xxxxxxxxxxxxxxxxxxxxxxxxxxxxxxxxxxxxxxxxxxxxxxxxxxxxxxx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CFA4D9F-24F8-4C09-8FFF-2DD3DC277F04}"/>
              </a:ext>
            </a:extLst>
          </p:cNvPr>
          <p:cNvSpPr/>
          <p:nvPr/>
        </p:nvSpPr>
        <p:spPr>
          <a:xfrm>
            <a:off x="341226" y="5560566"/>
            <a:ext cx="7060702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21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/>
              <a:t>VectorizeColumnOperator</a:t>
            </a:r>
            <a:endParaRPr lang="ko-KR" altLang="en-US" sz="10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7CF5DA7-2483-4531-A0A4-7F4D0DA0CC6B}"/>
              </a:ext>
            </a:extLst>
          </p:cNvPr>
          <p:cNvSpPr txBox="1"/>
          <p:nvPr/>
        </p:nvSpPr>
        <p:spPr>
          <a:xfrm>
            <a:off x="3317812" y="5637382"/>
            <a:ext cx="3094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xxxxxxxxxxxxxxxxxxxxxxxxxxxxxxxxxxxxxxxxxxxxxxxxxxxxxxx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569B8B8-AAAD-425D-A8CE-0F504E2FDBD2}"/>
              </a:ext>
            </a:extLst>
          </p:cNvPr>
          <p:cNvSpPr/>
          <p:nvPr/>
        </p:nvSpPr>
        <p:spPr>
          <a:xfrm>
            <a:off x="10252" y="95488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6AF62A5C-D9C3-445B-AD8A-04A5A9E6B4CB}"/>
              </a:ext>
            </a:extLst>
          </p:cNvPr>
          <p:cNvSpPr/>
          <p:nvPr/>
        </p:nvSpPr>
        <p:spPr>
          <a:xfrm>
            <a:off x="10252" y="133033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17280E0-873D-4AF0-AB16-F497C81D943E}"/>
              </a:ext>
            </a:extLst>
          </p:cNvPr>
          <p:cNvSpPr txBox="1"/>
          <p:nvPr/>
        </p:nvSpPr>
        <p:spPr>
          <a:xfrm>
            <a:off x="9940" y="2070087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D857B303-DD84-483E-8A58-EC62090B9BD5}"/>
              </a:ext>
            </a:extLst>
          </p:cNvPr>
          <p:cNvSpPr/>
          <p:nvPr/>
        </p:nvSpPr>
        <p:spPr>
          <a:xfrm>
            <a:off x="7546200" y="168404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7CE73D3-23D3-47AD-AE8D-948FB13ED83B}"/>
              </a:ext>
            </a:extLst>
          </p:cNvPr>
          <p:cNvSpPr txBox="1"/>
          <p:nvPr/>
        </p:nvSpPr>
        <p:spPr>
          <a:xfrm>
            <a:off x="1287193" y="1866208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4" name="그래픽 153" descr="배지 물음표 단색으로 채워진">
            <a:extLst>
              <a:ext uri="{FF2B5EF4-FFF2-40B4-BE49-F238E27FC236}">
                <a16:creationId xmlns:a16="http://schemas.microsoft.com/office/drawing/2014/main" id="{C0EE65FC-2EB4-4177-8678-D3324A9C0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4309" y="1706451"/>
            <a:ext cx="179824" cy="179824"/>
          </a:xfrm>
          <a:prstGeom prst="rect">
            <a:avLst/>
          </a:prstGeom>
        </p:spPr>
      </p:pic>
      <p:sp>
        <p:nvSpPr>
          <p:cNvPr id="155" name="설명선: 아래쪽 화살표 154">
            <a:extLst>
              <a:ext uri="{FF2B5EF4-FFF2-40B4-BE49-F238E27FC236}">
                <a16:creationId xmlns:a16="http://schemas.microsoft.com/office/drawing/2014/main" id="{5C841C93-0FC4-4DE5-BEBE-9B6942F48BA7}"/>
              </a:ext>
            </a:extLst>
          </p:cNvPr>
          <p:cNvSpPr/>
          <p:nvPr/>
        </p:nvSpPr>
        <p:spPr>
          <a:xfrm>
            <a:off x="7667055" y="1353676"/>
            <a:ext cx="1514332" cy="331601"/>
          </a:xfrm>
          <a:prstGeom prst="downArrowCallout">
            <a:avLst>
              <a:gd name="adj1" fmla="val 27604"/>
              <a:gd name="adj2" fmla="val 11979"/>
              <a:gd name="adj3" fmla="val 13802"/>
              <a:gd name="adj4" fmla="val 86198"/>
            </a:avLst>
          </a:prstGeom>
          <a:solidFill>
            <a:srgbClr val="40404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It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is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possible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to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change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the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order within the same type.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AD4D65F-D093-4BF2-896D-5FC4CD405277}"/>
              </a:ext>
            </a:extLst>
          </p:cNvPr>
          <p:cNvSpPr txBox="1"/>
          <p:nvPr/>
        </p:nvSpPr>
        <p:spPr>
          <a:xfrm>
            <a:off x="290981" y="6082326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Transform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56F5BA1-EA4A-4468-8A80-B1D19E87BB21}"/>
              </a:ext>
            </a:extLst>
          </p:cNvPr>
          <p:cNvSpPr txBox="1"/>
          <p:nvPr/>
        </p:nvSpPr>
        <p:spPr>
          <a:xfrm>
            <a:off x="7461062" y="3479422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72C2DC56-41B9-42DD-863A-53ED4381D600}"/>
              </a:ext>
            </a:extLst>
          </p:cNvPr>
          <p:cNvSpPr/>
          <p:nvPr/>
        </p:nvSpPr>
        <p:spPr>
          <a:xfrm>
            <a:off x="2656779" y="2068573"/>
            <a:ext cx="705460" cy="273600"/>
          </a:xfrm>
          <a:prstGeom prst="roundRect">
            <a:avLst>
              <a:gd name="adj" fmla="val 5897"/>
            </a:avLst>
          </a:prstGeom>
          <a:solidFill>
            <a:srgbClr val="54A6FA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Operator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0FAF8FEA-DBDC-43A8-B0E4-F1F15AC0CA1C}"/>
              </a:ext>
            </a:extLst>
          </p:cNvPr>
          <p:cNvSpPr/>
          <p:nvPr/>
        </p:nvSpPr>
        <p:spPr>
          <a:xfrm>
            <a:off x="1879518" y="2068573"/>
            <a:ext cx="713933" cy="273600"/>
          </a:xfrm>
          <a:prstGeom prst="roundRect">
            <a:avLst>
              <a:gd name="adj" fmla="val 5834"/>
            </a:avLst>
          </a:prstGeom>
          <a:solidFill>
            <a:schemeClr val="bg1"/>
          </a:solidFill>
          <a:ln w="5615" cap="flat">
            <a:solidFill>
              <a:srgbClr val="F9C454"/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rgbClr val="F9C45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endParaRPr lang="ko-KR" altLang="en-US" sz="1000" dirty="0">
              <a:solidFill>
                <a:srgbClr val="F9C45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CBC570AD-0627-468E-BDDC-C14DF8DA2849}"/>
              </a:ext>
            </a:extLst>
          </p:cNvPr>
          <p:cNvSpPr/>
          <p:nvPr/>
        </p:nvSpPr>
        <p:spPr>
          <a:xfrm>
            <a:off x="1102257" y="2068573"/>
            <a:ext cx="713933" cy="273600"/>
          </a:xfrm>
          <a:prstGeom prst="roundRect">
            <a:avLst>
              <a:gd name="adj" fmla="val 5834"/>
            </a:avLst>
          </a:prstGeom>
          <a:solidFill>
            <a:schemeClr val="bg2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Runner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FC0DC92E-4B8C-432E-8915-7E0B213FC323}"/>
              </a:ext>
            </a:extLst>
          </p:cNvPr>
          <p:cNvSpPr/>
          <p:nvPr/>
        </p:nvSpPr>
        <p:spPr>
          <a:xfrm>
            <a:off x="3425569" y="2068573"/>
            <a:ext cx="713933" cy="273600"/>
          </a:xfrm>
          <a:prstGeom prst="roundRect">
            <a:avLst>
              <a:gd name="adj" fmla="val 5834"/>
            </a:avLst>
          </a:prstGeom>
          <a:solidFill>
            <a:schemeClr val="bg1"/>
          </a:solidFill>
          <a:ln w="5615" cap="flat">
            <a:solidFill>
              <a:srgbClr val="89CE59"/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rgbClr val="89CE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Writer</a:t>
            </a:r>
            <a:endParaRPr lang="ko-KR" altLang="en-US" sz="1000" dirty="0">
              <a:solidFill>
                <a:srgbClr val="89CE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3AA6B86-5C9F-4D9F-9E9C-1759E5C7A0A2}"/>
              </a:ext>
            </a:extLst>
          </p:cNvPr>
          <p:cNvSpPr/>
          <p:nvPr/>
        </p:nvSpPr>
        <p:spPr>
          <a:xfrm>
            <a:off x="324996" y="2068573"/>
            <a:ext cx="713933" cy="273600"/>
          </a:xfrm>
          <a:prstGeom prst="roundRect">
            <a:avLst>
              <a:gd name="adj" fmla="val 5834"/>
            </a:avLst>
          </a:prstGeom>
          <a:solidFill>
            <a:schemeClr val="bg1"/>
          </a:solidFill>
          <a:ln w="5615" cap="flat">
            <a:solidFill>
              <a:srgbClr val="13BAA8"/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rgbClr val="13BAA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Reader</a:t>
            </a:r>
            <a:endParaRPr lang="ko-KR" altLang="en-US" sz="1000" dirty="0">
              <a:solidFill>
                <a:srgbClr val="13BAA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CDCC4C52-7EC9-4AAA-8CB5-4F6984C130A9}"/>
              </a:ext>
            </a:extLst>
          </p:cNvPr>
          <p:cNvSpPr/>
          <p:nvPr/>
        </p:nvSpPr>
        <p:spPr>
          <a:xfrm>
            <a:off x="4918881" y="2068573"/>
            <a:ext cx="2473644" cy="273041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90000" rtlCol="0" anchor="ctr"/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Search Component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8E96D53-F630-487D-957D-34D3AB4F4A69}"/>
              </a:ext>
            </a:extLst>
          </p:cNvPr>
          <p:cNvGrpSpPr/>
          <p:nvPr/>
        </p:nvGrpSpPr>
        <p:grpSpPr>
          <a:xfrm>
            <a:off x="7175533" y="2094507"/>
            <a:ext cx="216991" cy="216991"/>
            <a:chOff x="6647789" y="3759978"/>
            <a:chExt cx="180368" cy="180368"/>
          </a:xfrm>
        </p:grpSpPr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856F728B-68DB-4556-A4AE-6CFEB8BEE9F0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166" name="그래픽 165" descr="돋보기 윤곽선">
              <a:extLst>
                <a:ext uri="{FF2B5EF4-FFF2-40B4-BE49-F238E27FC236}">
                  <a16:creationId xmlns:a16="http://schemas.microsoft.com/office/drawing/2014/main" id="{2DD370A4-9681-44B2-B045-F8CC4050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sp>
        <p:nvSpPr>
          <p:cNvPr id="167" name="타원 166">
            <a:extLst>
              <a:ext uri="{FF2B5EF4-FFF2-40B4-BE49-F238E27FC236}">
                <a16:creationId xmlns:a16="http://schemas.microsoft.com/office/drawing/2014/main" id="{75AA5848-8ABC-49CE-963B-BB38EECCEDE1}"/>
              </a:ext>
            </a:extLst>
          </p:cNvPr>
          <p:cNvSpPr/>
          <p:nvPr/>
        </p:nvSpPr>
        <p:spPr>
          <a:xfrm>
            <a:off x="8905" y="170304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3B0D760-7730-4071-942D-11775B4F151D}"/>
              </a:ext>
            </a:extLst>
          </p:cNvPr>
          <p:cNvSpPr txBox="1"/>
          <p:nvPr/>
        </p:nvSpPr>
        <p:spPr>
          <a:xfrm>
            <a:off x="124747" y="952931"/>
            <a:ext cx="1385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Component Name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65FDCF3-FB7B-4C23-AA68-365E11A66E19}"/>
              </a:ext>
            </a:extLst>
          </p:cNvPr>
          <p:cNvSpPr txBox="1"/>
          <p:nvPr/>
        </p:nvSpPr>
        <p:spPr>
          <a:xfrm>
            <a:off x="124747" y="1296101"/>
            <a:ext cx="917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7764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F5B2F-B725-4F34-9E42-9C83C7DE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Engine Template </a:t>
            </a:r>
            <a:r>
              <a:rPr lang="ko-KR" altLang="en-US" dirty="0"/>
              <a:t>추가 및 상세 </a:t>
            </a:r>
            <a:r>
              <a:rPr lang="en-US" altLang="ko-KR" dirty="0"/>
              <a:t>(Operator</a:t>
            </a:r>
            <a:r>
              <a:rPr lang="ko-KR" altLang="en-US" dirty="0"/>
              <a:t> 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143834-83AA-461B-BFFA-B52B1DDA3B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84696E-340B-4021-B686-F9BBA9779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06_11_Engine Template </a:t>
            </a:r>
            <a:r>
              <a:rPr lang="ko-KR" altLang="en-US" dirty="0"/>
              <a:t>상세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06ACA6-D2CC-420C-A504-6ACA7EF565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Engine</a:t>
            </a:r>
            <a:r>
              <a:rPr lang="ko-KR" altLang="en-US" dirty="0"/>
              <a:t> </a:t>
            </a:r>
            <a:r>
              <a:rPr lang="en-US" altLang="ko-KR" dirty="0"/>
              <a:t>Template</a:t>
            </a:r>
            <a:r>
              <a:rPr lang="ko-KR" altLang="en-US" dirty="0"/>
              <a:t> 상세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69A04F4-C408-4285-8121-9B78C8556F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Component &gt; Engine Template 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6F5CA5-E232-4D65-BB98-4B99F5F155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4A57D4-2DF2-4393-95EB-7CB84F82B29E}"/>
              </a:ext>
            </a:extLst>
          </p:cNvPr>
          <p:cNvSpPr/>
          <p:nvPr/>
        </p:nvSpPr>
        <p:spPr>
          <a:xfrm>
            <a:off x="299700" y="1409603"/>
            <a:ext cx="7399475" cy="3391094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20E1C0-4AD8-429F-AC4F-57A75B5E0C9E}"/>
              </a:ext>
            </a:extLst>
          </p:cNvPr>
          <p:cNvSpPr/>
          <p:nvPr/>
        </p:nvSpPr>
        <p:spPr>
          <a:xfrm>
            <a:off x="454637" y="1846700"/>
            <a:ext cx="7060702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21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/>
              <a:t>FileBatchReader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C3BE0E-C265-492D-92D2-FA97C5629991}"/>
              </a:ext>
            </a:extLst>
          </p:cNvPr>
          <p:cNvSpPr/>
          <p:nvPr/>
        </p:nvSpPr>
        <p:spPr>
          <a:xfrm>
            <a:off x="454637" y="2245046"/>
            <a:ext cx="7060702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21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/>
              <a:t>HttpServerReader</a:t>
            </a:r>
            <a:endParaRPr lang="ko-KR" altLang="en-US" sz="10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563AE7-51B1-4D21-89F8-C7D86F6C1DFD}"/>
              </a:ext>
            </a:extLst>
          </p:cNvPr>
          <p:cNvSpPr/>
          <p:nvPr/>
        </p:nvSpPr>
        <p:spPr>
          <a:xfrm>
            <a:off x="454637" y="3492513"/>
            <a:ext cx="7060702" cy="369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21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/>
              <a:t>MongodbBatchReader</a:t>
            </a:r>
            <a:endParaRPr lang="ko-KR" altLang="en-US" sz="1000" dirty="0"/>
          </a:p>
        </p:txBody>
      </p:sp>
      <p:pic>
        <p:nvPicPr>
          <p:cNvPr id="37" name="그래픽 36" descr="배지 체크 표시1 단색으로 채워진">
            <a:extLst>
              <a:ext uri="{FF2B5EF4-FFF2-40B4-BE49-F238E27FC236}">
                <a16:creationId xmlns:a16="http://schemas.microsoft.com/office/drawing/2014/main" id="{D4B07436-494B-478A-B649-4E15431F1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7560" y="3594105"/>
            <a:ext cx="193196" cy="193196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DDAB0C-9197-4602-8C57-9C96C3155E95}"/>
              </a:ext>
            </a:extLst>
          </p:cNvPr>
          <p:cNvSpPr/>
          <p:nvPr/>
        </p:nvSpPr>
        <p:spPr>
          <a:xfrm>
            <a:off x="454637" y="2648155"/>
            <a:ext cx="7060702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21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/>
              <a:t>KafkaReader</a:t>
            </a:r>
            <a:endParaRPr lang="ko-KR" altLang="en-US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5DB5F8F-1F73-40FD-9ACA-E92C535B6FF8}"/>
              </a:ext>
            </a:extLst>
          </p:cNvPr>
          <p:cNvSpPr/>
          <p:nvPr/>
        </p:nvSpPr>
        <p:spPr>
          <a:xfrm>
            <a:off x="454637" y="3059162"/>
            <a:ext cx="7060702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21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/>
              <a:t>MedbizFileBatchReader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B275A1-91F9-47FE-90EE-ADBFF602F3DC}"/>
              </a:ext>
            </a:extLst>
          </p:cNvPr>
          <p:cNvSpPr txBox="1"/>
          <p:nvPr/>
        </p:nvSpPr>
        <p:spPr>
          <a:xfrm>
            <a:off x="3431223" y="1923516"/>
            <a:ext cx="3094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xxxxxxxxxxxxxxxxxxxxxxxxxxxxxxxxxxxxxxxxxxxxxxxxxxxxxxx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3933118-2277-4C4B-98C5-4B2FD4E5FD20}"/>
              </a:ext>
            </a:extLst>
          </p:cNvPr>
          <p:cNvSpPr txBox="1"/>
          <p:nvPr/>
        </p:nvSpPr>
        <p:spPr>
          <a:xfrm>
            <a:off x="3431223" y="2327670"/>
            <a:ext cx="3094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xxxxxxxxxxxxxxxxxxxxxxxxxxxxxxxxxxxxxxxxxxxxxxxxxxxxxxx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A6B2D9-4D30-4C0B-AF30-93F8539289E7}"/>
              </a:ext>
            </a:extLst>
          </p:cNvPr>
          <p:cNvSpPr txBox="1"/>
          <p:nvPr/>
        </p:nvSpPr>
        <p:spPr>
          <a:xfrm>
            <a:off x="3431223" y="2731824"/>
            <a:ext cx="3094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xxxxxxxxxxxxxxxxxxxxxxxxxxxxxxxxxxxxxxxxxxxxxxxxxxxxxxx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4DC788-322F-47C9-A20A-5139320BE084}"/>
              </a:ext>
            </a:extLst>
          </p:cNvPr>
          <p:cNvSpPr txBox="1"/>
          <p:nvPr/>
        </p:nvSpPr>
        <p:spPr>
          <a:xfrm>
            <a:off x="3431223" y="3135978"/>
            <a:ext cx="3094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xxxxxxxxxxxxxxxxxxxxxxxxxxxxxxxxxxxxxxxxxxxxxxxxxxxxxxx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FCFC00-1E65-4E17-8961-C9B22D286BEB}"/>
              </a:ext>
            </a:extLst>
          </p:cNvPr>
          <p:cNvSpPr txBox="1"/>
          <p:nvPr/>
        </p:nvSpPr>
        <p:spPr>
          <a:xfrm>
            <a:off x="3431223" y="3569329"/>
            <a:ext cx="3094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xxxxxxxxxxxxxxxxxxxxxxxxxxxxxxxxxxxxxxxxxxxxxxxxxxxxxxx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85CA37B-A2C1-4311-BCAA-B61F090B0AA7}"/>
              </a:ext>
            </a:extLst>
          </p:cNvPr>
          <p:cNvSpPr/>
          <p:nvPr/>
        </p:nvSpPr>
        <p:spPr>
          <a:xfrm>
            <a:off x="454637" y="3920884"/>
            <a:ext cx="7060702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21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/>
              <a:t>MyFileReader</a:t>
            </a:r>
            <a:endParaRPr lang="ko-KR" altLang="en-US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424A5F-055F-4D11-B51D-9F65A55B353B}"/>
              </a:ext>
            </a:extLst>
          </p:cNvPr>
          <p:cNvSpPr txBox="1"/>
          <p:nvPr/>
        </p:nvSpPr>
        <p:spPr>
          <a:xfrm>
            <a:off x="3431223" y="3997700"/>
            <a:ext cx="3094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xxxxxxxxxxxxxxxxxxxxxxxxxxxxxxxxxxxxxxxxxxxxxxxxxxxxxxx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7A9E172-AA6C-4B6E-8925-821EA0332E91}"/>
              </a:ext>
            </a:extLst>
          </p:cNvPr>
          <p:cNvSpPr/>
          <p:nvPr/>
        </p:nvSpPr>
        <p:spPr>
          <a:xfrm>
            <a:off x="462011" y="4348979"/>
            <a:ext cx="7060702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21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/>
              <a:t>PhoenixBatchReader</a:t>
            </a:r>
            <a:endParaRPr lang="ko-KR" altLang="en-US" sz="1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92B1AA3-E9A4-4950-B4D6-B4484055EB24}"/>
              </a:ext>
            </a:extLst>
          </p:cNvPr>
          <p:cNvSpPr txBox="1"/>
          <p:nvPr/>
        </p:nvSpPr>
        <p:spPr>
          <a:xfrm>
            <a:off x="3438597" y="4425795"/>
            <a:ext cx="3094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xxxxxxxxxxxxxxxxxxxxxxxxxxxxxxxxxxxxxxxxxxxxxxxxxxxxxxx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D2490EF3-2EBD-4B34-8569-F1D5DF021922}"/>
              </a:ext>
            </a:extLst>
          </p:cNvPr>
          <p:cNvSpPr/>
          <p:nvPr/>
        </p:nvSpPr>
        <p:spPr>
          <a:xfrm>
            <a:off x="2778700" y="1511223"/>
            <a:ext cx="705460" cy="273600"/>
          </a:xfrm>
          <a:prstGeom prst="roundRect">
            <a:avLst>
              <a:gd name="adj" fmla="val 5897"/>
            </a:avLst>
          </a:prstGeom>
          <a:solidFill>
            <a:schemeClr val="bg1"/>
          </a:solidFill>
          <a:ln w="5615" cap="flat">
            <a:solidFill>
              <a:srgbClr val="54A6FA"/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rgbClr val="54A6FA"/>
                </a:solidFill>
              </a:rPr>
              <a:t>Operator</a:t>
            </a:r>
            <a:endParaRPr lang="ko-KR" altLang="en-US" sz="1000" dirty="0">
              <a:solidFill>
                <a:srgbClr val="54A6FA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93DDAA4-4419-428B-A6B2-4D9067D4B778}"/>
              </a:ext>
            </a:extLst>
          </p:cNvPr>
          <p:cNvSpPr/>
          <p:nvPr/>
        </p:nvSpPr>
        <p:spPr>
          <a:xfrm>
            <a:off x="2001439" y="1511223"/>
            <a:ext cx="713933" cy="273600"/>
          </a:xfrm>
          <a:prstGeom prst="roundRect">
            <a:avLst>
              <a:gd name="adj" fmla="val 5834"/>
            </a:avLst>
          </a:prstGeom>
          <a:solidFill>
            <a:schemeClr val="bg1"/>
          </a:solidFill>
          <a:ln w="5615" cap="flat">
            <a:solidFill>
              <a:srgbClr val="F9C454"/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rgbClr val="F9C45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endParaRPr lang="ko-KR" altLang="en-US" sz="1000" dirty="0">
              <a:solidFill>
                <a:srgbClr val="F9C45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2128FAE4-C46A-41E8-963C-49A9CC49159F}"/>
              </a:ext>
            </a:extLst>
          </p:cNvPr>
          <p:cNvSpPr/>
          <p:nvPr/>
        </p:nvSpPr>
        <p:spPr>
          <a:xfrm>
            <a:off x="1224178" y="1511223"/>
            <a:ext cx="713933" cy="273600"/>
          </a:xfrm>
          <a:prstGeom prst="roundRect">
            <a:avLst>
              <a:gd name="adj" fmla="val 5834"/>
            </a:avLst>
          </a:prstGeom>
          <a:solidFill>
            <a:schemeClr val="bg2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Runner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6CE30D2-C6AA-4B93-A28B-3A994FEB7660}"/>
              </a:ext>
            </a:extLst>
          </p:cNvPr>
          <p:cNvSpPr/>
          <p:nvPr/>
        </p:nvSpPr>
        <p:spPr>
          <a:xfrm>
            <a:off x="3547490" y="1511223"/>
            <a:ext cx="713933" cy="273600"/>
          </a:xfrm>
          <a:prstGeom prst="roundRect">
            <a:avLst>
              <a:gd name="adj" fmla="val 5834"/>
            </a:avLst>
          </a:prstGeom>
          <a:solidFill>
            <a:schemeClr val="bg1"/>
          </a:solidFill>
          <a:ln w="5615" cap="flat">
            <a:solidFill>
              <a:srgbClr val="89CE59"/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rgbClr val="89CE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Writer</a:t>
            </a:r>
            <a:endParaRPr lang="ko-KR" altLang="en-US" sz="1000" dirty="0">
              <a:solidFill>
                <a:srgbClr val="89CE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E09457A-96F8-4327-AF20-259C99A3BBF9}"/>
              </a:ext>
            </a:extLst>
          </p:cNvPr>
          <p:cNvSpPr/>
          <p:nvPr/>
        </p:nvSpPr>
        <p:spPr>
          <a:xfrm>
            <a:off x="446917" y="1511223"/>
            <a:ext cx="713933" cy="273600"/>
          </a:xfrm>
          <a:prstGeom prst="roundRect">
            <a:avLst>
              <a:gd name="adj" fmla="val 5834"/>
            </a:avLst>
          </a:prstGeom>
          <a:solidFill>
            <a:srgbClr val="13BAA8"/>
          </a:solidFill>
          <a:ln w="5615" cap="flat">
            <a:solidFill>
              <a:srgbClr val="13BAA8"/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Reader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FCC03B9A-DB91-4A30-B041-05AC974DD213}"/>
              </a:ext>
            </a:extLst>
          </p:cNvPr>
          <p:cNvSpPr/>
          <p:nvPr/>
        </p:nvSpPr>
        <p:spPr>
          <a:xfrm>
            <a:off x="5040802" y="1511223"/>
            <a:ext cx="2473644" cy="273041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90000" rtlCol="0" anchor="ctr"/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Search Component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10B32774-159A-477C-BD31-0C442907EAB2}"/>
              </a:ext>
            </a:extLst>
          </p:cNvPr>
          <p:cNvGrpSpPr/>
          <p:nvPr/>
        </p:nvGrpSpPr>
        <p:grpSpPr>
          <a:xfrm>
            <a:off x="7297454" y="1537157"/>
            <a:ext cx="216991" cy="216991"/>
            <a:chOff x="6647789" y="3759978"/>
            <a:chExt cx="180368" cy="180368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4474FE9-7171-4D8E-A7EA-CB9F8A83ED5A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85" name="그래픽 84" descr="돋보기 윤곽선">
              <a:extLst>
                <a:ext uri="{FF2B5EF4-FFF2-40B4-BE49-F238E27FC236}">
                  <a16:creationId xmlns:a16="http://schemas.microsoft.com/office/drawing/2014/main" id="{AD4B7C4E-2720-4372-9D22-5EF7BC9C0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62780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5066B0-9B91-4D19-8271-C1C2AF4AEA6E}"/>
              </a:ext>
            </a:extLst>
          </p:cNvPr>
          <p:cNvSpPr/>
          <p:nvPr/>
        </p:nvSpPr>
        <p:spPr>
          <a:xfrm>
            <a:off x="0" y="2166753"/>
            <a:ext cx="9982199" cy="4691247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53FFAE-F030-474B-B54E-8FFFDBA2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Configuration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C61422-DE7B-4524-891F-0463D94830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여러 개의 </a:t>
            </a:r>
            <a:r>
              <a:rPr lang="en-US" altLang="ko-KR" dirty="0"/>
              <a:t>Property</a:t>
            </a:r>
            <a:r>
              <a:rPr lang="ko-KR" altLang="en-US" dirty="0"/>
              <a:t>  선택 </a:t>
            </a:r>
            <a:r>
              <a:rPr lang="ko-KR" altLang="en-US" dirty="0" err="1"/>
              <a:t>삭제시</a:t>
            </a:r>
            <a:r>
              <a:rPr lang="ko-KR" altLang="en-US" dirty="0"/>
              <a:t> 사용</a:t>
            </a:r>
            <a:endParaRPr lang="en-US" altLang="ko-KR" dirty="0"/>
          </a:p>
          <a:p>
            <a:r>
              <a:rPr lang="ko-KR" altLang="en-US" dirty="0" err="1"/>
              <a:t>호버</a:t>
            </a:r>
            <a:r>
              <a:rPr lang="ko-KR" altLang="en-US" dirty="0"/>
              <a:t> 시 수정</a:t>
            </a:r>
            <a:r>
              <a:rPr lang="en-US" altLang="ko-KR" dirty="0"/>
              <a:t>, </a:t>
            </a:r>
            <a:r>
              <a:rPr lang="ko-KR" altLang="en-US" dirty="0"/>
              <a:t>삭제 버튼 표시</a:t>
            </a:r>
            <a:endParaRPr lang="en-US" altLang="ko-KR" dirty="0"/>
          </a:p>
          <a:p>
            <a:r>
              <a:rPr lang="ko-KR" altLang="en-US" dirty="0"/>
              <a:t>행 추가</a:t>
            </a:r>
            <a:r>
              <a:rPr lang="en-US" altLang="ko-KR" dirty="0"/>
              <a:t>. </a:t>
            </a:r>
            <a:r>
              <a:rPr lang="ko-KR" altLang="en-US" dirty="0"/>
              <a:t>상단 버튼 클릭 시 하단 작성 영역으로 자동 스크롤</a:t>
            </a:r>
            <a:endParaRPr lang="en-US" altLang="ko-KR" dirty="0"/>
          </a:p>
          <a:p>
            <a:r>
              <a:rPr lang="ko-KR" altLang="en-US" dirty="0"/>
              <a:t>수정 버튼 클릭 시 </a:t>
            </a:r>
            <a:r>
              <a:rPr lang="en-US" altLang="ko-KR" dirty="0"/>
              <a:t>input box</a:t>
            </a:r>
            <a:r>
              <a:rPr lang="ko-KR" altLang="en-US" dirty="0"/>
              <a:t>로 변경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BDCDC6-5E02-4C41-A56F-415A3C382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07_01_System Configuration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F3265A-D0D2-489A-B743-B0E50D3212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System Configuration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1371B33-31F2-40B8-A9B5-DB7517BBE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Management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System Configuration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5D5E812-4961-42BD-A6A2-93E41B3241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938DD-85D5-4181-887E-A0443B6E2BA2}"/>
              </a:ext>
            </a:extLst>
          </p:cNvPr>
          <p:cNvSpPr txBox="1"/>
          <p:nvPr/>
        </p:nvSpPr>
        <p:spPr>
          <a:xfrm>
            <a:off x="299700" y="1054870"/>
            <a:ext cx="177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/>
                <a:ea typeface="나눔고딕"/>
                <a:cs typeface="+mn-cs"/>
              </a:rPr>
              <a:t>Management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F2B5B4-498C-43B0-9DC7-04AA1875034F}"/>
              </a:ext>
            </a:extLst>
          </p:cNvPr>
          <p:cNvSpPr txBox="1"/>
          <p:nvPr/>
        </p:nvSpPr>
        <p:spPr>
          <a:xfrm>
            <a:off x="241272" y="1862994"/>
            <a:ext cx="177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System Configuration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C288D0F-5D5A-4635-B218-ED82F7CE480F}"/>
              </a:ext>
            </a:extLst>
          </p:cNvPr>
          <p:cNvCxnSpPr>
            <a:cxnSpLocks/>
          </p:cNvCxnSpPr>
          <p:nvPr/>
        </p:nvCxnSpPr>
        <p:spPr>
          <a:xfrm>
            <a:off x="376422" y="2151077"/>
            <a:ext cx="1507242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89F454-10FB-4239-91A7-D182164DFE41}"/>
              </a:ext>
            </a:extLst>
          </p:cNvPr>
          <p:cNvSpPr txBox="1"/>
          <p:nvPr/>
        </p:nvSpPr>
        <p:spPr>
          <a:xfrm>
            <a:off x="1984359" y="1877461"/>
            <a:ext cx="16183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User Configuration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5BA845-6397-45B7-B7A1-2E4002A6CBAC}"/>
              </a:ext>
            </a:extLst>
          </p:cNvPr>
          <p:cNvGrpSpPr/>
          <p:nvPr/>
        </p:nvGrpSpPr>
        <p:grpSpPr>
          <a:xfrm>
            <a:off x="7533760" y="1845326"/>
            <a:ext cx="2303929" cy="279278"/>
            <a:chOff x="6985120" y="3310742"/>
            <a:chExt cx="2303929" cy="27927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A89E0ED-86BF-49E4-A39A-663B1C565235}"/>
                </a:ext>
              </a:extLst>
            </p:cNvPr>
            <p:cNvSpPr/>
            <p:nvPr/>
          </p:nvSpPr>
          <p:spPr>
            <a:xfrm>
              <a:off x="6985120" y="3310742"/>
              <a:ext cx="2303929" cy="2792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ALL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     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Search keyword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F4E1EBA-DBF3-4A37-BAE8-2630C646EFBC}"/>
                </a:ext>
              </a:extLst>
            </p:cNvPr>
            <p:cNvGrpSpPr/>
            <p:nvPr/>
          </p:nvGrpSpPr>
          <p:grpSpPr>
            <a:xfrm>
              <a:off x="9039601" y="3344503"/>
              <a:ext cx="203001" cy="203001"/>
              <a:chOff x="7328151" y="3759978"/>
              <a:chExt cx="180368" cy="18036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1664BC7-5CED-498C-96CA-B049974526C2}"/>
                  </a:ext>
                </a:extLst>
              </p:cNvPr>
              <p:cNvSpPr/>
              <p:nvPr/>
            </p:nvSpPr>
            <p:spPr>
              <a:xfrm>
                <a:off x="7328151" y="3759978"/>
                <a:ext cx="180368" cy="180368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22" name="그래픽 21" descr="돋보기 윤곽선">
                <a:extLst>
                  <a:ext uri="{FF2B5EF4-FFF2-40B4-BE49-F238E27FC236}">
                    <a16:creationId xmlns:a16="http://schemas.microsoft.com/office/drawing/2014/main" id="{3881AA4C-8672-4B38-8447-695FCB511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4554" y="3792007"/>
                <a:ext cx="120539" cy="120539"/>
              </a:xfrm>
              <a:prstGeom prst="rect">
                <a:avLst/>
              </a:prstGeom>
            </p:spPr>
          </p:pic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A9E0426-4AB1-4368-AFD5-9FAD9B1879D6}"/>
                </a:ext>
              </a:extLst>
            </p:cNvPr>
            <p:cNvCxnSpPr>
              <a:cxnSpLocks/>
            </p:cNvCxnSpPr>
            <p:nvPr/>
          </p:nvCxnSpPr>
          <p:spPr>
            <a:xfrm>
              <a:off x="7602993" y="3364525"/>
              <a:ext cx="0" cy="1717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래픽 19" descr="아래쪽 캐럿 단색으로 채워진">
              <a:extLst>
                <a:ext uri="{FF2B5EF4-FFF2-40B4-BE49-F238E27FC236}">
                  <a16:creationId xmlns:a16="http://schemas.microsoft.com/office/drawing/2014/main" id="{6F4596F8-9A8B-47EB-89C9-8D0D633C2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05550" y="3375179"/>
              <a:ext cx="158222" cy="158222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EB4B4E3-5FE6-4427-A25F-0A44D916E119}"/>
              </a:ext>
            </a:extLst>
          </p:cNvPr>
          <p:cNvSpPr txBox="1"/>
          <p:nvPr/>
        </p:nvSpPr>
        <p:spPr>
          <a:xfrm>
            <a:off x="1128672" y="2550270"/>
            <a:ext cx="684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property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04BB4B-3480-40FC-B0FA-B8C9979564BA}"/>
              </a:ext>
            </a:extLst>
          </p:cNvPr>
          <p:cNvSpPr txBox="1"/>
          <p:nvPr/>
        </p:nvSpPr>
        <p:spPr>
          <a:xfrm>
            <a:off x="3604595" y="2550270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12C01F-14AF-4122-8F43-3332B4303B83}"/>
              </a:ext>
            </a:extLst>
          </p:cNvPr>
          <p:cNvSpPr txBox="1"/>
          <p:nvPr/>
        </p:nvSpPr>
        <p:spPr>
          <a:xfrm>
            <a:off x="5731081" y="2550270"/>
            <a:ext cx="833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D60E57-89DB-4C65-A6E9-3E9DFF9E3167}"/>
              </a:ext>
            </a:extLst>
          </p:cNvPr>
          <p:cNvSpPr/>
          <p:nvPr/>
        </p:nvSpPr>
        <p:spPr>
          <a:xfrm>
            <a:off x="582732" y="2826224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55CA18-ACDB-416D-A2B5-0ADE582AA0AE}"/>
              </a:ext>
            </a:extLst>
          </p:cNvPr>
          <p:cNvSpPr txBox="1"/>
          <p:nvPr/>
        </p:nvSpPr>
        <p:spPr>
          <a:xfrm>
            <a:off x="1117128" y="2895346"/>
            <a:ext cx="2031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orchestrator.log.size	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1F359D-8E88-48CB-AADD-9B51D5A1F639}"/>
              </a:ext>
            </a:extLst>
          </p:cNvPr>
          <p:cNvSpPr txBox="1"/>
          <p:nvPr/>
        </p:nvSpPr>
        <p:spPr>
          <a:xfrm>
            <a:off x="3624103" y="2894255"/>
            <a:ext cx="396262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200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C4311A-E04A-41E9-9595-8A1FC895D724}"/>
              </a:ext>
            </a:extLst>
          </p:cNvPr>
          <p:cNvSpPr txBox="1"/>
          <p:nvPr/>
        </p:nvSpPr>
        <p:spPr>
          <a:xfrm>
            <a:off x="643714" y="2895346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6A748C-353C-481A-B9D4-DCD66559C912}"/>
              </a:ext>
            </a:extLst>
          </p:cNvPr>
          <p:cNvSpPr txBox="1"/>
          <p:nvPr/>
        </p:nvSpPr>
        <p:spPr>
          <a:xfrm>
            <a:off x="5694325" y="2894255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46FE8D5-676D-44B2-9C43-D8D1672B2C4C}"/>
              </a:ext>
            </a:extLst>
          </p:cNvPr>
          <p:cNvSpPr/>
          <p:nvPr/>
        </p:nvSpPr>
        <p:spPr>
          <a:xfrm>
            <a:off x="582732" y="3273725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EE6286-E4B6-4438-9819-1BDE4FEF1E52}"/>
              </a:ext>
            </a:extLst>
          </p:cNvPr>
          <p:cNvSpPr txBox="1"/>
          <p:nvPr/>
        </p:nvSpPr>
        <p:spPr>
          <a:xfrm>
            <a:off x="1117128" y="3342847"/>
            <a:ext cx="2031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beeai.apiserving.orchestrator.port	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0F2420-B329-4762-BC90-66A9D9DA9E1D}"/>
              </a:ext>
            </a:extLst>
          </p:cNvPr>
          <p:cNvSpPr txBox="1"/>
          <p:nvPr/>
        </p:nvSpPr>
        <p:spPr>
          <a:xfrm>
            <a:off x="3624103" y="3341756"/>
            <a:ext cx="537327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19999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B868C8-55A3-4731-8B28-22C7E2CAF653}"/>
              </a:ext>
            </a:extLst>
          </p:cNvPr>
          <p:cNvSpPr txBox="1"/>
          <p:nvPr/>
        </p:nvSpPr>
        <p:spPr>
          <a:xfrm>
            <a:off x="643714" y="3342847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F9D3E4-B8C2-4B80-BEF6-3E0A00DA589F}"/>
              </a:ext>
            </a:extLst>
          </p:cNvPr>
          <p:cNvSpPr txBox="1"/>
          <p:nvPr/>
        </p:nvSpPr>
        <p:spPr>
          <a:xfrm>
            <a:off x="5694325" y="3341756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63B916-DA3C-4718-B0CC-F4F71FEE8EAC}"/>
              </a:ext>
            </a:extLst>
          </p:cNvPr>
          <p:cNvSpPr/>
          <p:nvPr/>
        </p:nvSpPr>
        <p:spPr>
          <a:xfrm>
            <a:off x="582732" y="3715353"/>
            <a:ext cx="8816735" cy="369076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090C54-41DA-465D-AD3F-80E3827890E5}"/>
              </a:ext>
            </a:extLst>
          </p:cNvPr>
          <p:cNvSpPr txBox="1"/>
          <p:nvPr/>
        </p:nvSpPr>
        <p:spPr>
          <a:xfrm>
            <a:off x="1117128" y="3784475"/>
            <a:ext cx="2031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beeai.gateway.host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7AB4C9-A5A8-4A66-8D0B-CCD8E45071A2}"/>
              </a:ext>
            </a:extLst>
          </p:cNvPr>
          <p:cNvSpPr txBox="1"/>
          <p:nvPr/>
        </p:nvSpPr>
        <p:spPr>
          <a:xfrm>
            <a:off x="3624103" y="3783384"/>
            <a:ext cx="450764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csle1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2DF1D8-25B3-4206-A7E9-B4AA26779032}"/>
              </a:ext>
            </a:extLst>
          </p:cNvPr>
          <p:cNvSpPr txBox="1"/>
          <p:nvPr/>
        </p:nvSpPr>
        <p:spPr>
          <a:xfrm>
            <a:off x="643714" y="3784475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31C0B5B-6BDE-4CFF-B168-CFF54BE7D8C1}"/>
              </a:ext>
            </a:extLst>
          </p:cNvPr>
          <p:cNvSpPr txBox="1"/>
          <p:nvPr/>
        </p:nvSpPr>
        <p:spPr>
          <a:xfrm>
            <a:off x="5694325" y="3783384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B836565-9FBD-4587-ABBC-928E1BCEA0BB}"/>
              </a:ext>
            </a:extLst>
          </p:cNvPr>
          <p:cNvSpPr/>
          <p:nvPr/>
        </p:nvSpPr>
        <p:spPr>
          <a:xfrm>
            <a:off x="582732" y="4182572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84DBFFA-D512-459F-990D-AFCA3FAC5295}"/>
              </a:ext>
            </a:extLst>
          </p:cNvPr>
          <p:cNvSpPr txBox="1"/>
          <p:nvPr/>
        </p:nvSpPr>
        <p:spPr>
          <a:xfrm>
            <a:off x="1117128" y="4251694"/>
            <a:ext cx="2031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beeai.gateway.https.port	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5981A47-0CFD-4559-B532-8CCC84EFA8D2}"/>
              </a:ext>
            </a:extLst>
          </p:cNvPr>
          <p:cNvSpPr txBox="1"/>
          <p:nvPr/>
        </p:nvSpPr>
        <p:spPr>
          <a:xfrm>
            <a:off x="3624103" y="4250603"/>
            <a:ext cx="537327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18890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3BA91E-4493-4217-A1E1-CAF4A99FDE4E}"/>
              </a:ext>
            </a:extLst>
          </p:cNvPr>
          <p:cNvSpPr txBox="1"/>
          <p:nvPr/>
        </p:nvSpPr>
        <p:spPr>
          <a:xfrm>
            <a:off x="643714" y="4251694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23F86B9-796E-4FF7-A573-9308A0DF9AF6}"/>
              </a:ext>
            </a:extLst>
          </p:cNvPr>
          <p:cNvSpPr txBox="1"/>
          <p:nvPr/>
        </p:nvSpPr>
        <p:spPr>
          <a:xfrm>
            <a:off x="5694325" y="4250603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0B4977E-5F31-4ED8-8A02-FAE701362AE8}"/>
              </a:ext>
            </a:extLst>
          </p:cNvPr>
          <p:cNvSpPr/>
          <p:nvPr/>
        </p:nvSpPr>
        <p:spPr>
          <a:xfrm>
            <a:off x="582732" y="4630073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FBF4A2-1C9F-480B-A0A1-05ECE80118FA}"/>
              </a:ext>
            </a:extLst>
          </p:cNvPr>
          <p:cNvSpPr txBox="1"/>
          <p:nvPr/>
        </p:nvSpPr>
        <p:spPr>
          <a:xfrm>
            <a:off x="1117128" y="4699195"/>
            <a:ext cx="2031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beeai.gateway.port	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3F8FA83-8BBC-4EE6-8757-E596E140AD12}"/>
              </a:ext>
            </a:extLst>
          </p:cNvPr>
          <p:cNvSpPr txBox="1"/>
          <p:nvPr/>
        </p:nvSpPr>
        <p:spPr>
          <a:xfrm>
            <a:off x="3624103" y="4698104"/>
            <a:ext cx="466794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8890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089F311-BA70-4757-9B79-1BDB1ABF771D}"/>
              </a:ext>
            </a:extLst>
          </p:cNvPr>
          <p:cNvSpPr txBox="1"/>
          <p:nvPr/>
        </p:nvSpPr>
        <p:spPr>
          <a:xfrm>
            <a:off x="643714" y="4699195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A79402-192D-43DE-8466-91A39851F7A5}"/>
              </a:ext>
            </a:extLst>
          </p:cNvPr>
          <p:cNvSpPr txBox="1"/>
          <p:nvPr/>
        </p:nvSpPr>
        <p:spPr>
          <a:xfrm>
            <a:off x="5694325" y="4698104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0FE7642-83F2-4AEA-9261-F095B0505E0A}"/>
              </a:ext>
            </a:extLst>
          </p:cNvPr>
          <p:cNvSpPr/>
          <p:nvPr/>
        </p:nvSpPr>
        <p:spPr>
          <a:xfrm>
            <a:off x="582732" y="5072778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03470F2-C94E-46DF-8DFC-14ED9336420F}"/>
              </a:ext>
            </a:extLst>
          </p:cNvPr>
          <p:cNvSpPr txBox="1"/>
          <p:nvPr/>
        </p:nvSpPr>
        <p:spPr>
          <a:xfrm>
            <a:off x="1117128" y="5141900"/>
            <a:ext cx="2031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beeai.kubernetes.host	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0E544E7-DE66-470D-81A2-8119AC307EB0}"/>
              </a:ext>
            </a:extLst>
          </p:cNvPr>
          <p:cNvSpPr txBox="1"/>
          <p:nvPr/>
        </p:nvSpPr>
        <p:spPr>
          <a:xfrm>
            <a:off x="3624103" y="5140809"/>
            <a:ext cx="450764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csle1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55BEB3-A1C9-4F78-9F8F-FB8E297CC810}"/>
              </a:ext>
            </a:extLst>
          </p:cNvPr>
          <p:cNvSpPr txBox="1"/>
          <p:nvPr/>
        </p:nvSpPr>
        <p:spPr>
          <a:xfrm>
            <a:off x="643714" y="5141900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043164A-D26A-4E6E-9D90-0F47021037E9}"/>
              </a:ext>
            </a:extLst>
          </p:cNvPr>
          <p:cNvSpPr txBox="1"/>
          <p:nvPr/>
        </p:nvSpPr>
        <p:spPr>
          <a:xfrm>
            <a:off x="5694325" y="5140809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930424A-DC3D-4148-8EBD-52E7FADA0DDC}"/>
              </a:ext>
            </a:extLst>
          </p:cNvPr>
          <p:cNvSpPr/>
          <p:nvPr/>
        </p:nvSpPr>
        <p:spPr>
          <a:xfrm>
            <a:off x="582732" y="5520279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7654907-0A44-4EA0-B520-2EBECF5B9F64}"/>
              </a:ext>
            </a:extLst>
          </p:cNvPr>
          <p:cNvSpPr txBox="1"/>
          <p:nvPr/>
        </p:nvSpPr>
        <p:spPr>
          <a:xfrm>
            <a:off x="1117128" y="5589401"/>
            <a:ext cx="2031325" cy="2308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beeai.kubernetes.port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D6928E-51F9-45D2-8B97-CDC7E95AAA98}"/>
              </a:ext>
            </a:extLst>
          </p:cNvPr>
          <p:cNvSpPr txBox="1"/>
          <p:nvPr/>
        </p:nvSpPr>
        <p:spPr>
          <a:xfrm>
            <a:off x="3624103" y="5588310"/>
            <a:ext cx="466794" cy="2330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9999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86D405-D7D7-47A3-8173-C838A2A0E692}"/>
              </a:ext>
            </a:extLst>
          </p:cNvPr>
          <p:cNvSpPr txBox="1"/>
          <p:nvPr/>
        </p:nvSpPr>
        <p:spPr>
          <a:xfrm>
            <a:off x="643714" y="5589401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FD7FF33-96DE-420A-BF93-53A53318B538}"/>
              </a:ext>
            </a:extLst>
          </p:cNvPr>
          <p:cNvSpPr txBox="1"/>
          <p:nvPr/>
        </p:nvSpPr>
        <p:spPr>
          <a:xfrm>
            <a:off x="5694325" y="5588310"/>
            <a:ext cx="2497800" cy="2330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A8A552D-7923-4098-A6D0-C9280C7A7B87}"/>
              </a:ext>
            </a:extLst>
          </p:cNvPr>
          <p:cNvSpPr/>
          <p:nvPr/>
        </p:nvSpPr>
        <p:spPr>
          <a:xfrm>
            <a:off x="582732" y="5957386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E27F63B-C091-4297-83A0-38DCF4EE75C1}"/>
              </a:ext>
            </a:extLst>
          </p:cNvPr>
          <p:cNvSpPr txBox="1"/>
          <p:nvPr/>
        </p:nvSpPr>
        <p:spPr>
          <a:xfrm>
            <a:off x="1117128" y="6026508"/>
            <a:ext cx="2031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beeai.monitoring.port	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8D071FE-4545-4746-AE82-D3BDBC3A6522}"/>
              </a:ext>
            </a:extLst>
          </p:cNvPr>
          <p:cNvSpPr txBox="1"/>
          <p:nvPr/>
        </p:nvSpPr>
        <p:spPr>
          <a:xfrm>
            <a:off x="3624103" y="6025417"/>
            <a:ext cx="466794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8894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05E168C-DA75-4C80-B8AE-278D7FAC9BF2}"/>
              </a:ext>
            </a:extLst>
          </p:cNvPr>
          <p:cNvSpPr txBox="1"/>
          <p:nvPr/>
        </p:nvSpPr>
        <p:spPr>
          <a:xfrm>
            <a:off x="643714" y="6026508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13FCA59-5A9A-41DE-A1C7-0028D8B7824C}"/>
              </a:ext>
            </a:extLst>
          </p:cNvPr>
          <p:cNvSpPr txBox="1"/>
          <p:nvPr/>
        </p:nvSpPr>
        <p:spPr>
          <a:xfrm>
            <a:off x="5694325" y="6025417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D55902F-7780-4CAB-9688-3492473D4B7B}"/>
              </a:ext>
            </a:extLst>
          </p:cNvPr>
          <p:cNvGrpSpPr/>
          <p:nvPr/>
        </p:nvGrpSpPr>
        <p:grpSpPr>
          <a:xfrm>
            <a:off x="8896782" y="2255999"/>
            <a:ext cx="953019" cy="200055"/>
            <a:chOff x="-1182372" y="2229110"/>
            <a:chExt cx="953019" cy="200055"/>
          </a:xfrm>
        </p:grpSpPr>
        <p:sp>
          <p:nvSpPr>
            <p:cNvPr id="100" name="그래픽 4" descr="토글 단색으로 채워진">
              <a:extLst>
                <a:ext uri="{FF2B5EF4-FFF2-40B4-BE49-F238E27FC236}">
                  <a16:creationId xmlns:a16="http://schemas.microsoft.com/office/drawing/2014/main" id="{296DA98E-454F-46CE-92A6-D89374E55313}"/>
                </a:ext>
              </a:extLst>
            </p:cNvPr>
            <p:cNvSpPr/>
            <p:nvPr/>
          </p:nvSpPr>
          <p:spPr>
            <a:xfrm>
              <a:off x="-416236" y="2289325"/>
              <a:ext cx="186883" cy="77868"/>
            </a:xfrm>
            <a:custGeom>
              <a:avLst/>
              <a:gdLst>
                <a:gd name="connsiteX0" fmla="*/ 542925 w 685800"/>
                <a:gd name="connsiteY0" fmla="*/ 0 h 285750"/>
                <a:gd name="connsiteX1" fmla="*/ 142875 w 685800"/>
                <a:gd name="connsiteY1" fmla="*/ 0 h 285750"/>
                <a:gd name="connsiteX2" fmla="*/ 0 w 685800"/>
                <a:gd name="connsiteY2" fmla="*/ 142875 h 285750"/>
                <a:gd name="connsiteX3" fmla="*/ 142875 w 685800"/>
                <a:gd name="connsiteY3" fmla="*/ 285750 h 285750"/>
                <a:gd name="connsiteX4" fmla="*/ 542925 w 685800"/>
                <a:gd name="connsiteY4" fmla="*/ 285750 h 285750"/>
                <a:gd name="connsiteX5" fmla="*/ 685800 w 685800"/>
                <a:gd name="connsiteY5" fmla="*/ 142875 h 285750"/>
                <a:gd name="connsiteX6" fmla="*/ 542925 w 685800"/>
                <a:gd name="connsiteY6" fmla="*/ 0 h 285750"/>
                <a:gd name="connsiteX7" fmla="*/ 542925 w 685800"/>
                <a:gd name="connsiteY7" fmla="*/ 228600 h 285750"/>
                <a:gd name="connsiteX8" fmla="*/ 457200 w 685800"/>
                <a:gd name="connsiteY8" fmla="*/ 142875 h 285750"/>
                <a:gd name="connsiteX9" fmla="*/ 542925 w 685800"/>
                <a:gd name="connsiteY9" fmla="*/ 57150 h 285750"/>
                <a:gd name="connsiteX10" fmla="*/ 628650 w 685800"/>
                <a:gd name="connsiteY10" fmla="*/ 142875 h 285750"/>
                <a:gd name="connsiteX11" fmla="*/ 542925 w 685800"/>
                <a:gd name="connsiteY11" fmla="*/ 22860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800" h="285750">
                  <a:moveTo>
                    <a:pt x="542925" y="0"/>
                  </a:moveTo>
                  <a:lnTo>
                    <a:pt x="142875" y="0"/>
                  </a:lnTo>
                  <a:cubicBezTo>
                    <a:pt x="63967" y="0"/>
                    <a:pt x="0" y="63967"/>
                    <a:pt x="0" y="142875"/>
                  </a:cubicBezTo>
                  <a:cubicBezTo>
                    <a:pt x="0" y="221783"/>
                    <a:pt x="63967" y="285750"/>
                    <a:pt x="142875" y="285750"/>
                  </a:cubicBezTo>
                  <a:lnTo>
                    <a:pt x="542925" y="285750"/>
                  </a:lnTo>
                  <a:cubicBezTo>
                    <a:pt x="621833" y="285750"/>
                    <a:pt x="685800" y="221783"/>
                    <a:pt x="685800" y="142875"/>
                  </a:cubicBezTo>
                  <a:cubicBezTo>
                    <a:pt x="685800" y="63967"/>
                    <a:pt x="621833" y="0"/>
                    <a:pt x="542925" y="0"/>
                  </a:cubicBezTo>
                  <a:close/>
                  <a:moveTo>
                    <a:pt x="542925" y="228600"/>
                  </a:moveTo>
                  <a:cubicBezTo>
                    <a:pt x="495580" y="228600"/>
                    <a:pt x="457200" y="190220"/>
                    <a:pt x="457200" y="142875"/>
                  </a:cubicBezTo>
                  <a:cubicBezTo>
                    <a:pt x="457200" y="95530"/>
                    <a:pt x="495580" y="57150"/>
                    <a:pt x="542925" y="57150"/>
                  </a:cubicBezTo>
                  <a:cubicBezTo>
                    <a:pt x="590270" y="57150"/>
                    <a:pt x="628650" y="95530"/>
                    <a:pt x="628650" y="142875"/>
                  </a:cubicBezTo>
                  <a:cubicBezTo>
                    <a:pt x="628598" y="190198"/>
                    <a:pt x="590248" y="228548"/>
                    <a:pt x="542925" y="228600"/>
                  </a:cubicBezTo>
                  <a:close/>
                </a:path>
              </a:pathLst>
            </a:custGeom>
            <a:solidFill>
              <a:srgbClr val="00B0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C2AE075-80B6-4635-93ED-22DE24088F7E}"/>
                </a:ext>
              </a:extLst>
            </p:cNvPr>
            <p:cNvSpPr txBox="1"/>
            <p:nvPr/>
          </p:nvSpPr>
          <p:spPr>
            <a:xfrm>
              <a:off x="-1061745" y="2229110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Auto Reload</a:t>
              </a:r>
              <a:endParaRPr lang="ko-KR" altLang="en-US" sz="700" dirty="0"/>
            </a:p>
          </p:txBody>
        </p:sp>
        <p:pic>
          <p:nvPicPr>
            <p:cNvPr id="102" name="그래픽 101" descr="새로 고침 윤곽선">
              <a:extLst>
                <a:ext uri="{FF2B5EF4-FFF2-40B4-BE49-F238E27FC236}">
                  <a16:creationId xmlns:a16="http://schemas.microsoft.com/office/drawing/2014/main" id="{851352B1-852B-4162-AFE7-35432DEE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182372" y="2247487"/>
              <a:ext cx="170718" cy="170718"/>
            </a:xfrm>
            <a:prstGeom prst="rect">
              <a:avLst/>
            </a:prstGeom>
          </p:spPr>
        </p:pic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9D47950-C714-4474-BB10-00F584C5BBBD}"/>
              </a:ext>
            </a:extLst>
          </p:cNvPr>
          <p:cNvSpPr/>
          <p:nvPr/>
        </p:nvSpPr>
        <p:spPr>
          <a:xfrm>
            <a:off x="8235387" y="2516106"/>
            <a:ext cx="1164080" cy="263325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Select to Delete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30882E9-8322-4AC8-B89A-652005EA4E12}"/>
              </a:ext>
            </a:extLst>
          </p:cNvPr>
          <p:cNvGrpSpPr/>
          <p:nvPr/>
        </p:nvGrpSpPr>
        <p:grpSpPr>
          <a:xfrm>
            <a:off x="8785617" y="3786840"/>
            <a:ext cx="489582" cy="226103"/>
            <a:chOff x="8051619" y="1482097"/>
            <a:chExt cx="1173515" cy="541966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18E596C3-F18E-4380-B4D4-4A2327C2E302}"/>
                </a:ext>
              </a:extLst>
            </p:cNvPr>
            <p:cNvSpPr/>
            <p:nvPr/>
          </p:nvSpPr>
          <p:spPr>
            <a:xfrm>
              <a:off x="8051619" y="1482097"/>
              <a:ext cx="541966" cy="541966"/>
            </a:xfrm>
            <a:prstGeom prst="ellips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115" name="그래픽 114" descr="연필 단색으로 채워진">
              <a:extLst>
                <a:ext uri="{FF2B5EF4-FFF2-40B4-BE49-F238E27FC236}">
                  <a16:creationId xmlns:a16="http://schemas.microsoft.com/office/drawing/2014/main" id="{52209325-CF83-401F-9DC7-41B82238B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00619" y="1635633"/>
              <a:ext cx="243964" cy="243958"/>
            </a:xfrm>
            <a:prstGeom prst="rect">
              <a:avLst/>
            </a:prstGeom>
          </p:spPr>
        </p:pic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50611D83-3A99-4629-AB12-ED4C654BA383}"/>
                </a:ext>
              </a:extLst>
            </p:cNvPr>
            <p:cNvSpPr/>
            <p:nvPr/>
          </p:nvSpPr>
          <p:spPr>
            <a:xfrm>
              <a:off x="8683168" y="1482097"/>
              <a:ext cx="541966" cy="541966"/>
            </a:xfrm>
            <a:prstGeom prst="ellips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117" name="그래픽 116" descr="쓰레기 단색으로 채워진">
              <a:extLst>
                <a:ext uri="{FF2B5EF4-FFF2-40B4-BE49-F238E27FC236}">
                  <a16:creationId xmlns:a16="http://schemas.microsoft.com/office/drawing/2014/main" id="{67DD0611-CC41-48FC-9BF7-EB8113B5E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23161" y="1609035"/>
              <a:ext cx="261978" cy="261976"/>
            </a:xfrm>
            <a:prstGeom prst="rect">
              <a:avLst/>
            </a:prstGeom>
          </p:spPr>
        </p:pic>
      </p:grpSp>
      <p:pic>
        <p:nvPicPr>
          <p:cNvPr id="119" name="그래픽 118" descr="정렬 단색으로 채워진">
            <a:extLst>
              <a:ext uri="{FF2B5EF4-FFF2-40B4-BE49-F238E27FC236}">
                <a16:creationId xmlns:a16="http://schemas.microsoft.com/office/drawing/2014/main" id="{FF1727F8-E7D1-4EBF-844E-997B80FD70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53910" y="2615466"/>
            <a:ext cx="115828" cy="115828"/>
          </a:xfrm>
          <a:prstGeom prst="rect">
            <a:avLst/>
          </a:prstGeom>
        </p:spPr>
      </p:pic>
      <p:pic>
        <p:nvPicPr>
          <p:cNvPr id="120" name="그래픽 119" descr="정렬 단색으로 채워진">
            <a:extLst>
              <a:ext uri="{FF2B5EF4-FFF2-40B4-BE49-F238E27FC236}">
                <a16:creationId xmlns:a16="http://schemas.microsoft.com/office/drawing/2014/main" id="{A6EF5AC9-2493-49D6-B0F9-CE50F4C8E9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48516" y="2615466"/>
            <a:ext cx="115828" cy="115828"/>
          </a:xfrm>
          <a:prstGeom prst="rect">
            <a:avLst/>
          </a:prstGeom>
        </p:spPr>
      </p:pic>
      <p:pic>
        <p:nvPicPr>
          <p:cNvPr id="121" name="그래픽 120" descr="정렬 단색으로 채워진">
            <a:extLst>
              <a:ext uri="{FF2B5EF4-FFF2-40B4-BE49-F238E27FC236}">
                <a16:creationId xmlns:a16="http://schemas.microsoft.com/office/drawing/2014/main" id="{76911886-4716-4F92-8A2E-145E675381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07050" y="2615466"/>
            <a:ext cx="115828" cy="115828"/>
          </a:xfrm>
          <a:prstGeom prst="rect">
            <a:avLst/>
          </a:prstGeom>
        </p:spPr>
      </p:pic>
      <p:sp>
        <p:nvSpPr>
          <p:cNvPr id="123" name="타원 122">
            <a:extLst>
              <a:ext uri="{FF2B5EF4-FFF2-40B4-BE49-F238E27FC236}">
                <a16:creationId xmlns:a16="http://schemas.microsoft.com/office/drawing/2014/main" id="{EDE946F7-8F65-471F-9885-26220574476A}"/>
              </a:ext>
            </a:extLst>
          </p:cNvPr>
          <p:cNvSpPr/>
          <p:nvPr/>
        </p:nvSpPr>
        <p:spPr>
          <a:xfrm>
            <a:off x="8066566" y="252502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9CE04089-8875-4E43-9164-D0A8714DAE45}"/>
              </a:ext>
            </a:extLst>
          </p:cNvPr>
          <p:cNvSpPr/>
          <p:nvPr/>
        </p:nvSpPr>
        <p:spPr>
          <a:xfrm>
            <a:off x="342536" y="378781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C4CF514-4ECB-4020-A51D-2A8BB5DB3B5E}"/>
              </a:ext>
            </a:extLst>
          </p:cNvPr>
          <p:cNvGrpSpPr/>
          <p:nvPr/>
        </p:nvGrpSpPr>
        <p:grpSpPr>
          <a:xfrm>
            <a:off x="8796118" y="5604153"/>
            <a:ext cx="450639" cy="201329"/>
            <a:chOff x="8796118" y="5591597"/>
            <a:chExt cx="450639" cy="201329"/>
          </a:xfrm>
        </p:grpSpPr>
        <p:pic>
          <p:nvPicPr>
            <p:cNvPr id="13" name="그래픽 12" descr="확인 표시 단색으로 채워진">
              <a:extLst>
                <a:ext uri="{FF2B5EF4-FFF2-40B4-BE49-F238E27FC236}">
                  <a16:creationId xmlns:a16="http://schemas.microsoft.com/office/drawing/2014/main" id="{C1CBFB97-CFDA-42BB-85BC-7407CDEF2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96118" y="5591597"/>
              <a:ext cx="201329" cy="201329"/>
            </a:xfrm>
            <a:prstGeom prst="rect">
              <a:avLst/>
            </a:prstGeom>
          </p:spPr>
        </p:pic>
        <p:pic>
          <p:nvPicPr>
            <p:cNvPr id="30" name="그래픽 29" descr="닫기 단색으로 채워진">
              <a:extLst>
                <a:ext uri="{FF2B5EF4-FFF2-40B4-BE49-F238E27FC236}">
                  <a16:creationId xmlns:a16="http://schemas.microsoft.com/office/drawing/2014/main" id="{EABC1A3A-99B0-4090-B186-299F6EF26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45428" y="5591597"/>
              <a:ext cx="201329" cy="201329"/>
            </a:xfrm>
            <a:prstGeom prst="rect">
              <a:avLst/>
            </a:prstGeom>
          </p:spPr>
        </p:pic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7D8FD96-1014-4BE2-9404-50A1FF10A1C4}"/>
              </a:ext>
            </a:extLst>
          </p:cNvPr>
          <p:cNvSpPr/>
          <p:nvPr/>
        </p:nvSpPr>
        <p:spPr>
          <a:xfrm>
            <a:off x="5586984" y="1853303"/>
            <a:ext cx="1844087" cy="263325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Add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System Configuration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408B0EF-EA26-49EF-8768-62231A4D114D}"/>
              </a:ext>
            </a:extLst>
          </p:cNvPr>
          <p:cNvSpPr/>
          <p:nvPr/>
        </p:nvSpPr>
        <p:spPr>
          <a:xfrm>
            <a:off x="4069056" y="6394493"/>
            <a:ext cx="1844087" cy="263325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Add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System Configuration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6157E837-9254-435F-BCFF-8667C9065289}"/>
              </a:ext>
            </a:extLst>
          </p:cNvPr>
          <p:cNvCxnSpPr>
            <a:stCxn id="131" idx="3"/>
            <a:endCxn id="89" idx="3"/>
          </p:cNvCxnSpPr>
          <p:nvPr/>
        </p:nvCxnSpPr>
        <p:spPr>
          <a:xfrm flipV="1">
            <a:off x="5913143" y="6141924"/>
            <a:ext cx="3486324" cy="384232"/>
          </a:xfrm>
          <a:prstGeom prst="bentConnector3">
            <a:avLst>
              <a:gd name="adj1" fmla="val 106557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7F5BBC8-F014-464E-B445-DC25CE66B242}"/>
              </a:ext>
            </a:extLst>
          </p:cNvPr>
          <p:cNvSpPr txBox="1"/>
          <p:nvPr/>
        </p:nvSpPr>
        <p:spPr>
          <a:xfrm>
            <a:off x="7297032" y="6420624"/>
            <a:ext cx="976549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클릭시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행 추가</a:t>
            </a: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73D8F5E-103A-4269-85DC-7A6155A7179B}"/>
              </a:ext>
            </a:extLst>
          </p:cNvPr>
          <p:cNvSpPr/>
          <p:nvPr/>
        </p:nvSpPr>
        <p:spPr>
          <a:xfrm>
            <a:off x="3963270" y="640519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B83A9040-949E-49FA-8045-388827BE0749}"/>
              </a:ext>
            </a:extLst>
          </p:cNvPr>
          <p:cNvSpPr/>
          <p:nvPr/>
        </p:nvSpPr>
        <p:spPr>
          <a:xfrm>
            <a:off x="5447874" y="187923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FF957801-AA1D-48AC-A01E-AC58A971DB30}"/>
              </a:ext>
            </a:extLst>
          </p:cNvPr>
          <p:cNvSpPr/>
          <p:nvPr/>
        </p:nvSpPr>
        <p:spPr>
          <a:xfrm>
            <a:off x="351655" y="558370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7546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5066B0-9B91-4D19-8271-C1C2AF4AEA6E}"/>
              </a:ext>
            </a:extLst>
          </p:cNvPr>
          <p:cNvSpPr/>
          <p:nvPr/>
        </p:nvSpPr>
        <p:spPr>
          <a:xfrm>
            <a:off x="0" y="2166753"/>
            <a:ext cx="9982199" cy="4691247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53FFAE-F030-474B-B54E-8FFFDBA2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선택한 </a:t>
            </a:r>
            <a:r>
              <a:rPr lang="en-US" altLang="ko-KR" dirty="0"/>
              <a:t>System </a:t>
            </a:r>
            <a:r>
              <a:rPr lang="ko-KR" altLang="en-US" dirty="0"/>
              <a:t>변수 삭제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C61422-DE7B-4524-891F-0463D94830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버튼 클릭 시  영역 내 표시 버튼 변경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1-1. </a:t>
            </a:r>
            <a:r>
              <a:rPr lang="ko-KR" altLang="en-US" dirty="0"/>
              <a:t>선택한 변수 삭제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1-2. </a:t>
            </a:r>
            <a:r>
              <a:rPr lang="ko-KR" altLang="en-US" dirty="0"/>
              <a:t>선택 해제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BDCDC6-5E02-4C41-A56F-415A3C382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07_01_System Configuration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F3265A-D0D2-489A-B743-B0E50D3212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선택한 </a:t>
            </a:r>
            <a:r>
              <a:rPr lang="en-US" altLang="ko-KR" dirty="0"/>
              <a:t>system </a:t>
            </a:r>
            <a:r>
              <a:rPr lang="ko-KR" altLang="en-US" dirty="0"/>
              <a:t>변수 삭제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1371B33-31F2-40B8-A9B5-DB7517BBE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Management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System Configuration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5D5E812-4961-42BD-A6A2-93E41B3241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938DD-85D5-4181-887E-A0443B6E2BA2}"/>
              </a:ext>
            </a:extLst>
          </p:cNvPr>
          <p:cNvSpPr txBox="1"/>
          <p:nvPr/>
        </p:nvSpPr>
        <p:spPr>
          <a:xfrm>
            <a:off x="299700" y="1054870"/>
            <a:ext cx="177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/>
                <a:ea typeface="나눔고딕"/>
                <a:cs typeface="+mn-cs"/>
              </a:rPr>
              <a:t>Management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F2B5B4-498C-43B0-9DC7-04AA1875034F}"/>
              </a:ext>
            </a:extLst>
          </p:cNvPr>
          <p:cNvSpPr txBox="1"/>
          <p:nvPr/>
        </p:nvSpPr>
        <p:spPr>
          <a:xfrm>
            <a:off x="241272" y="1862994"/>
            <a:ext cx="177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System Configuration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89F454-10FB-4239-91A7-D182164DFE41}"/>
              </a:ext>
            </a:extLst>
          </p:cNvPr>
          <p:cNvSpPr txBox="1"/>
          <p:nvPr/>
        </p:nvSpPr>
        <p:spPr>
          <a:xfrm>
            <a:off x="1984359" y="1877461"/>
            <a:ext cx="16183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User Configuration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5BA845-6397-45B7-B7A1-2E4002A6CBAC}"/>
              </a:ext>
            </a:extLst>
          </p:cNvPr>
          <p:cNvGrpSpPr/>
          <p:nvPr/>
        </p:nvGrpSpPr>
        <p:grpSpPr>
          <a:xfrm>
            <a:off x="7533760" y="1845326"/>
            <a:ext cx="2303929" cy="279278"/>
            <a:chOff x="6985120" y="3310742"/>
            <a:chExt cx="2303929" cy="27927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A89E0ED-86BF-49E4-A39A-663B1C565235}"/>
                </a:ext>
              </a:extLst>
            </p:cNvPr>
            <p:cNvSpPr/>
            <p:nvPr/>
          </p:nvSpPr>
          <p:spPr>
            <a:xfrm>
              <a:off x="6985120" y="3310742"/>
              <a:ext cx="2303929" cy="2792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ALL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     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Search keyword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F4E1EBA-DBF3-4A37-BAE8-2630C646EFBC}"/>
                </a:ext>
              </a:extLst>
            </p:cNvPr>
            <p:cNvGrpSpPr/>
            <p:nvPr/>
          </p:nvGrpSpPr>
          <p:grpSpPr>
            <a:xfrm>
              <a:off x="9039601" y="3344503"/>
              <a:ext cx="203001" cy="203001"/>
              <a:chOff x="7328151" y="3759978"/>
              <a:chExt cx="180368" cy="18036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1664BC7-5CED-498C-96CA-B049974526C2}"/>
                  </a:ext>
                </a:extLst>
              </p:cNvPr>
              <p:cNvSpPr/>
              <p:nvPr/>
            </p:nvSpPr>
            <p:spPr>
              <a:xfrm>
                <a:off x="7328151" y="3759978"/>
                <a:ext cx="180368" cy="180368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22" name="그래픽 21" descr="돋보기 윤곽선">
                <a:extLst>
                  <a:ext uri="{FF2B5EF4-FFF2-40B4-BE49-F238E27FC236}">
                    <a16:creationId xmlns:a16="http://schemas.microsoft.com/office/drawing/2014/main" id="{3881AA4C-8672-4B38-8447-695FCB511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4554" y="3792007"/>
                <a:ext cx="120539" cy="120539"/>
              </a:xfrm>
              <a:prstGeom prst="rect">
                <a:avLst/>
              </a:prstGeom>
            </p:spPr>
          </p:pic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A9E0426-4AB1-4368-AFD5-9FAD9B1879D6}"/>
                </a:ext>
              </a:extLst>
            </p:cNvPr>
            <p:cNvCxnSpPr>
              <a:cxnSpLocks/>
            </p:cNvCxnSpPr>
            <p:nvPr/>
          </p:nvCxnSpPr>
          <p:spPr>
            <a:xfrm>
              <a:off x="7602993" y="3364525"/>
              <a:ext cx="0" cy="1717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래픽 19" descr="아래쪽 캐럿 단색으로 채워진">
              <a:extLst>
                <a:ext uri="{FF2B5EF4-FFF2-40B4-BE49-F238E27FC236}">
                  <a16:creationId xmlns:a16="http://schemas.microsoft.com/office/drawing/2014/main" id="{6F4596F8-9A8B-47EB-89C9-8D0D633C2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05550" y="3375179"/>
              <a:ext cx="158222" cy="158222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EB4B4E3-5FE6-4427-A25F-0A44D916E119}"/>
              </a:ext>
            </a:extLst>
          </p:cNvPr>
          <p:cNvSpPr txBox="1"/>
          <p:nvPr/>
        </p:nvSpPr>
        <p:spPr>
          <a:xfrm>
            <a:off x="1430424" y="2550982"/>
            <a:ext cx="684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property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04BB4B-3480-40FC-B0FA-B8C9979564BA}"/>
              </a:ext>
            </a:extLst>
          </p:cNvPr>
          <p:cNvSpPr txBox="1"/>
          <p:nvPr/>
        </p:nvSpPr>
        <p:spPr>
          <a:xfrm>
            <a:off x="3604595" y="2569609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12C01F-14AF-4122-8F43-3332B4303B83}"/>
              </a:ext>
            </a:extLst>
          </p:cNvPr>
          <p:cNvSpPr txBox="1"/>
          <p:nvPr/>
        </p:nvSpPr>
        <p:spPr>
          <a:xfrm>
            <a:off x="5731081" y="2530931"/>
            <a:ext cx="833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D60E57-89DB-4C65-A6E9-3E9DFF9E3167}"/>
              </a:ext>
            </a:extLst>
          </p:cNvPr>
          <p:cNvSpPr/>
          <p:nvPr/>
        </p:nvSpPr>
        <p:spPr>
          <a:xfrm>
            <a:off x="582732" y="2826224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55CA18-ACDB-416D-A2B5-0ADE582AA0AE}"/>
              </a:ext>
            </a:extLst>
          </p:cNvPr>
          <p:cNvSpPr txBox="1"/>
          <p:nvPr/>
        </p:nvSpPr>
        <p:spPr>
          <a:xfrm>
            <a:off x="1418880" y="2895346"/>
            <a:ext cx="2031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orchestrator.log.size	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1F359D-8E88-48CB-AADD-9B51D5A1F639}"/>
              </a:ext>
            </a:extLst>
          </p:cNvPr>
          <p:cNvSpPr txBox="1"/>
          <p:nvPr/>
        </p:nvSpPr>
        <p:spPr>
          <a:xfrm>
            <a:off x="3624103" y="2894255"/>
            <a:ext cx="396262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200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C4311A-E04A-41E9-9595-8A1FC895D724}"/>
              </a:ext>
            </a:extLst>
          </p:cNvPr>
          <p:cNvSpPr txBox="1"/>
          <p:nvPr/>
        </p:nvSpPr>
        <p:spPr>
          <a:xfrm>
            <a:off x="945466" y="2895346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6A748C-353C-481A-B9D4-DCD66559C912}"/>
              </a:ext>
            </a:extLst>
          </p:cNvPr>
          <p:cNvSpPr txBox="1"/>
          <p:nvPr/>
        </p:nvSpPr>
        <p:spPr>
          <a:xfrm>
            <a:off x="5694325" y="2894255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46FE8D5-676D-44B2-9C43-D8D1672B2C4C}"/>
              </a:ext>
            </a:extLst>
          </p:cNvPr>
          <p:cNvSpPr/>
          <p:nvPr/>
        </p:nvSpPr>
        <p:spPr>
          <a:xfrm>
            <a:off x="582732" y="3273725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EE6286-E4B6-4438-9819-1BDE4FEF1E52}"/>
              </a:ext>
            </a:extLst>
          </p:cNvPr>
          <p:cNvSpPr txBox="1"/>
          <p:nvPr/>
        </p:nvSpPr>
        <p:spPr>
          <a:xfrm>
            <a:off x="1418880" y="3342847"/>
            <a:ext cx="2031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beeai.apiserving.orchestrator.port	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0F2420-B329-4762-BC90-66A9D9DA9E1D}"/>
              </a:ext>
            </a:extLst>
          </p:cNvPr>
          <p:cNvSpPr txBox="1"/>
          <p:nvPr/>
        </p:nvSpPr>
        <p:spPr>
          <a:xfrm>
            <a:off x="3624103" y="3341756"/>
            <a:ext cx="537327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19999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B868C8-55A3-4731-8B28-22C7E2CAF653}"/>
              </a:ext>
            </a:extLst>
          </p:cNvPr>
          <p:cNvSpPr txBox="1"/>
          <p:nvPr/>
        </p:nvSpPr>
        <p:spPr>
          <a:xfrm>
            <a:off x="945466" y="3342847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F9D3E4-B8C2-4B80-BEF6-3E0A00DA589F}"/>
              </a:ext>
            </a:extLst>
          </p:cNvPr>
          <p:cNvSpPr txBox="1"/>
          <p:nvPr/>
        </p:nvSpPr>
        <p:spPr>
          <a:xfrm>
            <a:off x="5694325" y="3341756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63B916-DA3C-4718-B0CC-F4F71FEE8EAC}"/>
              </a:ext>
            </a:extLst>
          </p:cNvPr>
          <p:cNvSpPr/>
          <p:nvPr/>
        </p:nvSpPr>
        <p:spPr>
          <a:xfrm>
            <a:off x="582732" y="3715353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090C54-41DA-465D-AD3F-80E3827890E5}"/>
              </a:ext>
            </a:extLst>
          </p:cNvPr>
          <p:cNvSpPr txBox="1"/>
          <p:nvPr/>
        </p:nvSpPr>
        <p:spPr>
          <a:xfrm>
            <a:off x="1418880" y="3784475"/>
            <a:ext cx="2031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beeai.gateway.host	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7AB4C9-A5A8-4A66-8D0B-CCD8E45071A2}"/>
              </a:ext>
            </a:extLst>
          </p:cNvPr>
          <p:cNvSpPr txBox="1"/>
          <p:nvPr/>
        </p:nvSpPr>
        <p:spPr>
          <a:xfrm>
            <a:off x="3624103" y="3783384"/>
            <a:ext cx="450764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csle1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2DF1D8-25B3-4206-A7E9-B4AA26779032}"/>
              </a:ext>
            </a:extLst>
          </p:cNvPr>
          <p:cNvSpPr txBox="1"/>
          <p:nvPr/>
        </p:nvSpPr>
        <p:spPr>
          <a:xfrm>
            <a:off x="945466" y="3784475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31C0B5B-6BDE-4CFF-B168-CFF54BE7D8C1}"/>
              </a:ext>
            </a:extLst>
          </p:cNvPr>
          <p:cNvSpPr txBox="1"/>
          <p:nvPr/>
        </p:nvSpPr>
        <p:spPr>
          <a:xfrm>
            <a:off x="5694325" y="3783384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B836565-9FBD-4587-ABBC-928E1BCEA0BB}"/>
              </a:ext>
            </a:extLst>
          </p:cNvPr>
          <p:cNvSpPr/>
          <p:nvPr/>
        </p:nvSpPr>
        <p:spPr>
          <a:xfrm>
            <a:off x="582732" y="4182572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84DBFFA-D512-459F-990D-AFCA3FAC5295}"/>
              </a:ext>
            </a:extLst>
          </p:cNvPr>
          <p:cNvSpPr txBox="1"/>
          <p:nvPr/>
        </p:nvSpPr>
        <p:spPr>
          <a:xfrm>
            <a:off x="1418880" y="4251694"/>
            <a:ext cx="2031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beeai.gateway.https.port	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5981A47-0CFD-4559-B532-8CCC84EFA8D2}"/>
              </a:ext>
            </a:extLst>
          </p:cNvPr>
          <p:cNvSpPr txBox="1"/>
          <p:nvPr/>
        </p:nvSpPr>
        <p:spPr>
          <a:xfrm>
            <a:off x="3624103" y="4250603"/>
            <a:ext cx="537327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18890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3BA91E-4493-4217-A1E1-CAF4A99FDE4E}"/>
              </a:ext>
            </a:extLst>
          </p:cNvPr>
          <p:cNvSpPr txBox="1"/>
          <p:nvPr/>
        </p:nvSpPr>
        <p:spPr>
          <a:xfrm>
            <a:off x="945466" y="4251694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23F86B9-796E-4FF7-A573-9308A0DF9AF6}"/>
              </a:ext>
            </a:extLst>
          </p:cNvPr>
          <p:cNvSpPr txBox="1"/>
          <p:nvPr/>
        </p:nvSpPr>
        <p:spPr>
          <a:xfrm>
            <a:off x="5694325" y="4250603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0B4977E-5F31-4ED8-8A02-FAE701362AE8}"/>
              </a:ext>
            </a:extLst>
          </p:cNvPr>
          <p:cNvSpPr/>
          <p:nvPr/>
        </p:nvSpPr>
        <p:spPr>
          <a:xfrm>
            <a:off x="582732" y="4630073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FBF4A2-1C9F-480B-A0A1-05ECE80118FA}"/>
              </a:ext>
            </a:extLst>
          </p:cNvPr>
          <p:cNvSpPr txBox="1"/>
          <p:nvPr/>
        </p:nvSpPr>
        <p:spPr>
          <a:xfrm>
            <a:off x="1418880" y="4699195"/>
            <a:ext cx="2031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beeai.gateway.port	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3F8FA83-8BBC-4EE6-8757-E596E140AD12}"/>
              </a:ext>
            </a:extLst>
          </p:cNvPr>
          <p:cNvSpPr txBox="1"/>
          <p:nvPr/>
        </p:nvSpPr>
        <p:spPr>
          <a:xfrm>
            <a:off x="3624103" y="4698104"/>
            <a:ext cx="466794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8890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089F311-BA70-4757-9B79-1BDB1ABF771D}"/>
              </a:ext>
            </a:extLst>
          </p:cNvPr>
          <p:cNvSpPr txBox="1"/>
          <p:nvPr/>
        </p:nvSpPr>
        <p:spPr>
          <a:xfrm>
            <a:off x="945466" y="4699195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A79402-192D-43DE-8466-91A39851F7A5}"/>
              </a:ext>
            </a:extLst>
          </p:cNvPr>
          <p:cNvSpPr txBox="1"/>
          <p:nvPr/>
        </p:nvSpPr>
        <p:spPr>
          <a:xfrm>
            <a:off x="5694325" y="4698104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0FE7642-83F2-4AEA-9261-F095B0505E0A}"/>
              </a:ext>
            </a:extLst>
          </p:cNvPr>
          <p:cNvSpPr/>
          <p:nvPr/>
        </p:nvSpPr>
        <p:spPr>
          <a:xfrm>
            <a:off x="582732" y="5072778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03470F2-C94E-46DF-8DFC-14ED9336420F}"/>
              </a:ext>
            </a:extLst>
          </p:cNvPr>
          <p:cNvSpPr txBox="1"/>
          <p:nvPr/>
        </p:nvSpPr>
        <p:spPr>
          <a:xfrm>
            <a:off x="1418880" y="5141900"/>
            <a:ext cx="2031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beeai.kubernetes.host	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0E544E7-DE66-470D-81A2-8119AC307EB0}"/>
              </a:ext>
            </a:extLst>
          </p:cNvPr>
          <p:cNvSpPr txBox="1"/>
          <p:nvPr/>
        </p:nvSpPr>
        <p:spPr>
          <a:xfrm>
            <a:off x="3624103" y="5140809"/>
            <a:ext cx="450764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csle1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55BEB3-A1C9-4F78-9F8F-FB8E297CC810}"/>
              </a:ext>
            </a:extLst>
          </p:cNvPr>
          <p:cNvSpPr txBox="1"/>
          <p:nvPr/>
        </p:nvSpPr>
        <p:spPr>
          <a:xfrm>
            <a:off x="945466" y="5141900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043164A-D26A-4E6E-9D90-0F47021037E9}"/>
              </a:ext>
            </a:extLst>
          </p:cNvPr>
          <p:cNvSpPr txBox="1"/>
          <p:nvPr/>
        </p:nvSpPr>
        <p:spPr>
          <a:xfrm>
            <a:off x="5694325" y="5140809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930424A-DC3D-4148-8EBD-52E7FADA0DDC}"/>
              </a:ext>
            </a:extLst>
          </p:cNvPr>
          <p:cNvSpPr/>
          <p:nvPr/>
        </p:nvSpPr>
        <p:spPr>
          <a:xfrm>
            <a:off x="582732" y="5520279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7654907-0A44-4EA0-B520-2EBECF5B9F64}"/>
              </a:ext>
            </a:extLst>
          </p:cNvPr>
          <p:cNvSpPr txBox="1"/>
          <p:nvPr/>
        </p:nvSpPr>
        <p:spPr>
          <a:xfrm>
            <a:off x="1418880" y="5589401"/>
            <a:ext cx="2031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beeai.kubernetes.port	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D6928E-51F9-45D2-8B97-CDC7E95AAA98}"/>
              </a:ext>
            </a:extLst>
          </p:cNvPr>
          <p:cNvSpPr txBox="1"/>
          <p:nvPr/>
        </p:nvSpPr>
        <p:spPr>
          <a:xfrm>
            <a:off x="3624103" y="5588310"/>
            <a:ext cx="466794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9999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86D405-D7D7-47A3-8173-C838A2A0E692}"/>
              </a:ext>
            </a:extLst>
          </p:cNvPr>
          <p:cNvSpPr txBox="1"/>
          <p:nvPr/>
        </p:nvSpPr>
        <p:spPr>
          <a:xfrm>
            <a:off x="945466" y="5589401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FD7FF33-96DE-420A-BF93-53A53318B538}"/>
              </a:ext>
            </a:extLst>
          </p:cNvPr>
          <p:cNvSpPr txBox="1"/>
          <p:nvPr/>
        </p:nvSpPr>
        <p:spPr>
          <a:xfrm>
            <a:off x="5694325" y="5588310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A8A552D-7923-4098-A6D0-C9280C7A7B87}"/>
              </a:ext>
            </a:extLst>
          </p:cNvPr>
          <p:cNvSpPr/>
          <p:nvPr/>
        </p:nvSpPr>
        <p:spPr>
          <a:xfrm>
            <a:off x="582732" y="5957386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E27F63B-C091-4297-83A0-38DCF4EE75C1}"/>
              </a:ext>
            </a:extLst>
          </p:cNvPr>
          <p:cNvSpPr txBox="1"/>
          <p:nvPr/>
        </p:nvSpPr>
        <p:spPr>
          <a:xfrm>
            <a:off x="1418880" y="6026508"/>
            <a:ext cx="2031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beeai.monitoring.port	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8D071FE-4545-4746-AE82-D3BDBC3A6522}"/>
              </a:ext>
            </a:extLst>
          </p:cNvPr>
          <p:cNvSpPr txBox="1"/>
          <p:nvPr/>
        </p:nvSpPr>
        <p:spPr>
          <a:xfrm>
            <a:off x="3624103" y="6025417"/>
            <a:ext cx="466794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8894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05E168C-DA75-4C80-B8AE-278D7FAC9BF2}"/>
              </a:ext>
            </a:extLst>
          </p:cNvPr>
          <p:cNvSpPr txBox="1"/>
          <p:nvPr/>
        </p:nvSpPr>
        <p:spPr>
          <a:xfrm>
            <a:off x="945466" y="6026508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13FCA59-5A9A-41DE-A1C7-0028D8B7824C}"/>
              </a:ext>
            </a:extLst>
          </p:cNvPr>
          <p:cNvSpPr txBox="1"/>
          <p:nvPr/>
        </p:nvSpPr>
        <p:spPr>
          <a:xfrm>
            <a:off x="5694325" y="6025417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5CB695E-D6C1-4D1B-9D5F-BCDE5D98DF44}"/>
              </a:ext>
            </a:extLst>
          </p:cNvPr>
          <p:cNvSpPr/>
          <p:nvPr/>
        </p:nvSpPr>
        <p:spPr>
          <a:xfrm>
            <a:off x="582732" y="6404887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7EA0B51-CB80-4096-B15B-D4A8F01E5258}"/>
              </a:ext>
            </a:extLst>
          </p:cNvPr>
          <p:cNvSpPr txBox="1"/>
          <p:nvPr/>
        </p:nvSpPr>
        <p:spPr>
          <a:xfrm>
            <a:off x="1418880" y="6474009"/>
            <a:ext cx="2031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beeai.oauth2client.port	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F8C186D-2839-4C26-B5FE-D2CE513F2B91}"/>
              </a:ext>
            </a:extLst>
          </p:cNvPr>
          <p:cNvSpPr txBox="1"/>
          <p:nvPr/>
        </p:nvSpPr>
        <p:spPr>
          <a:xfrm>
            <a:off x="3624103" y="6472918"/>
            <a:ext cx="466794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8895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F4567C2-EDFD-42A8-8FCA-4F046CE75CD9}"/>
              </a:ext>
            </a:extLst>
          </p:cNvPr>
          <p:cNvSpPr txBox="1"/>
          <p:nvPr/>
        </p:nvSpPr>
        <p:spPr>
          <a:xfrm>
            <a:off x="945466" y="6474009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BDD5384-7831-4003-A2F3-44B272AE9B61}"/>
              </a:ext>
            </a:extLst>
          </p:cNvPr>
          <p:cNvSpPr txBox="1"/>
          <p:nvPr/>
        </p:nvSpPr>
        <p:spPr>
          <a:xfrm>
            <a:off x="5694325" y="6472918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D24C8D7-8E1C-4140-A3F1-79A6A6BD37D8}"/>
              </a:ext>
            </a:extLst>
          </p:cNvPr>
          <p:cNvSpPr/>
          <p:nvPr/>
        </p:nvSpPr>
        <p:spPr>
          <a:xfrm>
            <a:off x="5204448" y="1284483"/>
            <a:ext cx="625809" cy="263325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Select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ADE35D-33ED-40F8-8D42-CFA2AAE5D938}"/>
              </a:ext>
            </a:extLst>
          </p:cNvPr>
          <p:cNvSpPr/>
          <p:nvPr/>
        </p:nvSpPr>
        <p:spPr>
          <a:xfrm>
            <a:off x="7205438" y="2464569"/>
            <a:ext cx="2299060" cy="3588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>
            <a:solidFill>
              <a:schemeClr val="tx1">
                <a:lumMod val="50000"/>
                <a:lumOff val="50000"/>
              </a:schemeClr>
            </a:solidFill>
            <a:prstDash val="sys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9D47950-C714-4474-BB10-00F584C5BBBD}"/>
              </a:ext>
            </a:extLst>
          </p:cNvPr>
          <p:cNvSpPr/>
          <p:nvPr/>
        </p:nvSpPr>
        <p:spPr>
          <a:xfrm>
            <a:off x="7313150" y="2533986"/>
            <a:ext cx="988238" cy="242129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Delete Selected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7232899-01B1-42F2-AC30-2186F7DA2C3B}"/>
              </a:ext>
            </a:extLst>
          </p:cNvPr>
          <p:cNvSpPr/>
          <p:nvPr/>
        </p:nvSpPr>
        <p:spPr>
          <a:xfrm>
            <a:off x="8356366" y="2524260"/>
            <a:ext cx="1008558" cy="242129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tx1"/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/>
              <a:t>Cancel Selection</a:t>
            </a:r>
            <a:endParaRPr lang="ko-KR" altLang="en-US" sz="900" dirty="0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9E4CC683-5D05-4D0F-8D5D-2939A1AE545F}"/>
              </a:ext>
            </a:extLst>
          </p:cNvPr>
          <p:cNvCxnSpPr>
            <a:cxnSpLocks/>
            <a:stCxn id="121" idx="2"/>
            <a:endCxn id="32" idx="1"/>
          </p:cNvCxnSpPr>
          <p:nvPr/>
        </p:nvCxnSpPr>
        <p:spPr>
          <a:xfrm rot="16200000" flipH="1">
            <a:off x="5813303" y="1251857"/>
            <a:ext cx="1096185" cy="1688085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5926E4C-CCBE-4393-ACF8-05E43D3162A0}"/>
              </a:ext>
            </a:extLst>
          </p:cNvPr>
          <p:cNvSpPr txBox="1"/>
          <p:nvPr/>
        </p:nvSpPr>
        <p:spPr>
          <a:xfrm>
            <a:off x="4603946" y="1713907"/>
            <a:ext cx="1838965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영역 내 표시 버튼 변경</a:t>
            </a: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85489440-1EC6-4342-BD67-191A256E2816}"/>
              </a:ext>
            </a:extLst>
          </p:cNvPr>
          <p:cNvSpPr/>
          <p:nvPr/>
        </p:nvSpPr>
        <p:spPr>
          <a:xfrm>
            <a:off x="7060505" y="253398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E46EF94-2AF2-47BD-9D9C-BE1466B5BD2E}"/>
              </a:ext>
            </a:extLst>
          </p:cNvPr>
          <p:cNvSpPr txBox="1"/>
          <p:nvPr/>
        </p:nvSpPr>
        <p:spPr>
          <a:xfrm>
            <a:off x="7616345" y="272968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E73A238-22C1-4E7B-B1CA-86CE07A1757B}"/>
              </a:ext>
            </a:extLst>
          </p:cNvPr>
          <p:cNvSpPr txBox="1"/>
          <p:nvPr/>
        </p:nvSpPr>
        <p:spPr>
          <a:xfrm>
            <a:off x="8669721" y="272968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51F557A-A287-4D34-A148-CEABCB7BC988}"/>
              </a:ext>
            </a:extLst>
          </p:cNvPr>
          <p:cNvSpPr txBox="1"/>
          <p:nvPr/>
        </p:nvSpPr>
        <p:spPr>
          <a:xfrm>
            <a:off x="599838" y="6474009"/>
            <a:ext cx="2936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C2940AF-59F9-427E-A9A4-DD864B59BC58}"/>
              </a:ext>
            </a:extLst>
          </p:cNvPr>
          <p:cNvSpPr txBox="1"/>
          <p:nvPr/>
        </p:nvSpPr>
        <p:spPr>
          <a:xfrm>
            <a:off x="599838" y="6026677"/>
            <a:ext cx="2936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161E7E7-AEAE-4758-9A7E-FC540ACE4B30}"/>
              </a:ext>
            </a:extLst>
          </p:cNvPr>
          <p:cNvSpPr txBox="1"/>
          <p:nvPr/>
        </p:nvSpPr>
        <p:spPr>
          <a:xfrm>
            <a:off x="599838" y="5579344"/>
            <a:ext cx="2936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9270B34-380F-4E2E-929D-395EF73A10B3}"/>
              </a:ext>
            </a:extLst>
          </p:cNvPr>
          <p:cNvSpPr txBox="1"/>
          <p:nvPr/>
        </p:nvSpPr>
        <p:spPr>
          <a:xfrm>
            <a:off x="599838" y="5132011"/>
            <a:ext cx="2936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DAC0F17-6722-46FF-B67A-300A392464A3}"/>
              </a:ext>
            </a:extLst>
          </p:cNvPr>
          <p:cNvSpPr txBox="1"/>
          <p:nvPr/>
        </p:nvSpPr>
        <p:spPr>
          <a:xfrm>
            <a:off x="599838" y="4684678"/>
            <a:ext cx="2936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3095033-609D-49DB-ACA7-44FEA24282B4}"/>
              </a:ext>
            </a:extLst>
          </p:cNvPr>
          <p:cNvSpPr txBox="1"/>
          <p:nvPr/>
        </p:nvSpPr>
        <p:spPr>
          <a:xfrm>
            <a:off x="599838" y="4237345"/>
            <a:ext cx="2936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E32C2CB-ADAA-4332-9B9B-7E2C61E9F943}"/>
              </a:ext>
            </a:extLst>
          </p:cNvPr>
          <p:cNvSpPr txBox="1"/>
          <p:nvPr/>
        </p:nvSpPr>
        <p:spPr>
          <a:xfrm>
            <a:off x="599838" y="3790012"/>
            <a:ext cx="2936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230E668-5554-4B71-96A0-9C2132FB161E}"/>
              </a:ext>
            </a:extLst>
          </p:cNvPr>
          <p:cNvSpPr txBox="1"/>
          <p:nvPr/>
        </p:nvSpPr>
        <p:spPr>
          <a:xfrm>
            <a:off x="599838" y="3342679"/>
            <a:ext cx="2936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2A3C43D-758D-4046-A951-59A41C1F6B98}"/>
              </a:ext>
            </a:extLst>
          </p:cNvPr>
          <p:cNvSpPr txBox="1"/>
          <p:nvPr/>
        </p:nvSpPr>
        <p:spPr>
          <a:xfrm>
            <a:off x="599838" y="2895346"/>
            <a:ext cx="2936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F4E3099-3937-44EB-850D-B7F3B027A9DF}"/>
              </a:ext>
            </a:extLst>
          </p:cNvPr>
          <p:cNvSpPr txBox="1"/>
          <p:nvPr/>
        </p:nvSpPr>
        <p:spPr>
          <a:xfrm>
            <a:off x="599838" y="2566371"/>
            <a:ext cx="2936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</a:t>
            </a: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47C676D7-CE6A-4294-A1BD-B74D022F5A2C}"/>
              </a:ext>
            </a:extLst>
          </p:cNvPr>
          <p:cNvSpPr/>
          <p:nvPr/>
        </p:nvSpPr>
        <p:spPr>
          <a:xfrm>
            <a:off x="616084" y="235878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3C50EDA-7679-497B-A315-CAA08B977E6B}"/>
              </a:ext>
            </a:extLst>
          </p:cNvPr>
          <p:cNvCxnSpPr>
            <a:cxnSpLocks/>
          </p:cNvCxnSpPr>
          <p:nvPr/>
        </p:nvCxnSpPr>
        <p:spPr>
          <a:xfrm>
            <a:off x="376422" y="2151077"/>
            <a:ext cx="1507242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3533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5066B0-9B91-4D19-8271-C1C2AF4AEA6E}"/>
              </a:ext>
            </a:extLst>
          </p:cNvPr>
          <p:cNvSpPr/>
          <p:nvPr/>
        </p:nvSpPr>
        <p:spPr>
          <a:xfrm>
            <a:off x="0" y="2166753"/>
            <a:ext cx="9982199" cy="4691247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53FFAE-F030-474B-B54E-8FFFDBA2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Configuration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C61422-DE7B-4524-891F-0463D94830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# </a:t>
            </a:r>
            <a:r>
              <a:rPr lang="ko-KR" altLang="en-US" dirty="0"/>
              <a:t>기존 활용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BDCDC6-5E02-4C41-A56F-415A3C382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07_02_User Configuration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F3265A-D0D2-489A-B743-B0E50D3212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User Configuration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1371B33-31F2-40B8-A9B5-DB7517BBE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Management &gt; User Configuration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5D5E812-4961-42BD-A6A2-93E41B3241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938DD-85D5-4181-887E-A0443B6E2BA2}"/>
              </a:ext>
            </a:extLst>
          </p:cNvPr>
          <p:cNvSpPr txBox="1"/>
          <p:nvPr/>
        </p:nvSpPr>
        <p:spPr>
          <a:xfrm>
            <a:off x="299700" y="1054870"/>
            <a:ext cx="177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/>
                <a:ea typeface="나눔고딕"/>
                <a:cs typeface="+mn-cs"/>
              </a:rPr>
              <a:t>Management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F2B5B4-498C-43B0-9DC7-04AA1875034F}"/>
              </a:ext>
            </a:extLst>
          </p:cNvPr>
          <p:cNvSpPr txBox="1"/>
          <p:nvPr/>
        </p:nvSpPr>
        <p:spPr>
          <a:xfrm>
            <a:off x="241272" y="1862994"/>
            <a:ext cx="177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System Configuration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C288D0F-5D5A-4635-B218-ED82F7CE480F}"/>
              </a:ext>
            </a:extLst>
          </p:cNvPr>
          <p:cNvCxnSpPr>
            <a:cxnSpLocks/>
          </p:cNvCxnSpPr>
          <p:nvPr/>
        </p:nvCxnSpPr>
        <p:spPr>
          <a:xfrm>
            <a:off x="2049774" y="2151077"/>
            <a:ext cx="1507242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89F454-10FB-4239-91A7-D182164DFE41}"/>
              </a:ext>
            </a:extLst>
          </p:cNvPr>
          <p:cNvSpPr txBox="1"/>
          <p:nvPr/>
        </p:nvSpPr>
        <p:spPr>
          <a:xfrm>
            <a:off x="1984359" y="1877461"/>
            <a:ext cx="16183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User Configuration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1F9D30-7EC0-43C4-95D9-4FA8436DD1F3}"/>
              </a:ext>
            </a:extLst>
          </p:cNvPr>
          <p:cNvSpPr txBox="1"/>
          <p:nvPr/>
        </p:nvSpPr>
        <p:spPr>
          <a:xfrm>
            <a:off x="3965016" y="3950208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활용</a:t>
            </a:r>
          </a:p>
        </p:txBody>
      </p:sp>
    </p:spTree>
    <p:extLst>
      <p:ext uri="{BB962C8B-B14F-4D97-AF65-F5344CB8AC3E}">
        <p14:creationId xmlns:p14="http://schemas.microsoft.com/office/powerpoint/2010/main" val="21284179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9895A-CD33-4F60-9712-04E0FCCA9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Setting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4A42B9-B731-4539-910E-BF14E369BE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커스텀</a:t>
            </a:r>
            <a:r>
              <a:rPr lang="en-US" altLang="ko-KR" dirty="0"/>
              <a:t> </a:t>
            </a:r>
            <a:r>
              <a:rPr lang="ko-KR" altLang="en-US" dirty="0"/>
              <a:t>요소 추가에 따라 내용은 변경될 수 있음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BDA5C7-EEEA-434A-93CA-0149009CE4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08_01_Setting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089241-583C-4E87-82F9-D6DC828FF2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Setting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90DA2D0-3DAC-491A-99E3-447987E40D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Setting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5544DE0-7FEF-4552-B2B8-89A216DC74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2F75B1-1082-40A9-992B-172A91013FB2}"/>
              </a:ext>
            </a:extLst>
          </p:cNvPr>
          <p:cNvSpPr/>
          <p:nvPr/>
        </p:nvSpPr>
        <p:spPr>
          <a:xfrm>
            <a:off x="360581" y="1655047"/>
            <a:ext cx="4580055" cy="3682855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75" name="그래픽 74" descr="닫기 윤곽선">
            <a:extLst>
              <a:ext uri="{FF2B5EF4-FFF2-40B4-BE49-F238E27FC236}">
                <a16:creationId xmlns:a16="http://schemas.microsoft.com/office/drawing/2014/main" id="{AACE557D-DC04-4882-B7DE-DF979CEAC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384" y="1771105"/>
            <a:ext cx="180578" cy="18057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D27E311-8BC1-469D-B864-478F3F0CCFE5}"/>
              </a:ext>
            </a:extLst>
          </p:cNvPr>
          <p:cNvSpPr txBox="1"/>
          <p:nvPr/>
        </p:nvSpPr>
        <p:spPr>
          <a:xfrm>
            <a:off x="384130" y="1729323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Setting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805CEE7-D05A-42B9-8B94-FAC2083612B0}"/>
              </a:ext>
            </a:extLst>
          </p:cNvPr>
          <p:cNvGrpSpPr/>
          <p:nvPr/>
        </p:nvGrpSpPr>
        <p:grpSpPr>
          <a:xfrm>
            <a:off x="1972143" y="4371805"/>
            <a:ext cx="825917" cy="200055"/>
            <a:chOff x="8965779" y="4589772"/>
            <a:chExt cx="825917" cy="200055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C866C21-5559-485C-AE3F-8933A34E9083}"/>
                </a:ext>
              </a:extLst>
            </p:cNvPr>
            <p:cNvSpPr txBox="1"/>
            <p:nvPr/>
          </p:nvSpPr>
          <p:spPr>
            <a:xfrm>
              <a:off x="9071627" y="4589772"/>
              <a:ext cx="72006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dirty="0">
                  <a:solidFill>
                    <a:prstClr val="black"/>
                  </a:solidFill>
                  <a:latin typeface="나눔고딕"/>
                  <a:ea typeface="나눔고딕"/>
                </a:rPr>
                <a:t>Project focus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9A38D4F-B6DF-444D-A170-0FB9B997EC08}"/>
                </a:ext>
              </a:extLst>
            </p:cNvPr>
            <p:cNvSpPr/>
            <p:nvPr/>
          </p:nvSpPr>
          <p:spPr>
            <a:xfrm>
              <a:off x="8965779" y="4636875"/>
              <a:ext cx="105848" cy="105848"/>
            </a:xfrm>
            <a:prstGeom prst="ellips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FCFFA92-26AE-47EB-9082-CBD753C8F6C5}"/>
              </a:ext>
            </a:extLst>
          </p:cNvPr>
          <p:cNvGrpSpPr/>
          <p:nvPr/>
        </p:nvGrpSpPr>
        <p:grpSpPr>
          <a:xfrm>
            <a:off x="3074703" y="4376533"/>
            <a:ext cx="949349" cy="200055"/>
            <a:chOff x="8965779" y="4589772"/>
            <a:chExt cx="949349" cy="200055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56D3198-7FE0-4371-B799-D299F239300B}"/>
                </a:ext>
              </a:extLst>
            </p:cNvPr>
            <p:cNvSpPr txBox="1"/>
            <p:nvPr/>
          </p:nvSpPr>
          <p:spPr>
            <a:xfrm>
              <a:off x="9071627" y="4589772"/>
              <a:ext cx="84350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dirty="0">
                  <a:solidFill>
                    <a:prstClr val="black"/>
                  </a:solidFill>
                  <a:latin typeface="나눔고딕"/>
                  <a:ea typeface="나눔고딕"/>
                </a:rPr>
                <a:t>Workflow focus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57D4A20-BDA9-400C-B6D4-26354A19F707}"/>
                </a:ext>
              </a:extLst>
            </p:cNvPr>
            <p:cNvSpPr/>
            <p:nvPr/>
          </p:nvSpPr>
          <p:spPr>
            <a:xfrm>
              <a:off x="8965779" y="4636875"/>
              <a:ext cx="105848" cy="105848"/>
            </a:xfrm>
            <a:prstGeom prst="ellips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683058DA-375E-42DB-BF71-BB3FAB7B4F2A}"/>
                </a:ext>
              </a:extLst>
            </p:cNvPr>
            <p:cNvSpPr/>
            <p:nvPr/>
          </p:nvSpPr>
          <p:spPr>
            <a:xfrm>
              <a:off x="9000507" y="4666940"/>
              <a:ext cx="45719" cy="45719"/>
            </a:xfrm>
            <a:prstGeom prst="ellipse">
              <a:avLst/>
            </a:prstGeom>
            <a:solidFill>
              <a:schemeClr val="accent5"/>
            </a:solidFill>
            <a:ln w="63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78F6E6BE-0C0B-4CE6-A091-4E7ACC5E2C1E}"/>
              </a:ext>
            </a:extLst>
          </p:cNvPr>
          <p:cNvSpPr txBox="1"/>
          <p:nvPr/>
        </p:nvSpPr>
        <p:spPr>
          <a:xfrm>
            <a:off x="477960" y="3502013"/>
            <a:ext cx="11384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나눔고딕"/>
                <a:ea typeface="나눔고딕"/>
              </a:rPr>
              <a:t>Project</a:t>
            </a:r>
            <a:r>
              <a:rPr lang="ko-KR" altLang="en-US" sz="1000" b="1" dirty="0">
                <a:solidFill>
                  <a:prstClr val="black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1" dirty="0">
                <a:solidFill>
                  <a:prstClr val="black"/>
                </a:solidFill>
                <a:latin typeface="나눔고딕"/>
                <a:ea typeface="나눔고딕"/>
              </a:rPr>
              <a:t>List</a:t>
            </a:r>
            <a:r>
              <a:rPr lang="ko-KR" altLang="en-US" sz="1000" b="1" dirty="0">
                <a:solidFill>
                  <a:prstClr val="black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b="1" dirty="0">
                <a:solidFill>
                  <a:prstClr val="black"/>
                </a:solidFill>
                <a:latin typeface="나눔고딕"/>
                <a:ea typeface="나눔고딕"/>
              </a:rPr>
              <a:t>Type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5F3AB75-A5F2-43F6-9213-39FAF9EF3537}"/>
              </a:ext>
            </a:extLst>
          </p:cNvPr>
          <p:cNvGrpSpPr/>
          <p:nvPr/>
        </p:nvGrpSpPr>
        <p:grpSpPr>
          <a:xfrm>
            <a:off x="1959915" y="3502013"/>
            <a:ext cx="830121" cy="829084"/>
            <a:chOff x="512030" y="1824503"/>
            <a:chExt cx="830121" cy="829084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37F641A-9C58-44EA-A1D6-A023D70F7473}"/>
                </a:ext>
              </a:extLst>
            </p:cNvPr>
            <p:cNvSpPr/>
            <p:nvPr/>
          </p:nvSpPr>
          <p:spPr>
            <a:xfrm>
              <a:off x="512030" y="1824503"/>
              <a:ext cx="830121" cy="829084"/>
            </a:xfrm>
            <a:prstGeom prst="rect">
              <a:avLst/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1CB5C57-C8EE-4F6B-9924-3AC03CEB7F9E}"/>
                </a:ext>
              </a:extLst>
            </p:cNvPr>
            <p:cNvSpPr/>
            <p:nvPr/>
          </p:nvSpPr>
          <p:spPr>
            <a:xfrm>
              <a:off x="585322" y="1977751"/>
              <a:ext cx="153898" cy="1538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C6E4AD3-87CC-4763-A064-8D0432394247}"/>
                </a:ext>
              </a:extLst>
            </p:cNvPr>
            <p:cNvSpPr/>
            <p:nvPr/>
          </p:nvSpPr>
          <p:spPr>
            <a:xfrm>
              <a:off x="764017" y="1977751"/>
              <a:ext cx="153898" cy="1538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 cap="flat">
              <a:solidFill>
                <a:srgbClr val="0880F8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F858D0C-78F6-4417-99A6-15A27C4B4647}"/>
                </a:ext>
              </a:extLst>
            </p:cNvPr>
            <p:cNvSpPr/>
            <p:nvPr/>
          </p:nvSpPr>
          <p:spPr>
            <a:xfrm>
              <a:off x="940174" y="1977751"/>
              <a:ext cx="153898" cy="1538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70E5D1E-E637-4B2B-A098-A68041E28A29}"/>
                </a:ext>
              </a:extLst>
            </p:cNvPr>
            <p:cNvSpPr/>
            <p:nvPr/>
          </p:nvSpPr>
          <p:spPr>
            <a:xfrm>
              <a:off x="1111554" y="1977751"/>
              <a:ext cx="153898" cy="1538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25083BC-A4F6-4DD7-9C39-D112B7708C8E}"/>
                </a:ext>
              </a:extLst>
            </p:cNvPr>
            <p:cNvSpPr/>
            <p:nvPr/>
          </p:nvSpPr>
          <p:spPr>
            <a:xfrm>
              <a:off x="585322" y="2374198"/>
              <a:ext cx="153898" cy="1538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64D7B57-835B-45AB-B9E3-DB3699A8A809}"/>
                </a:ext>
              </a:extLst>
            </p:cNvPr>
            <p:cNvSpPr/>
            <p:nvPr/>
          </p:nvSpPr>
          <p:spPr>
            <a:xfrm>
              <a:off x="764017" y="2374198"/>
              <a:ext cx="153898" cy="1538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2D0B39B-ACF1-4F5A-A55D-90B7AA529700}"/>
                </a:ext>
              </a:extLst>
            </p:cNvPr>
            <p:cNvSpPr/>
            <p:nvPr/>
          </p:nvSpPr>
          <p:spPr>
            <a:xfrm>
              <a:off x="940174" y="2374198"/>
              <a:ext cx="153898" cy="1538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3327654-1721-4A02-88E0-E855E32BB5D2}"/>
                </a:ext>
              </a:extLst>
            </p:cNvPr>
            <p:cNvSpPr/>
            <p:nvPr/>
          </p:nvSpPr>
          <p:spPr>
            <a:xfrm>
              <a:off x="1111554" y="2374198"/>
              <a:ext cx="153898" cy="1538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A75AE628-DB76-4B51-BC1D-9D2A4D5C4A33}"/>
                </a:ext>
              </a:extLst>
            </p:cNvPr>
            <p:cNvSpPr/>
            <p:nvPr/>
          </p:nvSpPr>
          <p:spPr>
            <a:xfrm>
              <a:off x="585322" y="2163915"/>
              <a:ext cx="675593" cy="181709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rgbClr val="0880F8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07714AA-8A2A-46DC-B9C6-27DA7824254E}"/>
                </a:ext>
              </a:extLst>
            </p:cNvPr>
            <p:cNvSpPr/>
            <p:nvPr/>
          </p:nvSpPr>
          <p:spPr>
            <a:xfrm>
              <a:off x="620804" y="2196366"/>
              <a:ext cx="133911" cy="120061"/>
            </a:xfrm>
            <a:prstGeom prst="rect">
              <a:avLst/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2BD7D1E-BA71-43FE-B225-A279F64CCB03}"/>
                </a:ext>
              </a:extLst>
            </p:cNvPr>
            <p:cNvSpPr/>
            <p:nvPr/>
          </p:nvSpPr>
          <p:spPr>
            <a:xfrm>
              <a:off x="779512" y="2196366"/>
              <a:ext cx="133911" cy="120061"/>
            </a:xfrm>
            <a:prstGeom prst="rect">
              <a:avLst/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3939E64-A391-4B6D-9ED8-51AE23D4303E}"/>
                </a:ext>
              </a:extLst>
            </p:cNvPr>
            <p:cNvSpPr/>
            <p:nvPr/>
          </p:nvSpPr>
          <p:spPr>
            <a:xfrm>
              <a:off x="938220" y="2196366"/>
              <a:ext cx="133911" cy="120061"/>
            </a:xfrm>
            <a:prstGeom prst="rect">
              <a:avLst/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AB42854-EF00-4ED2-B44E-F24D71C80DCB}"/>
                </a:ext>
              </a:extLst>
            </p:cNvPr>
            <p:cNvSpPr/>
            <p:nvPr/>
          </p:nvSpPr>
          <p:spPr>
            <a:xfrm>
              <a:off x="1090075" y="2196366"/>
              <a:ext cx="133911" cy="120061"/>
            </a:xfrm>
            <a:prstGeom prst="rect">
              <a:avLst/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114" name="그래픽 113" descr="커서 윤곽선">
              <a:extLst>
                <a:ext uri="{FF2B5EF4-FFF2-40B4-BE49-F238E27FC236}">
                  <a16:creationId xmlns:a16="http://schemas.microsoft.com/office/drawing/2014/main" id="{CDF8E0E4-2CFB-4545-B02B-03F3FA8A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8491" y="2013525"/>
              <a:ext cx="219363" cy="219363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E02679ED-E132-4C1C-8C4E-A8F5841ADA4D}"/>
              </a:ext>
            </a:extLst>
          </p:cNvPr>
          <p:cNvGrpSpPr/>
          <p:nvPr/>
        </p:nvGrpSpPr>
        <p:grpSpPr>
          <a:xfrm>
            <a:off x="3050160" y="3502013"/>
            <a:ext cx="830121" cy="829084"/>
            <a:chOff x="1602275" y="1824503"/>
            <a:chExt cx="830121" cy="829084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42674F4-5573-42E4-A075-24A6D17E21C6}"/>
                </a:ext>
              </a:extLst>
            </p:cNvPr>
            <p:cNvSpPr/>
            <p:nvPr/>
          </p:nvSpPr>
          <p:spPr>
            <a:xfrm>
              <a:off x="1602275" y="1824503"/>
              <a:ext cx="830121" cy="829084"/>
            </a:xfrm>
            <a:prstGeom prst="rect">
              <a:avLst/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11FC52AB-A35F-4BD0-A840-8BB0C503094E}"/>
                </a:ext>
              </a:extLst>
            </p:cNvPr>
            <p:cNvGrpSpPr/>
            <p:nvPr/>
          </p:nvGrpSpPr>
          <p:grpSpPr>
            <a:xfrm>
              <a:off x="1661546" y="1973161"/>
              <a:ext cx="714850" cy="554935"/>
              <a:chOff x="1730694" y="1641137"/>
              <a:chExt cx="714850" cy="473101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BA93828E-F8B8-46E8-BD91-6D4F05692E04}"/>
                  </a:ext>
                </a:extLst>
              </p:cNvPr>
              <p:cNvSpPr/>
              <p:nvPr/>
            </p:nvSpPr>
            <p:spPr>
              <a:xfrm>
                <a:off x="1754322" y="1685982"/>
                <a:ext cx="153898" cy="4571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0832EB30-9F70-4822-901A-5D781D65FD4F}"/>
                  </a:ext>
                </a:extLst>
              </p:cNvPr>
              <p:cNvSpPr/>
              <p:nvPr/>
            </p:nvSpPr>
            <p:spPr>
              <a:xfrm>
                <a:off x="1754322" y="1836583"/>
                <a:ext cx="153898" cy="4571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482C3BE5-DC11-45B3-B96F-9554AC90B2E4}"/>
                  </a:ext>
                </a:extLst>
              </p:cNvPr>
              <p:cNvGrpSpPr/>
              <p:nvPr/>
            </p:nvGrpSpPr>
            <p:grpSpPr>
              <a:xfrm>
                <a:off x="1757620" y="1971387"/>
                <a:ext cx="650364" cy="115318"/>
                <a:chOff x="1754322" y="1717382"/>
                <a:chExt cx="736688" cy="115318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4242AA05-03F5-4EA7-83FB-54E598461FBC}"/>
                    </a:ext>
                  </a:extLst>
                </p:cNvPr>
                <p:cNvSpPr/>
                <p:nvPr/>
              </p:nvSpPr>
              <p:spPr>
                <a:xfrm>
                  <a:off x="1754322" y="1717382"/>
                  <a:ext cx="230847" cy="115318"/>
                </a:xfrm>
                <a:prstGeom prst="rect">
                  <a:avLst/>
                </a:prstGeom>
                <a:solidFill>
                  <a:schemeClr val="bg1"/>
                </a:solidFill>
                <a:ln w="5615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3A548E3F-EECA-4EDB-AE13-8A018949FD08}"/>
                    </a:ext>
                  </a:extLst>
                </p:cNvPr>
                <p:cNvSpPr/>
                <p:nvPr/>
              </p:nvSpPr>
              <p:spPr>
                <a:xfrm>
                  <a:off x="2009174" y="1717382"/>
                  <a:ext cx="230847" cy="115318"/>
                </a:xfrm>
                <a:prstGeom prst="rect">
                  <a:avLst/>
                </a:prstGeom>
                <a:solidFill>
                  <a:schemeClr val="bg1"/>
                </a:solidFill>
                <a:ln w="5615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9C853BEE-76C7-4730-BA5C-BF750E64D8B8}"/>
                    </a:ext>
                  </a:extLst>
                </p:cNvPr>
                <p:cNvSpPr/>
                <p:nvPr/>
              </p:nvSpPr>
              <p:spPr>
                <a:xfrm>
                  <a:off x="2260163" y="1717382"/>
                  <a:ext cx="230847" cy="115318"/>
                </a:xfrm>
                <a:prstGeom prst="rect">
                  <a:avLst/>
                </a:prstGeom>
                <a:solidFill>
                  <a:schemeClr val="bg1"/>
                </a:solidFill>
                <a:ln w="5615" cap="flat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</p:grp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6E20AF45-A194-4F76-9BE9-246E49ADF805}"/>
                  </a:ext>
                </a:extLst>
              </p:cNvPr>
              <p:cNvCxnSpPr/>
              <p:nvPr/>
            </p:nvCxnSpPr>
            <p:spPr>
              <a:xfrm>
                <a:off x="1740302" y="1641137"/>
                <a:ext cx="705242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431841F1-BB83-47F1-823C-CEC08335E9AB}"/>
                  </a:ext>
                </a:extLst>
              </p:cNvPr>
              <p:cNvCxnSpPr/>
              <p:nvPr/>
            </p:nvCxnSpPr>
            <p:spPr>
              <a:xfrm>
                <a:off x="1740302" y="1774486"/>
                <a:ext cx="705242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15D5D380-888D-4885-9551-B55E5BA4F683}"/>
                  </a:ext>
                </a:extLst>
              </p:cNvPr>
              <p:cNvSpPr/>
              <p:nvPr/>
            </p:nvSpPr>
            <p:spPr>
              <a:xfrm>
                <a:off x="1730694" y="1812372"/>
                <a:ext cx="702294" cy="95463"/>
              </a:xfrm>
              <a:prstGeom prst="rect">
                <a:avLst/>
              </a:prstGeom>
              <a:noFill/>
              <a:ln w="19050" cap="flat">
                <a:solidFill>
                  <a:srgbClr val="0880F8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5FAA01B9-1FF7-4A5C-A018-7B352B860C69}"/>
                  </a:ext>
                </a:extLst>
              </p:cNvPr>
              <p:cNvSpPr/>
              <p:nvPr/>
            </p:nvSpPr>
            <p:spPr>
              <a:xfrm>
                <a:off x="1730694" y="1940773"/>
                <a:ext cx="702294" cy="173465"/>
              </a:xfrm>
              <a:prstGeom prst="rect">
                <a:avLst/>
              </a:prstGeom>
              <a:noFill/>
              <a:ln w="19050" cap="flat">
                <a:solidFill>
                  <a:srgbClr val="0880F8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pic>
          <p:nvPicPr>
            <p:cNvPr id="118" name="그래픽 117" descr="커서 윤곽선">
              <a:extLst>
                <a:ext uri="{FF2B5EF4-FFF2-40B4-BE49-F238E27FC236}">
                  <a16:creationId xmlns:a16="http://schemas.microsoft.com/office/drawing/2014/main" id="{E50C7826-F4BA-4430-842F-AFB2B9FAB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03748" y="2165031"/>
              <a:ext cx="219363" cy="219363"/>
            </a:xfrm>
            <a:prstGeom prst="rect">
              <a:avLst/>
            </a:prstGeom>
          </p:spPr>
        </p:pic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9823F9D3-B0A0-45AA-83CA-CE1642D05DFA}"/>
              </a:ext>
            </a:extLst>
          </p:cNvPr>
          <p:cNvSpPr txBox="1"/>
          <p:nvPr/>
        </p:nvSpPr>
        <p:spPr>
          <a:xfrm>
            <a:off x="477960" y="2229672"/>
            <a:ext cx="9749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Menu Theme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85FE81E8-5437-4B55-A5A9-B9A813D9D1F4}"/>
              </a:ext>
            </a:extLst>
          </p:cNvPr>
          <p:cNvGrpSpPr/>
          <p:nvPr/>
        </p:nvGrpSpPr>
        <p:grpSpPr>
          <a:xfrm>
            <a:off x="3564377" y="4984421"/>
            <a:ext cx="1157007" cy="246220"/>
            <a:chOff x="8467420" y="5241616"/>
            <a:chExt cx="1157007" cy="246220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EBF35AB-F8E7-4BAC-99B8-CB7E8AFD5DD2}"/>
                </a:ext>
              </a:extLst>
            </p:cNvPr>
            <p:cNvSpPr/>
            <p:nvPr/>
          </p:nvSpPr>
          <p:spPr>
            <a:xfrm>
              <a:off x="8467420" y="5241616"/>
              <a:ext cx="532800" cy="244800"/>
            </a:xfrm>
            <a:prstGeom prst="rect">
              <a:avLst/>
            </a:prstGeom>
            <a:solidFill>
              <a:schemeClr val="accent5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Save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8268E368-06AA-4BCA-861D-084E4D271A29}"/>
                </a:ext>
              </a:extLst>
            </p:cNvPr>
            <p:cNvSpPr/>
            <p:nvPr/>
          </p:nvSpPr>
          <p:spPr>
            <a:xfrm>
              <a:off x="9090933" y="5241616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Cancel</a:t>
              </a:r>
              <a:endParaRPr lang="ko-KR" altLang="en-US" sz="900" dirty="0"/>
            </a:p>
          </p:txBody>
        </p:sp>
      </p:grpSp>
      <p:sp>
        <p:nvSpPr>
          <p:cNvPr id="133" name="그래픽 13">
            <a:extLst>
              <a:ext uri="{FF2B5EF4-FFF2-40B4-BE49-F238E27FC236}">
                <a16:creationId xmlns:a16="http://schemas.microsoft.com/office/drawing/2014/main" id="{E52FC193-9DC5-4855-99ED-F9D4D137DEF1}"/>
              </a:ext>
            </a:extLst>
          </p:cNvPr>
          <p:cNvSpPr/>
          <p:nvPr/>
        </p:nvSpPr>
        <p:spPr>
          <a:xfrm>
            <a:off x="1950059" y="2298558"/>
            <a:ext cx="836171" cy="429254"/>
          </a:xfrm>
          <a:custGeom>
            <a:avLst/>
            <a:gdLst>
              <a:gd name="connsiteX0" fmla="*/ 8610600 w 8686800"/>
              <a:gd name="connsiteY0" fmla="*/ 0 h 5791200"/>
              <a:gd name="connsiteX1" fmla="*/ 8686800 w 8686800"/>
              <a:gd name="connsiteY1" fmla="*/ 0 h 5791200"/>
              <a:gd name="connsiteX2" fmla="*/ 8686800 w 8686800"/>
              <a:gd name="connsiteY2" fmla="*/ 5791200 h 5791200"/>
              <a:gd name="connsiteX3" fmla="*/ 8610600 w 8686800"/>
              <a:gd name="connsiteY3" fmla="*/ 5791200 h 5791200"/>
              <a:gd name="connsiteX4" fmla="*/ 76200 w 8686800"/>
              <a:gd name="connsiteY4" fmla="*/ 5791200 h 5791200"/>
              <a:gd name="connsiteX5" fmla="*/ 0 w 8686800"/>
              <a:gd name="connsiteY5" fmla="*/ 5791200 h 5791200"/>
              <a:gd name="connsiteX6" fmla="*/ 0 w 8686800"/>
              <a:gd name="connsiteY6" fmla="*/ 0 h 5791200"/>
              <a:gd name="connsiteX7" fmla="*/ 76200 w 8686800"/>
              <a:gd name="connsiteY7" fmla="*/ 0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86800" h="5791200">
                <a:moveTo>
                  <a:pt x="8610600" y="0"/>
                </a:moveTo>
                <a:cubicBezTo>
                  <a:pt x="8652684" y="0"/>
                  <a:pt x="8686800" y="0"/>
                  <a:pt x="8686800" y="0"/>
                </a:cubicBezTo>
                <a:lnTo>
                  <a:pt x="8686800" y="5791200"/>
                </a:lnTo>
                <a:cubicBezTo>
                  <a:pt x="8686800" y="5791200"/>
                  <a:pt x="8652684" y="5791200"/>
                  <a:pt x="8610600" y="5791200"/>
                </a:cubicBezTo>
                <a:lnTo>
                  <a:pt x="76200" y="5791200"/>
                </a:lnTo>
                <a:cubicBezTo>
                  <a:pt x="34116" y="5791200"/>
                  <a:pt x="0" y="5791200"/>
                  <a:pt x="0" y="5791200"/>
                </a:cubicBezTo>
                <a:lnTo>
                  <a:pt x="0" y="0"/>
                </a:lnTo>
                <a:cubicBezTo>
                  <a:pt x="0" y="0"/>
                  <a:pt x="34116" y="0"/>
                  <a:pt x="76200" y="0"/>
                </a:cubicBezTo>
                <a:close/>
              </a:path>
            </a:pathLst>
          </a:custGeom>
          <a:solidFill>
            <a:srgbClr val="E4E4E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4" name="그래픽 13">
            <a:extLst>
              <a:ext uri="{FF2B5EF4-FFF2-40B4-BE49-F238E27FC236}">
                <a16:creationId xmlns:a16="http://schemas.microsoft.com/office/drawing/2014/main" id="{62AD4EBD-577F-4804-B295-025740B54AC3}"/>
              </a:ext>
            </a:extLst>
          </p:cNvPr>
          <p:cNvSpPr/>
          <p:nvPr/>
        </p:nvSpPr>
        <p:spPr>
          <a:xfrm>
            <a:off x="1958851" y="2306987"/>
            <a:ext cx="126431" cy="419150"/>
          </a:xfrm>
          <a:custGeom>
            <a:avLst/>
            <a:gdLst>
              <a:gd name="connsiteX0" fmla="*/ 0 w 342900"/>
              <a:gd name="connsiteY0" fmla="*/ 38 h 5429250"/>
              <a:gd name="connsiteX1" fmla="*/ 342900 w 342900"/>
              <a:gd name="connsiteY1" fmla="*/ 38 h 5429250"/>
              <a:gd name="connsiteX2" fmla="*/ 342900 w 342900"/>
              <a:gd name="connsiteY2" fmla="*/ 38 h 5429250"/>
              <a:gd name="connsiteX3" fmla="*/ 342900 w 342900"/>
              <a:gd name="connsiteY3" fmla="*/ 5429288 h 5429250"/>
              <a:gd name="connsiteX4" fmla="*/ 342900 w 342900"/>
              <a:gd name="connsiteY4" fmla="*/ 5429288 h 5429250"/>
              <a:gd name="connsiteX5" fmla="*/ 76200 w 342900"/>
              <a:gd name="connsiteY5" fmla="*/ 5429288 h 5429250"/>
              <a:gd name="connsiteX6" fmla="*/ 0 w 342900"/>
              <a:gd name="connsiteY6" fmla="*/ 5353088 h 5429250"/>
              <a:gd name="connsiteX7" fmla="*/ 0 w 342900"/>
              <a:gd name="connsiteY7" fmla="*/ 38 h 5429250"/>
              <a:gd name="connsiteX8" fmla="*/ 0 w 342900"/>
              <a:gd name="connsiteY8" fmla="*/ 38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900" h="5429250">
                <a:moveTo>
                  <a:pt x="0" y="38"/>
                </a:moveTo>
                <a:lnTo>
                  <a:pt x="342900" y="38"/>
                </a:lnTo>
                <a:lnTo>
                  <a:pt x="342900" y="38"/>
                </a:lnTo>
                <a:lnTo>
                  <a:pt x="342900" y="5429288"/>
                </a:lnTo>
                <a:lnTo>
                  <a:pt x="342900" y="5429288"/>
                </a:lnTo>
                <a:lnTo>
                  <a:pt x="76200" y="5429288"/>
                </a:lnTo>
                <a:cubicBezTo>
                  <a:pt x="34116" y="5429288"/>
                  <a:pt x="0" y="5395170"/>
                  <a:pt x="0" y="5353088"/>
                </a:cubicBezTo>
                <a:lnTo>
                  <a:pt x="0" y="38"/>
                </a:lnTo>
                <a:lnTo>
                  <a:pt x="0" y="38"/>
                </a:lnTo>
                <a:close/>
              </a:path>
            </a:pathLst>
          </a:custGeom>
          <a:solidFill>
            <a:srgbClr val="40404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F7541ECA-694D-4D3D-B8A0-AA0F170A8073}"/>
              </a:ext>
            </a:extLst>
          </p:cNvPr>
          <p:cNvGrpSpPr/>
          <p:nvPr/>
        </p:nvGrpSpPr>
        <p:grpSpPr>
          <a:xfrm>
            <a:off x="1977621" y="2332667"/>
            <a:ext cx="81412" cy="266986"/>
            <a:chOff x="3370474" y="792620"/>
            <a:chExt cx="66757" cy="218925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C56F64E-23DA-42FB-83FA-CF0B1A20615A}"/>
                </a:ext>
              </a:extLst>
            </p:cNvPr>
            <p:cNvSpPr/>
            <p:nvPr/>
          </p:nvSpPr>
          <p:spPr>
            <a:xfrm>
              <a:off x="3370474" y="89082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2809D1C2-8884-404E-B49A-0D43F6D96930}"/>
                </a:ext>
              </a:extLst>
            </p:cNvPr>
            <p:cNvSpPr/>
            <p:nvPr/>
          </p:nvSpPr>
          <p:spPr>
            <a:xfrm>
              <a:off x="3370474" y="965826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38" name="그래픽 4">
              <a:extLst>
                <a:ext uri="{FF2B5EF4-FFF2-40B4-BE49-F238E27FC236}">
                  <a16:creationId xmlns:a16="http://schemas.microsoft.com/office/drawing/2014/main" id="{13B89C2C-110B-4F76-BCB0-B7AA03BE9245}"/>
                </a:ext>
              </a:extLst>
            </p:cNvPr>
            <p:cNvSpPr/>
            <p:nvPr/>
          </p:nvSpPr>
          <p:spPr>
            <a:xfrm rot="10800000" flipH="1" flipV="1">
              <a:off x="3370474" y="792620"/>
              <a:ext cx="66757" cy="58412"/>
            </a:xfrm>
            <a:custGeom>
              <a:avLst/>
              <a:gdLst>
                <a:gd name="connsiteX0" fmla="*/ 6160 w 152400"/>
                <a:gd name="connsiteY0" fmla="*/ 133449 h 133350"/>
                <a:gd name="connsiteX1" fmla="*/ 6160 w 152400"/>
                <a:gd name="connsiteY1" fmla="*/ 114399 h 133350"/>
                <a:gd name="connsiteX2" fmla="*/ 101410 w 152400"/>
                <a:gd name="connsiteY2" fmla="*/ 114399 h 133350"/>
                <a:gd name="connsiteX3" fmla="*/ 101410 w 152400"/>
                <a:gd name="connsiteY3" fmla="*/ 133449 h 133350"/>
                <a:gd name="connsiteX4" fmla="*/ 6160 w 152400"/>
                <a:gd name="connsiteY4" fmla="*/ 76299 h 133350"/>
                <a:gd name="connsiteX5" fmla="*/ 6160 w 152400"/>
                <a:gd name="connsiteY5" fmla="*/ 57249 h 133350"/>
                <a:gd name="connsiteX6" fmla="*/ 158560 w 152400"/>
                <a:gd name="connsiteY6" fmla="*/ 57249 h 133350"/>
                <a:gd name="connsiteX7" fmla="*/ 158560 w 152400"/>
                <a:gd name="connsiteY7" fmla="*/ 76299 h 133350"/>
                <a:gd name="connsiteX8" fmla="*/ 6160 w 152400"/>
                <a:gd name="connsiteY8" fmla="*/ 19149 h 133350"/>
                <a:gd name="connsiteX9" fmla="*/ 6160 w 152400"/>
                <a:gd name="connsiteY9" fmla="*/ 99 h 133350"/>
                <a:gd name="connsiteX10" fmla="*/ 158560 w 152400"/>
                <a:gd name="connsiteY10" fmla="*/ 99 h 133350"/>
                <a:gd name="connsiteX11" fmla="*/ 158560 w 152400"/>
                <a:gd name="connsiteY11" fmla="*/ 1914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2400" h="133350">
                  <a:moveTo>
                    <a:pt x="6160" y="133449"/>
                  </a:moveTo>
                  <a:lnTo>
                    <a:pt x="6160" y="114399"/>
                  </a:lnTo>
                  <a:lnTo>
                    <a:pt x="101410" y="114399"/>
                  </a:lnTo>
                  <a:lnTo>
                    <a:pt x="101410" y="133449"/>
                  </a:lnTo>
                  <a:close/>
                  <a:moveTo>
                    <a:pt x="6160" y="76299"/>
                  </a:moveTo>
                  <a:lnTo>
                    <a:pt x="6160" y="57249"/>
                  </a:lnTo>
                  <a:lnTo>
                    <a:pt x="158560" y="57249"/>
                  </a:lnTo>
                  <a:lnTo>
                    <a:pt x="158560" y="76299"/>
                  </a:lnTo>
                  <a:close/>
                  <a:moveTo>
                    <a:pt x="6160" y="19149"/>
                  </a:moveTo>
                  <a:lnTo>
                    <a:pt x="6160" y="99"/>
                  </a:lnTo>
                  <a:lnTo>
                    <a:pt x="158560" y="99"/>
                  </a:lnTo>
                  <a:lnTo>
                    <a:pt x="158560" y="19149"/>
                  </a:lnTo>
                  <a:close/>
                </a:path>
              </a:pathLst>
            </a:custGeom>
            <a:solidFill>
              <a:srgbClr val="2BA8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FFF00"/>
                </a:solidFill>
              </a:endParaRPr>
            </a:p>
          </p:txBody>
        </p:sp>
      </p:grpSp>
      <p:sp>
        <p:nvSpPr>
          <p:cNvPr id="139" name="그래픽 13">
            <a:extLst>
              <a:ext uri="{FF2B5EF4-FFF2-40B4-BE49-F238E27FC236}">
                <a16:creationId xmlns:a16="http://schemas.microsoft.com/office/drawing/2014/main" id="{4BF32970-B029-4970-910A-2704169E4DB7}"/>
              </a:ext>
            </a:extLst>
          </p:cNvPr>
          <p:cNvSpPr/>
          <p:nvPr/>
        </p:nvSpPr>
        <p:spPr>
          <a:xfrm>
            <a:off x="3050160" y="2303423"/>
            <a:ext cx="836171" cy="429254"/>
          </a:xfrm>
          <a:custGeom>
            <a:avLst/>
            <a:gdLst>
              <a:gd name="connsiteX0" fmla="*/ 8610600 w 8686800"/>
              <a:gd name="connsiteY0" fmla="*/ 0 h 5791200"/>
              <a:gd name="connsiteX1" fmla="*/ 8686800 w 8686800"/>
              <a:gd name="connsiteY1" fmla="*/ 0 h 5791200"/>
              <a:gd name="connsiteX2" fmla="*/ 8686800 w 8686800"/>
              <a:gd name="connsiteY2" fmla="*/ 5791200 h 5791200"/>
              <a:gd name="connsiteX3" fmla="*/ 8610600 w 8686800"/>
              <a:gd name="connsiteY3" fmla="*/ 5791200 h 5791200"/>
              <a:gd name="connsiteX4" fmla="*/ 76200 w 8686800"/>
              <a:gd name="connsiteY4" fmla="*/ 5791200 h 5791200"/>
              <a:gd name="connsiteX5" fmla="*/ 0 w 8686800"/>
              <a:gd name="connsiteY5" fmla="*/ 5791200 h 5791200"/>
              <a:gd name="connsiteX6" fmla="*/ 0 w 8686800"/>
              <a:gd name="connsiteY6" fmla="*/ 0 h 5791200"/>
              <a:gd name="connsiteX7" fmla="*/ 76200 w 8686800"/>
              <a:gd name="connsiteY7" fmla="*/ 0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86800" h="5791200">
                <a:moveTo>
                  <a:pt x="8610600" y="0"/>
                </a:moveTo>
                <a:cubicBezTo>
                  <a:pt x="8652684" y="0"/>
                  <a:pt x="8686800" y="0"/>
                  <a:pt x="8686800" y="0"/>
                </a:cubicBezTo>
                <a:lnTo>
                  <a:pt x="8686800" y="5791200"/>
                </a:lnTo>
                <a:cubicBezTo>
                  <a:pt x="8686800" y="5791200"/>
                  <a:pt x="8652684" y="5791200"/>
                  <a:pt x="8610600" y="5791200"/>
                </a:cubicBezTo>
                <a:lnTo>
                  <a:pt x="76200" y="5791200"/>
                </a:lnTo>
                <a:cubicBezTo>
                  <a:pt x="34116" y="5791200"/>
                  <a:pt x="0" y="5791200"/>
                  <a:pt x="0" y="5791200"/>
                </a:cubicBezTo>
                <a:lnTo>
                  <a:pt x="0" y="0"/>
                </a:lnTo>
                <a:cubicBezTo>
                  <a:pt x="0" y="0"/>
                  <a:pt x="34116" y="0"/>
                  <a:pt x="76200" y="0"/>
                </a:cubicBezTo>
                <a:close/>
              </a:path>
            </a:pathLst>
          </a:custGeom>
          <a:solidFill>
            <a:srgbClr val="E4E4E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0" name="그래픽 13">
            <a:extLst>
              <a:ext uri="{FF2B5EF4-FFF2-40B4-BE49-F238E27FC236}">
                <a16:creationId xmlns:a16="http://schemas.microsoft.com/office/drawing/2014/main" id="{C8C900F2-B917-4BFD-9A9C-BFC7698BF5D5}"/>
              </a:ext>
            </a:extLst>
          </p:cNvPr>
          <p:cNvSpPr/>
          <p:nvPr/>
        </p:nvSpPr>
        <p:spPr>
          <a:xfrm>
            <a:off x="3058952" y="2311852"/>
            <a:ext cx="126431" cy="419150"/>
          </a:xfrm>
          <a:custGeom>
            <a:avLst/>
            <a:gdLst>
              <a:gd name="connsiteX0" fmla="*/ 0 w 342900"/>
              <a:gd name="connsiteY0" fmla="*/ 38 h 5429250"/>
              <a:gd name="connsiteX1" fmla="*/ 342900 w 342900"/>
              <a:gd name="connsiteY1" fmla="*/ 38 h 5429250"/>
              <a:gd name="connsiteX2" fmla="*/ 342900 w 342900"/>
              <a:gd name="connsiteY2" fmla="*/ 38 h 5429250"/>
              <a:gd name="connsiteX3" fmla="*/ 342900 w 342900"/>
              <a:gd name="connsiteY3" fmla="*/ 5429288 h 5429250"/>
              <a:gd name="connsiteX4" fmla="*/ 342900 w 342900"/>
              <a:gd name="connsiteY4" fmla="*/ 5429288 h 5429250"/>
              <a:gd name="connsiteX5" fmla="*/ 76200 w 342900"/>
              <a:gd name="connsiteY5" fmla="*/ 5429288 h 5429250"/>
              <a:gd name="connsiteX6" fmla="*/ 0 w 342900"/>
              <a:gd name="connsiteY6" fmla="*/ 5353088 h 5429250"/>
              <a:gd name="connsiteX7" fmla="*/ 0 w 342900"/>
              <a:gd name="connsiteY7" fmla="*/ 38 h 5429250"/>
              <a:gd name="connsiteX8" fmla="*/ 0 w 342900"/>
              <a:gd name="connsiteY8" fmla="*/ 38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900" h="5429250">
                <a:moveTo>
                  <a:pt x="0" y="38"/>
                </a:moveTo>
                <a:lnTo>
                  <a:pt x="342900" y="38"/>
                </a:lnTo>
                <a:lnTo>
                  <a:pt x="342900" y="38"/>
                </a:lnTo>
                <a:lnTo>
                  <a:pt x="342900" y="5429288"/>
                </a:lnTo>
                <a:lnTo>
                  <a:pt x="342900" y="5429288"/>
                </a:lnTo>
                <a:lnTo>
                  <a:pt x="76200" y="5429288"/>
                </a:lnTo>
                <a:cubicBezTo>
                  <a:pt x="34116" y="5429288"/>
                  <a:pt x="0" y="5395170"/>
                  <a:pt x="0" y="5353088"/>
                </a:cubicBezTo>
                <a:lnTo>
                  <a:pt x="0" y="38"/>
                </a:lnTo>
                <a:lnTo>
                  <a:pt x="0" y="38"/>
                </a:lnTo>
                <a:close/>
              </a:path>
            </a:pathLst>
          </a:custGeom>
          <a:solidFill>
            <a:srgbClr val="0070C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DC67FADA-309B-40B3-8C1F-EB6FAEDCDE71}"/>
              </a:ext>
            </a:extLst>
          </p:cNvPr>
          <p:cNvSpPr/>
          <p:nvPr/>
        </p:nvSpPr>
        <p:spPr>
          <a:xfrm>
            <a:off x="3077722" y="2457291"/>
            <a:ext cx="55756" cy="55756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F249400-558A-4C0C-89B0-9F2406E432E4}"/>
              </a:ext>
            </a:extLst>
          </p:cNvPr>
          <p:cNvSpPr/>
          <p:nvPr/>
        </p:nvSpPr>
        <p:spPr>
          <a:xfrm>
            <a:off x="3077722" y="2548762"/>
            <a:ext cx="55756" cy="55756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43" name="그래픽 4">
            <a:extLst>
              <a:ext uri="{FF2B5EF4-FFF2-40B4-BE49-F238E27FC236}">
                <a16:creationId xmlns:a16="http://schemas.microsoft.com/office/drawing/2014/main" id="{E72972E5-2476-4134-B64E-5B3CADD8EBA6}"/>
              </a:ext>
            </a:extLst>
          </p:cNvPr>
          <p:cNvSpPr/>
          <p:nvPr/>
        </p:nvSpPr>
        <p:spPr>
          <a:xfrm rot="10800000" flipH="1" flipV="1">
            <a:off x="3077722" y="2337532"/>
            <a:ext cx="81412" cy="71235"/>
          </a:xfrm>
          <a:custGeom>
            <a:avLst/>
            <a:gdLst>
              <a:gd name="connsiteX0" fmla="*/ 6160 w 152400"/>
              <a:gd name="connsiteY0" fmla="*/ 133449 h 133350"/>
              <a:gd name="connsiteX1" fmla="*/ 6160 w 152400"/>
              <a:gd name="connsiteY1" fmla="*/ 114399 h 133350"/>
              <a:gd name="connsiteX2" fmla="*/ 101410 w 152400"/>
              <a:gd name="connsiteY2" fmla="*/ 114399 h 133350"/>
              <a:gd name="connsiteX3" fmla="*/ 101410 w 152400"/>
              <a:gd name="connsiteY3" fmla="*/ 133449 h 133350"/>
              <a:gd name="connsiteX4" fmla="*/ 6160 w 152400"/>
              <a:gd name="connsiteY4" fmla="*/ 76299 h 133350"/>
              <a:gd name="connsiteX5" fmla="*/ 6160 w 152400"/>
              <a:gd name="connsiteY5" fmla="*/ 57249 h 133350"/>
              <a:gd name="connsiteX6" fmla="*/ 158560 w 152400"/>
              <a:gd name="connsiteY6" fmla="*/ 57249 h 133350"/>
              <a:gd name="connsiteX7" fmla="*/ 158560 w 152400"/>
              <a:gd name="connsiteY7" fmla="*/ 76299 h 133350"/>
              <a:gd name="connsiteX8" fmla="*/ 6160 w 152400"/>
              <a:gd name="connsiteY8" fmla="*/ 19149 h 133350"/>
              <a:gd name="connsiteX9" fmla="*/ 6160 w 152400"/>
              <a:gd name="connsiteY9" fmla="*/ 99 h 133350"/>
              <a:gd name="connsiteX10" fmla="*/ 158560 w 152400"/>
              <a:gd name="connsiteY10" fmla="*/ 99 h 133350"/>
              <a:gd name="connsiteX11" fmla="*/ 158560 w 152400"/>
              <a:gd name="connsiteY11" fmla="*/ 19149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" h="133350">
                <a:moveTo>
                  <a:pt x="6160" y="133449"/>
                </a:moveTo>
                <a:lnTo>
                  <a:pt x="6160" y="114399"/>
                </a:lnTo>
                <a:lnTo>
                  <a:pt x="101410" y="114399"/>
                </a:lnTo>
                <a:lnTo>
                  <a:pt x="101410" y="133449"/>
                </a:lnTo>
                <a:close/>
                <a:moveTo>
                  <a:pt x="6160" y="76299"/>
                </a:moveTo>
                <a:lnTo>
                  <a:pt x="6160" y="57249"/>
                </a:lnTo>
                <a:lnTo>
                  <a:pt x="158560" y="57249"/>
                </a:lnTo>
                <a:lnTo>
                  <a:pt x="158560" y="76299"/>
                </a:lnTo>
                <a:close/>
                <a:moveTo>
                  <a:pt x="6160" y="19149"/>
                </a:moveTo>
                <a:lnTo>
                  <a:pt x="6160" y="99"/>
                </a:lnTo>
                <a:lnTo>
                  <a:pt x="158560" y="99"/>
                </a:lnTo>
                <a:lnTo>
                  <a:pt x="158560" y="1914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FFFF00"/>
              </a:solidFill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B72566F-957F-4FA5-A6AC-CB4624787BF1}"/>
              </a:ext>
            </a:extLst>
          </p:cNvPr>
          <p:cNvGrpSpPr/>
          <p:nvPr/>
        </p:nvGrpSpPr>
        <p:grpSpPr>
          <a:xfrm>
            <a:off x="1948349" y="2759576"/>
            <a:ext cx="484478" cy="200055"/>
            <a:chOff x="8965779" y="4589772"/>
            <a:chExt cx="484478" cy="200055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B19A35A-7633-4BBA-BA47-A2DCBA76E24A}"/>
                </a:ext>
              </a:extLst>
            </p:cNvPr>
            <p:cNvSpPr txBox="1"/>
            <p:nvPr/>
          </p:nvSpPr>
          <p:spPr>
            <a:xfrm>
              <a:off x="9071627" y="4589772"/>
              <a:ext cx="37863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dirty="0">
                  <a:solidFill>
                    <a:prstClr val="black"/>
                  </a:solidFill>
                  <a:latin typeface="나눔고딕"/>
                  <a:ea typeface="나눔고딕"/>
                </a:rPr>
                <a:t>Dark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B098EED7-AC3C-48F2-962F-6A594069B20B}"/>
                </a:ext>
              </a:extLst>
            </p:cNvPr>
            <p:cNvSpPr/>
            <p:nvPr/>
          </p:nvSpPr>
          <p:spPr>
            <a:xfrm>
              <a:off x="8965779" y="4636875"/>
              <a:ext cx="105848" cy="105848"/>
            </a:xfrm>
            <a:prstGeom prst="ellips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1DD0DE73-0D28-43AD-82CD-63A7A32F3603}"/>
              </a:ext>
            </a:extLst>
          </p:cNvPr>
          <p:cNvGrpSpPr/>
          <p:nvPr/>
        </p:nvGrpSpPr>
        <p:grpSpPr>
          <a:xfrm>
            <a:off x="3050909" y="2764304"/>
            <a:ext cx="471654" cy="200055"/>
            <a:chOff x="8965779" y="4589772"/>
            <a:chExt cx="471654" cy="200055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5197BCBA-3932-428A-99F3-F307EE7E3ADA}"/>
                </a:ext>
              </a:extLst>
            </p:cNvPr>
            <p:cNvSpPr txBox="1"/>
            <p:nvPr/>
          </p:nvSpPr>
          <p:spPr>
            <a:xfrm>
              <a:off x="9071627" y="4589772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dirty="0">
                  <a:solidFill>
                    <a:prstClr val="black"/>
                  </a:solidFill>
                  <a:latin typeface="나눔고딕"/>
                  <a:ea typeface="나눔고딕"/>
                </a:rPr>
                <a:t>Blue</a:t>
              </a:r>
              <a:endPara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7761B303-B3BB-421E-A1F7-6147879091BE}"/>
                </a:ext>
              </a:extLst>
            </p:cNvPr>
            <p:cNvSpPr/>
            <p:nvPr/>
          </p:nvSpPr>
          <p:spPr>
            <a:xfrm>
              <a:off x="8965779" y="4636875"/>
              <a:ext cx="105848" cy="105848"/>
            </a:xfrm>
            <a:prstGeom prst="ellips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F67D49E6-EAF2-4BDC-A872-5E35C5D07B46}"/>
                </a:ext>
              </a:extLst>
            </p:cNvPr>
            <p:cNvSpPr/>
            <p:nvPr/>
          </p:nvSpPr>
          <p:spPr>
            <a:xfrm>
              <a:off x="9000507" y="4666940"/>
              <a:ext cx="45719" cy="45719"/>
            </a:xfrm>
            <a:prstGeom prst="ellipse">
              <a:avLst/>
            </a:prstGeom>
            <a:solidFill>
              <a:schemeClr val="accent5"/>
            </a:solidFill>
            <a:ln w="63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274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사각형: 둥근 모서리 271">
            <a:extLst>
              <a:ext uri="{FF2B5EF4-FFF2-40B4-BE49-F238E27FC236}">
                <a16:creationId xmlns:a16="http://schemas.microsoft.com/office/drawing/2014/main" id="{FA41C779-888E-46A9-AEAE-E79D2BB9A5F3}"/>
              </a:ext>
            </a:extLst>
          </p:cNvPr>
          <p:cNvSpPr/>
          <p:nvPr/>
        </p:nvSpPr>
        <p:spPr>
          <a:xfrm>
            <a:off x="5184980" y="5187614"/>
            <a:ext cx="1980000" cy="1980000"/>
          </a:xfrm>
          <a:prstGeom prst="roundRect">
            <a:avLst>
              <a:gd name="adj" fmla="val 1831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5417CC-48F1-4B43-BFD0-C68BD59A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workflow </a:t>
            </a:r>
            <a:r>
              <a:rPr lang="ko-KR" altLang="en-US" dirty="0"/>
              <a:t>선택</a:t>
            </a:r>
            <a:r>
              <a:rPr lang="en-US" altLang="ko-KR" dirty="0"/>
              <a:t> (</a:t>
            </a:r>
            <a:r>
              <a:rPr lang="ko-KR" altLang="en-US" dirty="0"/>
              <a:t>이어서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BA7084-38BE-4B22-A1F6-A770AE80AB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82199" y="1543051"/>
            <a:ext cx="2175937" cy="5100458"/>
          </a:xfrm>
        </p:spPr>
        <p:txBody>
          <a:bodyPr/>
          <a:lstStyle/>
          <a:p>
            <a:r>
              <a:rPr lang="ko-KR" altLang="en-US" dirty="0"/>
              <a:t>작업유형 선택 시 프로젝트 하단 영역에 목록이 펼쳐짐</a:t>
            </a:r>
            <a:endParaRPr lang="en-US" altLang="ko-KR" dirty="0"/>
          </a:p>
          <a:p>
            <a:pPr indent="0">
              <a:buNone/>
            </a:pPr>
            <a:r>
              <a:rPr lang="ko-KR" altLang="en-US" dirty="0"/>
              <a:t>영역은 고정이며  가로 스크롤 사용</a:t>
            </a:r>
            <a:r>
              <a:rPr lang="en-US" altLang="ko-KR" dirty="0"/>
              <a:t>(5</a:t>
            </a:r>
            <a:r>
              <a:rPr lang="ko-KR" altLang="en-US" dirty="0"/>
              <a:t>개 노출</a:t>
            </a:r>
            <a:r>
              <a:rPr lang="en-US" altLang="ko-KR" dirty="0"/>
              <a:t>)</a:t>
            </a:r>
          </a:p>
          <a:p>
            <a:pPr marL="88900" indent="1588">
              <a:spcBef>
                <a:spcPts val="100"/>
              </a:spcBef>
              <a:buNone/>
            </a:pPr>
            <a:r>
              <a:rPr lang="en-US" altLang="ko-KR" dirty="0"/>
              <a:t>1-1. Workflow</a:t>
            </a:r>
            <a:r>
              <a:rPr lang="ko-KR" altLang="en-US" dirty="0"/>
              <a:t>명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줄</a:t>
            </a:r>
            <a:r>
              <a:rPr lang="en-US" altLang="ko-KR" dirty="0"/>
              <a:t>, </a:t>
            </a:r>
            <a:r>
              <a:rPr lang="ko-KR" altLang="en-US" dirty="0"/>
              <a:t>초과시</a:t>
            </a:r>
            <a:r>
              <a:rPr lang="ko-KR" altLang="en-US" spc="0" dirty="0"/>
              <a:t> </a:t>
            </a:r>
            <a:r>
              <a:rPr lang="en-US" altLang="ko-KR" spc="0" dirty="0"/>
              <a:t>··· </a:t>
            </a:r>
            <a:r>
              <a:rPr lang="ko-KR" altLang="en-US" dirty="0"/>
              <a:t>로 표시</a:t>
            </a:r>
            <a:r>
              <a:rPr lang="en-US" altLang="ko-KR" dirty="0"/>
              <a:t>)</a:t>
            </a:r>
          </a:p>
          <a:p>
            <a:pPr marL="88900" indent="1588">
              <a:spcBef>
                <a:spcPts val="100"/>
              </a:spcBef>
              <a:buNone/>
            </a:pPr>
            <a:r>
              <a:rPr lang="en-US" altLang="ko-KR" dirty="0"/>
              <a:t>1-2. </a:t>
            </a:r>
            <a:r>
              <a:rPr lang="ko-KR" altLang="en-US" dirty="0"/>
              <a:t>설명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줄</a:t>
            </a:r>
            <a:r>
              <a:rPr lang="en-US" altLang="ko-KR" dirty="0"/>
              <a:t>, </a:t>
            </a:r>
            <a:r>
              <a:rPr lang="ko-KR" altLang="en-US" dirty="0"/>
              <a:t>초과시</a:t>
            </a:r>
            <a:r>
              <a:rPr lang="ko-KR" altLang="en-US" spc="0" dirty="0"/>
              <a:t> </a:t>
            </a:r>
            <a:r>
              <a:rPr lang="en-US" altLang="ko-KR" spc="0" dirty="0"/>
              <a:t>···</a:t>
            </a:r>
            <a:r>
              <a:rPr lang="ko-KR" altLang="en-US" dirty="0"/>
              <a:t>로 표시</a:t>
            </a:r>
            <a:r>
              <a:rPr lang="en-US" altLang="ko-KR" dirty="0"/>
              <a:t>)</a:t>
            </a:r>
          </a:p>
          <a:p>
            <a:pPr marL="92075" indent="0">
              <a:spcBef>
                <a:spcPts val="300"/>
              </a:spcBef>
              <a:buNone/>
            </a:pPr>
            <a:r>
              <a:rPr lang="en-US" altLang="ko-KR" dirty="0"/>
              <a:t>1-3 </a:t>
            </a:r>
            <a:r>
              <a:rPr lang="ko-KR" altLang="en-US" dirty="0"/>
              <a:t>상태값 표시</a:t>
            </a:r>
            <a:endParaRPr lang="en-US" altLang="ko-KR" dirty="0"/>
          </a:p>
          <a:p>
            <a:pPr marL="266700" indent="0">
              <a:spcBef>
                <a:spcPts val="300"/>
              </a:spcBef>
              <a:buNone/>
            </a:pPr>
            <a:r>
              <a:rPr lang="en-US" altLang="ko-KR" dirty="0"/>
              <a:t>Option</a:t>
            </a:r>
          </a:p>
          <a:p>
            <a:pPr marL="438150" indent="-171450">
              <a:spcBef>
                <a:spcPts val="100"/>
              </a:spcBef>
              <a:buFontTx/>
              <a:buChar char="-"/>
            </a:pPr>
            <a:r>
              <a:rPr lang="en-US" altLang="ko-KR" dirty="0"/>
              <a:t>Stopped</a:t>
            </a:r>
          </a:p>
          <a:p>
            <a:pPr marL="438150" indent="-171450">
              <a:spcBef>
                <a:spcPts val="100"/>
              </a:spcBef>
              <a:buFontTx/>
              <a:buChar char="-"/>
            </a:pPr>
            <a:r>
              <a:rPr lang="en-US" altLang="ko-KR" dirty="0"/>
              <a:t>Completed</a:t>
            </a:r>
          </a:p>
          <a:p>
            <a:pPr marL="438150" indent="-171450">
              <a:spcBef>
                <a:spcPts val="100"/>
              </a:spcBef>
              <a:buFontTx/>
              <a:buChar char="-"/>
            </a:pPr>
            <a:r>
              <a:rPr lang="en-US" altLang="ko-KR" dirty="0"/>
              <a:t>Running</a:t>
            </a:r>
          </a:p>
          <a:p>
            <a:pPr marL="438150" indent="-171450">
              <a:spcBef>
                <a:spcPts val="100"/>
              </a:spcBef>
              <a:buFontTx/>
              <a:buChar char="-"/>
            </a:pPr>
            <a:r>
              <a:rPr lang="en-US" altLang="ko-KR" dirty="0"/>
              <a:t>Waiting</a:t>
            </a:r>
          </a:p>
          <a:p>
            <a:pPr marL="438150" indent="-171450">
              <a:spcBef>
                <a:spcPts val="100"/>
              </a:spcBef>
              <a:buFontTx/>
              <a:buChar char="-"/>
            </a:pPr>
            <a:r>
              <a:rPr lang="ko-KR" altLang="en-US" dirty="0"/>
              <a:t>없음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1-4 </a:t>
            </a:r>
            <a:r>
              <a:rPr lang="ko-KR" altLang="en-US" dirty="0"/>
              <a:t>최근 작업일시 표시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1-5. </a:t>
            </a:r>
            <a:r>
              <a:rPr lang="ko-KR" altLang="en-US" dirty="0"/>
              <a:t> 마우스 오버 시 관련 </a:t>
            </a:r>
            <a:r>
              <a:rPr lang="en-US" altLang="ko-KR" dirty="0"/>
              <a:t>tool </a:t>
            </a:r>
            <a:r>
              <a:rPr lang="ko-KR" altLang="en-US" dirty="0"/>
              <a:t>표시</a:t>
            </a:r>
            <a:endParaRPr lang="en-US" altLang="ko-KR" dirty="0"/>
          </a:p>
          <a:p>
            <a:pPr marL="92075" indent="0">
              <a:spcBef>
                <a:spcPts val="300"/>
              </a:spcBef>
              <a:buNone/>
            </a:pPr>
            <a:r>
              <a:rPr lang="en-US" altLang="ko-KR" dirty="0"/>
              <a:t>  - </a:t>
            </a:r>
            <a:r>
              <a:rPr lang="ko-KR" altLang="en-US" dirty="0"/>
              <a:t>상세보기 </a:t>
            </a:r>
            <a:r>
              <a:rPr lang="en-US" altLang="ko-KR" dirty="0"/>
              <a:t>: </a:t>
            </a:r>
            <a:r>
              <a:rPr lang="ko-KR" altLang="en-US" dirty="0"/>
              <a:t>작업 화면으로 이동</a:t>
            </a:r>
            <a:endParaRPr lang="en-US" altLang="ko-KR" dirty="0"/>
          </a:p>
          <a:p>
            <a:pPr marL="92075" indent="0">
              <a:spcBef>
                <a:spcPts val="300"/>
              </a:spcBef>
              <a:buNone/>
            </a:pPr>
            <a:r>
              <a:rPr lang="en-US" altLang="ko-KR" dirty="0"/>
              <a:t>  - </a:t>
            </a:r>
            <a:r>
              <a:rPr lang="ko-KR" altLang="en-US" dirty="0"/>
              <a:t>삭제  </a:t>
            </a:r>
            <a:r>
              <a:rPr lang="en-US" altLang="ko-KR" dirty="0"/>
              <a:t>: </a:t>
            </a:r>
            <a:r>
              <a:rPr lang="ko-KR" altLang="en-US" dirty="0"/>
              <a:t>삭제 확인 </a:t>
            </a:r>
            <a:r>
              <a:rPr lang="ko-KR" altLang="en-US" dirty="0" err="1"/>
              <a:t>알림창</a:t>
            </a:r>
            <a:r>
              <a:rPr lang="ko-KR" altLang="en-US" dirty="0"/>
              <a:t> 표시</a:t>
            </a:r>
            <a:endParaRPr lang="en-US" altLang="ko-KR" dirty="0"/>
          </a:p>
          <a:p>
            <a:pPr marL="92075" indent="0">
              <a:spcBef>
                <a:spcPts val="300"/>
              </a:spcBef>
              <a:buNone/>
            </a:pPr>
            <a:endParaRPr lang="en-US" altLang="ko-KR" dirty="0"/>
          </a:p>
          <a:p>
            <a:pPr marL="92075" indent="0">
              <a:spcBef>
                <a:spcPts val="300"/>
              </a:spcBef>
              <a:buNone/>
            </a:pPr>
            <a:endParaRPr lang="en-US" altLang="ko-KR" dirty="0"/>
          </a:p>
          <a:p>
            <a:pPr marL="92075" indent="0">
              <a:spcBef>
                <a:spcPts val="300"/>
              </a:spcBef>
              <a:buNone/>
            </a:pPr>
            <a:endParaRPr lang="en-US" altLang="ko-KR" dirty="0"/>
          </a:p>
          <a:p>
            <a:pPr marL="92075" indent="0">
              <a:spcBef>
                <a:spcPts val="300"/>
              </a:spcBef>
              <a:buNone/>
            </a:pPr>
            <a:endParaRPr lang="en-US" altLang="ko-KR" dirty="0"/>
          </a:p>
          <a:p>
            <a:pPr marL="92075" indent="0">
              <a:spcBef>
                <a:spcPts val="300"/>
              </a:spcBef>
              <a:buNone/>
            </a:pPr>
            <a:endParaRPr lang="en-US" altLang="ko-KR" dirty="0"/>
          </a:p>
          <a:p>
            <a:pPr marL="92075" indent="0">
              <a:spcBef>
                <a:spcPts val="300"/>
              </a:spcBef>
              <a:buNone/>
            </a:pPr>
            <a:endParaRPr lang="en-US" altLang="ko-KR" dirty="0"/>
          </a:p>
          <a:p>
            <a:pPr marL="92075" indent="0">
              <a:spcBef>
                <a:spcPts val="300"/>
              </a:spcBef>
              <a:buNone/>
            </a:pPr>
            <a:r>
              <a:rPr lang="en-US" altLang="ko-KR" dirty="0"/>
              <a:t>  - </a:t>
            </a:r>
            <a:r>
              <a:rPr lang="ko-KR" altLang="en-US" dirty="0"/>
              <a:t>복제 </a:t>
            </a:r>
            <a:r>
              <a:rPr lang="en-US" altLang="ko-KR" dirty="0"/>
              <a:t>: </a:t>
            </a:r>
            <a:r>
              <a:rPr lang="ko-KR" altLang="en-US" dirty="0"/>
              <a:t>복제 팝업 표시</a:t>
            </a:r>
            <a:endParaRPr lang="en-US" altLang="ko-KR" dirty="0"/>
          </a:p>
          <a:p>
            <a:pPr marL="92075" indent="0">
              <a:spcBef>
                <a:spcPts val="300"/>
              </a:spcBef>
              <a:buNone/>
            </a:pPr>
            <a:r>
              <a:rPr lang="en-US" altLang="ko-KR" dirty="0"/>
              <a:t>  - </a:t>
            </a:r>
            <a:r>
              <a:rPr lang="ko-KR" altLang="en-US" dirty="0"/>
              <a:t>공유 </a:t>
            </a:r>
            <a:r>
              <a:rPr lang="en-US" altLang="ko-KR" dirty="0"/>
              <a:t>: </a:t>
            </a:r>
            <a:r>
              <a:rPr lang="ko-KR" altLang="en-US" dirty="0"/>
              <a:t>공유 팝업 표시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1-6. </a:t>
            </a:r>
            <a:r>
              <a:rPr lang="ko-KR" altLang="en-US" dirty="0" err="1"/>
              <a:t>워크벤치</a:t>
            </a:r>
            <a:r>
              <a:rPr lang="en-US" altLang="ko-KR" dirty="0"/>
              <a:t>, </a:t>
            </a:r>
            <a:r>
              <a:rPr lang="ko-KR" altLang="en-US" dirty="0"/>
              <a:t>레포트를 표시할 수 있는 배경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1-7.  </a:t>
            </a:r>
            <a:r>
              <a:rPr lang="ko-KR" altLang="en-US" dirty="0"/>
              <a:t>공유한 사람 명수 표시</a:t>
            </a:r>
            <a:endParaRPr lang="en-US" altLang="ko-KR" dirty="0"/>
          </a:p>
          <a:p>
            <a:pPr indent="0">
              <a:spcBef>
                <a:spcPts val="100"/>
              </a:spcBef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C02E6E-841D-4FC8-8D66-6D39C4E006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01_01_</a:t>
            </a:r>
            <a:r>
              <a:rPr lang="ko-KR" altLang="en-US" dirty="0"/>
              <a:t>프로젝트 목록</a:t>
            </a:r>
            <a:r>
              <a:rPr lang="en-US" altLang="ko-KR" dirty="0"/>
              <a:t>_</a:t>
            </a:r>
            <a:r>
              <a:rPr lang="ko-KR" altLang="en-US" dirty="0"/>
              <a:t>유형</a:t>
            </a:r>
            <a:r>
              <a:rPr lang="en-US" altLang="ko-KR" dirty="0"/>
              <a:t>1(3)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C276C7-6F8F-41F9-9EDC-69AFB2EE8A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프로젝트 목록</a:t>
            </a:r>
            <a:r>
              <a:rPr lang="en-US" altLang="ko-KR" dirty="0"/>
              <a:t>(</a:t>
            </a:r>
            <a:r>
              <a:rPr lang="ko-KR" altLang="en-US" dirty="0"/>
              <a:t>프로젝트 중심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19BB6D0-7968-4259-904B-D9012124A8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My Projects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25DF0A2-2895-405A-BFDC-FC09601EF4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A372458F-04BD-4F8B-A445-A45236506DC0}"/>
              </a:ext>
            </a:extLst>
          </p:cNvPr>
          <p:cNvCxnSpPr>
            <a:cxnSpLocks/>
          </p:cNvCxnSpPr>
          <p:nvPr/>
        </p:nvCxnSpPr>
        <p:spPr>
          <a:xfrm>
            <a:off x="4056869" y="3362106"/>
            <a:ext cx="0" cy="10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A81F632D-3502-4270-8684-C63175288783}"/>
              </a:ext>
            </a:extLst>
          </p:cNvPr>
          <p:cNvCxnSpPr>
            <a:cxnSpLocks/>
          </p:cNvCxnSpPr>
          <p:nvPr/>
        </p:nvCxnSpPr>
        <p:spPr>
          <a:xfrm>
            <a:off x="5880143" y="3362106"/>
            <a:ext cx="0" cy="10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FF024E6A-C7ED-4379-8AB6-4F018D189622}"/>
              </a:ext>
            </a:extLst>
          </p:cNvPr>
          <p:cNvCxnSpPr>
            <a:cxnSpLocks/>
          </p:cNvCxnSpPr>
          <p:nvPr/>
        </p:nvCxnSpPr>
        <p:spPr>
          <a:xfrm>
            <a:off x="9526693" y="3362106"/>
            <a:ext cx="0" cy="10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>
            <a:extLst>
              <a:ext uri="{FF2B5EF4-FFF2-40B4-BE49-F238E27FC236}">
                <a16:creationId xmlns:a16="http://schemas.microsoft.com/office/drawing/2014/main" id="{16E90F63-FFDE-4CD8-BA57-758FBCFD4CE9}"/>
              </a:ext>
            </a:extLst>
          </p:cNvPr>
          <p:cNvSpPr txBox="1"/>
          <p:nvPr/>
        </p:nvSpPr>
        <p:spPr>
          <a:xfrm>
            <a:off x="5181263" y="5317053"/>
            <a:ext cx="1962397" cy="447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2.15.17.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PyUDF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를 사용한 빌딩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최적제어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089F7A6-BDC5-4C14-9DCF-736741FA78BE}"/>
              </a:ext>
            </a:extLst>
          </p:cNvPr>
          <p:cNvSpPr txBox="1"/>
          <p:nvPr/>
        </p:nvSpPr>
        <p:spPr>
          <a:xfrm>
            <a:off x="5220281" y="5772049"/>
            <a:ext cx="2013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배치 결과 리포트입니다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Xxxxxxxxxxxxxxxxxxxxxxxxxxxxxxxxxxxxxxxxxxxxxxxxxxxxxxxxx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···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 </a:t>
            </a: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172DD2AE-8FFE-41D6-A51D-18F13EBE2722}"/>
              </a:ext>
            </a:extLst>
          </p:cNvPr>
          <p:cNvGrpSpPr/>
          <p:nvPr/>
        </p:nvGrpSpPr>
        <p:grpSpPr>
          <a:xfrm>
            <a:off x="557285" y="4067934"/>
            <a:ext cx="576336" cy="233975"/>
            <a:chOff x="473646" y="3444160"/>
            <a:chExt cx="576336" cy="233975"/>
          </a:xfrm>
        </p:grpSpPr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C8D915E2-AEE5-46DF-9876-C42BF49A2968}"/>
                </a:ext>
              </a:extLst>
            </p:cNvPr>
            <p:cNvSpPr/>
            <p:nvPr/>
          </p:nvSpPr>
          <p:spPr>
            <a:xfrm>
              <a:off x="473646" y="3545187"/>
              <a:ext cx="67873" cy="67873"/>
            </a:xfrm>
            <a:prstGeom prst="ellipse">
              <a:avLst/>
            </a:prstGeom>
            <a:solidFill>
              <a:srgbClr val="FF000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86" name="그래픽 8">
              <a:extLst>
                <a:ext uri="{FF2B5EF4-FFF2-40B4-BE49-F238E27FC236}">
                  <a16:creationId xmlns:a16="http://schemas.microsoft.com/office/drawing/2014/main" id="{BA6D61B6-1CCA-4DCE-BE85-02DA1949F9EC}"/>
                </a:ext>
              </a:extLst>
            </p:cNvPr>
            <p:cNvSpPr txBox="1"/>
            <p:nvPr/>
          </p:nvSpPr>
          <p:spPr>
            <a:xfrm>
              <a:off x="487027" y="3444160"/>
              <a:ext cx="562955" cy="233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Failed</a:t>
              </a:r>
            </a:p>
          </p:txBody>
        </p:sp>
      </p:grpSp>
      <p:sp>
        <p:nvSpPr>
          <p:cNvPr id="288" name="타원 287">
            <a:extLst>
              <a:ext uri="{FF2B5EF4-FFF2-40B4-BE49-F238E27FC236}">
                <a16:creationId xmlns:a16="http://schemas.microsoft.com/office/drawing/2014/main" id="{1AF96833-F51C-4109-9C46-F74D8039D42C}"/>
              </a:ext>
            </a:extLst>
          </p:cNvPr>
          <p:cNvSpPr/>
          <p:nvPr/>
        </p:nvSpPr>
        <p:spPr>
          <a:xfrm>
            <a:off x="4171798" y="4141593"/>
            <a:ext cx="67873" cy="67873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89" name="그래픽 8">
            <a:extLst>
              <a:ext uri="{FF2B5EF4-FFF2-40B4-BE49-F238E27FC236}">
                <a16:creationId xmlns:a16="http://schemas.microsoft.com/office/drawing/2014/main" id="{59EC8A0D-A765-494B-BFD3-AC309F001B56}"/>
              </a:ext>
            </a:extLst>
          </p:cNvPr>
          <p:cNvSpPr txBox="1"/>
          <p:nvPr/>
        </p:nvSpPr>
        <p:spPr>
          <a:xfrm>
            <a:off x="4191717" y="4026497"/>
            <a:ext cx="1019023" cy="233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b="1" dirty="0">
                <a:solidFill>
                  <a:srgbClr val="00B050"/>
                </a:solidFill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Progressing</a:t>
            </a:r>
            <a:endParaRPr kumimoji="0" lang="en-US" altLang="ko-KR" sz="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FD220018-DDD5-4485-B44F-2FAED46647A3}"/>
              </a:ext>
            </a:extLst>
          </p:cNvPr>
          <p:cNvGrpSpPr/>
          <p:nvPr/>
        </p:nvGrpSpPr>
        <p:grpSpPr>
          <a:xfrm>
            <a:off x="6000893" y="4016746"/>
            <a:ext cx="777662" cy="233975"/>
            <a:chOff x="473646" y="4329516"/>
            <a:chExt cx="777662" cy="233975"/>
          </a:xfrm>
        </p:grpSpPr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67FE5C57-BB4B-4EF5-9270-AF5617F30AE1}"/>
                </a:ext>
              </a:extLst>
            </p:cNvPr>
            <p:cNvSpPr/>
            <p:nvPr/>
          </p:nvSpPr>
          <p:spPr>
            <a:xfrm>
              <a:off x="473646" y="4438139"/>
              <a:ext cx="67873" cy="67873"/>
            </a:xfrm>
            <a:prstGeom prst="ellipse">
              <a:avLst/>
            </a:prstGeom>
            <a:solidFill>
              <a:srgbClr val="FFC00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92" name="그래픽 8">
              <a:extLst>
                <a:ext uri="{FF2B5EF4-FFF2-40B4-BE49-F238E27FC236}">
                  <a16:creationId xmlns:a16="http://schemas.microsoft.com/office/drawing/2014/main" id="{FAFE7CE4-DA6E-4656-A1F1-A2F977400FC9}"/>
                </a:ext>
              </a:extLst>
            </p:cNvPr>
            <p:cNvSpPr txBox="1"/>
            <p:nvPr/>
          </p:nvSpPr>
          <p:spPr>
            <a:xfrm>
              <a:off x="487028" y="4329516"/>
              <a:ext cx="764280" cy="233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Completed</a:t>
              </a:r>
            </a:p>
          </p:txBody>
        </p:sp>
      </p:grpSp>
      <p:sp>
        <p:nvSpPr>
          <p:cNvPr id="296" name="TextBox 295">
            <a:extLst>
              <a:ext uri="{FF2B5EF4-FFF2-40B4-BE49-F238E27FC236}">
                <a16:creationId xmlns:a16="http://schemas.microsoft.com/office/drawing/2014/main" id="{1320DCF5-C86F-467D-A6F6-BCADF2BAB7E8}"/>
              </a:ext>
            </a:extLst>
          </p:cNvPr>
          <p:cNvSpPr txBox="1"/>
          <p:nvPr/>
        </p:nvSpPr>
        <p:spPr>
          <a:xfrm>
            <a:off x="473369" y="3390779"/>
            <a:ext cx="17105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2.5.15.EdgeX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로부터 데이터 적재하기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(subscription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··· 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302" name="직선 연결선 301">
            <a:extLst>
              <a:ext uri="{FF2B5EF4-FFF2-40B4-BE49-F238E27FC236}">
                <a16:creationId xmlns:a16="http://schemas.microsoft.com/office/drawing/2014/main" id="{FE6B5A7B-8E42-47FA-9F9F-26A2C8F8B739}"/>
              </a:ext>
            </a:extLst>
          </p:cNvPr>
          <p:cNvCxnSpPr>
            <a:cxnSpLocks/>
          </p:cNvCxnSpPr>
          <p:nvPr/>
        </p:nvCxnSpPr>
        <p:spPr>
          <a:xfrm>
            <a:off x="7703417" y="3362106"/>
            <a:ext cx="0" cy="10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연결선 302">
            <a:extLst>
              <a:ext uri="{FF2B5EF4-FFF2-40B4-BE49-F238E27FC236}">
                <a16:creationId xmlns:a16="http://schemas.microsoft.com/office/drawing/2014/main" id="{307F46A0-A060-4BD2-AF56-3A644CFBA19C}"/>
              </a:ext>
            </a:extLst>
          </p:cNvPr>
          <p:cNvCxnSpPr>
            <a:cxnSpLocks/>
          </p:cNvCxnSpPr>
          <p:nvPr/>
        </p:nvCxnSpPr>
        <p:spPr>
          <a:xfrm>
            <a:off x="2233595" y="3362106"/>
            <a:ext cx="0" cy="10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TextBox 307">
            <a:extLst>
              <a:ext uri="{FF2B5EF4-FFF2-40B4-BE49-F238E27FC236}">
                <a16:creationId xmlns:a16="http://schemas.microsoft.com/office/drawing/2014/main" id="{377F8711-D52C-42F2-AFA0-728C9B2697F3}"/>
              </a:ext>
            </a:extLst>
          </p:cNvPr>
          <p:cNvSpPr txBox="1"/>
          <p:nvPr/>
        </p:nvSpPr>
        <p:spPr>
          <a:xfrm>
            <a:off x="2273838" y="3390779"/>
            <a:ext cx="17333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[SNR001]2.5.15.InceptionServingExample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4F578283-82A5-49AE-8242-AE8C0D2AF224}"/>
              </a:ext>
            </a:extLst>
          </p:cNvPr>
          <p:cNvSpPr txBox="1"/>
          <p:nvPr/>
        </p:nvSpPr>
        <p:spPr>
          <a:xfrm>
            <a:off x="4107247" y="3393598"/>
            <a:ext cx="17333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BeeAI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모델 검증 및 평가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EE06D37B-0260-45F3-82E0-07330EFF9F6D}"/>
              </a:ext>
            </a:extLst>
          </p:cNvPr>
          <p:cNvSpPr txBox="1"/>
          <p:nvPr/>
        </p:nvSpPr>
        <p:spPr>
          <a:xfrm>
            <a:off x="5919392" y="3371146"/>
            <a:ext cx="17838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01.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엣지노드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데이터 처리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(new)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A0663FAB-C312-41FF-A62E-BD6F4E85AE14}"/>
              </a:ext>
            </a:extLst>
          </p:cNvPr>
          <p:cNvSpPr txBox="1"/>
          <p:nvPr/>
        </p:nvSpPr>
        <p:spPr>
          <a:xfrm>
            <a:off x="7748300" y="3378264"/>
            <a:ext cx="1733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03-1.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엣지노드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실시간 예측 서빙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9698DED-46A3-4847-A338-D2046B74932A}"/>
              </a:ext>
            </a:extLst>
          </p:cNvPr>
          <p:cNvSpPr txBox="1"/>
          <p:nvPr/>
        </p:nvSpPr>
        <p:spPr>
          <a:xfrm>
            <a:off x="474047" y="3784248"/>
            <a:ext cx="1675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2.5.15.EdgeX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로부터 데이터 적재하기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(subscription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51AF0DF6-B161-4A9F-BB0B-4631CD6B47CF}"/>
              </a:ext>
            </a:extLst>
          </p:cNvPr>
          <p:cNvSpPr txBox="1"/>
          <p:nvPr/>
        </p:nvSpPr>
        <p:spPr>
          <a:xfrm>
            <a:off x="5922581" y="3786487"/>
            <a:ext cx="195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[SNR001]2.5.15.InceptionServing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Example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603E6846-45FB-48C9-B463-F5EC361DBEE4}"/>
              </a:ext>
            </a:extLst>
          </p:cNvPr>
          <p:cNvSpPr txBox="1"/>
          <p:nvPr/>
        </p:nvSpPr>
        <p:spPr>
          <a:xfrm>
            <a:off x="2284227" y="3777182"/>
            <a:ext cx="12496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BeeAI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모델 검증 및 평가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1ACD2271-BDD3-4546-875D-41C928105617}"/>
              </a:ext>
            </a:extLst>
          </p:cNvPr>
          <p:cNvSpPr/>
          <p:nvPr/>
        </p:nvSpPr>
        <p:spPr>
          <a:xfrm>
            <a:off x="2804402" y="983410"/>
            <a:ext cx="1980000" cy="1980000"/>
          </a:xfrm>
          <a:prstGeom prst="roundRect">
            <a:avLst>
              <a:gd name="adj" fmla="val 2954"/>
            </a:avLst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EBB430A-1146-480A-90A6-1F8587648240}"/>
              </a:ext>
            </a:extLst>
          </p:cNvPr>
          <p:cNvSpPr txBox="1"/>
          <p:nvPr/>
        </p:nvSpPr>
        <p:spPr>
          <a:xfrm>
            <a:off x="2800035" y="1112849"/>
            <a:ext cx="1391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2021.05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테스트 현황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49B1922-9A22-4C14-8E37-ACFF167B3052}"/>
              </a:ext>
            </a:extLst>
          </p:cNvPr>
          <p:cNvSpPr txBox="1"/>
          <p:nvPr/>
        </p:nvSpPr>
        <p:spPr>
          <a:xfrm>
            <a:off x="2839053" y="1422821"/>
            <a:ext cx="2013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배치 결과 리포트입니다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xxxxxxxxxxxxxxxxxxxxxxxxxxxxxxxxxxxxxxxxxxxxxxxxxxxxxxxxxxxx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2ED252CE-7916-4CD7-8DFE-414F6B6A1CDA}"/>
              </a:ext>
            </a:extLst>
          </p:cNvPr>
          <p:cNvSpPr/>
          <p:nvPr/>
        </p:nvSpPr>
        <p:spPr>
          <a:xfrm>
            <a:off x="2827008" y="2189147"/>
            <a:ext cx="482472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</a:t>
            </a: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9A3430CF-A6F2-4B43-A5D3-8DD99E6DE956}"/>
              </a:ext>
            </a:extLst>
          </p:cNvPr>
          <p:cNvSpPr/>
          <p:nvPr/>
        </p:nvSpPr>
        <p:spPr>
          <a:xfrm>
            <a:off x="3182882" y="2189147"/>
            <a:ext cx="482472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법규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666A9C79-4FCC-4C1E-B8A2-1AA94E04C40B}"/>
              </a:ext>
            </a:extLst>
          </p:cNvPr>
          <p:cNvSpPr/>
          <p:nvPr/>
        </p:nvSpPr>
        <p:spPr>
          <a:xfrm>
            <a:off x="3545381" y="2189147"/>
            <a:ext cx="482472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테스트</a:t>
            </a: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6A39A750-C15B-49C4-A858-B3EF2E76464D}"/>
              </a:ext>
            </a:extLst>
          </p:cNvPr>
          <p:cNvGrpSpPr/>
          <p:nvPr/>
        </p:nvGrpSpPr>
        <p:grpSpPr>
          <a:xfrm>
            <a:off x="2802862" y="2588146"/>
            <a:ext cx="2049599" cy="381592"/>
            <a:chOff x="2799772" y="2526981"/>
            <a:chExt cx="2163071" cy="381592"/>
          </a:xfrm>
        </p:grpSpPr>
        <p:sp>
          <p:nvSpPr>
            <p:cNvPr id="166" name="직사각형 59">
              <a:extLst>
                <a:ext uri="{FF2B5EF4-FFF2-40B4-BE49-F238E27FC236}">
                  <a16:creationId xmlns:a16="http://schemas.microsoft.com/office/drawing/2014/main" id="{7A2741AE-C58F-4CAE-8FDF-71CC6DDF9361}"/>
                </a:ext>
              </a:extLst>
            </p:cNvPr>
            <p:cNvSpPr/>
            <p:nvPr/>
          </p:nvSpPr>
          <p:spPr>
            <a:xfrm>
              <a:off x="3847801" y="2526981"/>
              <a:ext cx="1048029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CFD734AF-9970-42D0-AFF2-21D6B5DA5C97}"/>
                </a:ext>
              </a:extLst>
            </p:cNvPr>
            <p:cNvSpPr txBox="1"/>
            <p:nvPr/>
          </p:nvSpPr>
          <p:spPr>
            <a:xfrm>
              <a:off x="3928708" y="2592009"/>
              <a:ext cx="10341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6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Report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71" name="직사각형 63">
              <a:extLst>
                <a:ext uri="{FF2B5EF4-FFF2-40B4-BE49-F238E27FC236}">
                  <a16:creationId xmlns:a16="http://schemas.microsoft.com/office/drawing/2014/main" id="{6DE57ED7-83D8-462F-859E-7DEBD17FA010}"/>
                </a:ext>
              </a:extLst>
            </p:cNvPr>
            <p:cNvSpPr/>
            <p:nvPr/>
          </p:nvSpPr>
          <p:spPr>
            <a:xfrm>
              <a:off x="2799772" y="2526981"/>
              <a:ext cx="1048028" cy="381592"/>
            </a:xfrm>
            <a:prstGeom prst="rect">
              <a:avLst/>
            </a:prstGeom>
            <a:solidFill>
              <a:schemeClr val="tx1"/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172" name="그래픽 171">
              <a:extLst>
                <a:ext uri="{FF2B5EF4-FFF2-40B4-BE49-F238E27FC236}">
                  <a16:creationId xmlns:a16="http://schemas.microsoft.com/office/drawing/2014/main" id="{AC9A35EC-B890-4F35-9B57-4511AB69A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93062" y="2653934"/>
              <a:ext cx="128423" cy="127685"/>
            </a:xfrm>
            <a:prstGeom prst="rect">
              <a:avLst/>
            </a:prstGeom>
          </p:spPr>
        </p:pic>
        <p:pic>
          <p:nvPicPr>
            <p:cNvPr id="182" name="그래픽 181">
              <a:extLst>
                <a:ext uri="{FF2B5EF4-FFF2-40B4-BE49-F238E27FC236}">
                  <a16:creationId xmlns:a16="http://schemas.microsoft.com/office/drawing/2014/main" id="{0A716F53-A153-4BA4-8536-898E64820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77225" y="2651031"/>
              <a:ext cx="121839" cy="121138"/>
            </a:xfrm>
            <a:prstGeom prst="rect">
              <a:avLst/>
            </a:prstGeom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DBF53CED-DC9E-4382-B7E9-2829A2D4AF27}"/>
                </a:ext>
              </a:extLst>
            </p:cNvPr>
            <p:cNvSpPr txBox="1"/>
            <p:nvPr/>
          </p:nvSpPr>
          <p:spPr>
            <a:xfrm>
              <a:off x="2895665" y="2592009"/>
              <a:ext cx="10341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8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Workflow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1005EF-F5E7-4050-B5B0-2FD7DBB174BD}"/>
              </a:ext>
            </a:extLst>
          </p:cNvPr>
          <p:cNvGrpSpPr/>
          <p:nvPr/>
        </p:nvGrpSpPr>
        <p:grpSpPr>
          <a:xfrm>
            <a:off x="7530537" y="983410"/>
            <a:ext cx="1991235" cy="1996520"/>
            <a:chOff x="7530537" y="983410"/>
            <a:chExt cx="1991235" cy="1996520"/>
          </a:xfrm>
        </p:grpSpPr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E9EC1517-ABA3-4439-BCA8-CFA3E1F938D3}"/>
                </a:ext>
              </a:extLst>
            </p:cNvPr>
            <p:cNvSpPr/>
            <p:nvPr/>
          </p:nvSpPr>
          <p:spPr>
            <a:xfrm>
              <a:off x="7534379" y="983410"/>
              <a:ext cx="1980000" cy="1980000"/>
            </a:xfrm>
            <a:prstGeom prst="roundRect">
              <a:avLst>
                <a:gd name="adj" fmla="val 2152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C004D76-BF86-4344-B354-5D65DBBD9245}"/>
                </a:ext>
              </a:extLst>
            </p:cNvPr>
            <p:cNvSpPr txBox="1"/>
            <p:nvPr/>
          </p:nvSpPr>
          <p:spPr>
            <a:xfrm>
              <a:off x="7530537" y="1112849"/>
              <a:ext cx="14638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TC-SF-900-CON-002 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98" name="사각형: 둥근 모서리 197">
              <a:extLst>
                <a:ext uri="{FF2B5EF4-FFF2-40B4-BE49-F238E27FC236}">
                  <a16:creationId xmlns:a16="http://schemas.microsoft.com/office/drawing/2014/main" id="{6FF9AA27-50B0-4EC4-8797-063EC97E4A51}"/>
                </a:ext>
              </a:extLst>
            </p:cNvPr>
            <p:cNvSpPr/>
            <p:nvPr/>
          </p:nvSpPr>
          <p:spPr>
            <a:xfrm>
              <a:off x="7557510" y="2184092"/>
              <a:ext cx="482472" cy="199259"/>
            </a:xfrm>
            <a:prstGeom prst="roundRect">
              <a:avLst>
                <a:gd name="adj" fmla="val 5000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#</a:t>
              </a:r>
              <a:r>
                <a:rPr kumimoji="0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교통</a:t>
              </a:r>
            </a:p>
          </p:txBody>
        </p: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A58BFA30-A285-4A47-A09B-4FE00BBB95D6}"/>
                </a:ext>
              </a:extLst>
            </p:cNvPr>
            <p:cNvGrpSpPr/>
            <p:nvPr/>
          </p:nvGrpSpPr>
          <p:grpSpPr>
            <a:xfrm>
              <a:off x="7532676" y="2598338"/>
              <a:ext cx="1989096" cy="381592"/>
              <a:chOff x="2799772" y="2526981"/>
              <a:chExt cx="2096058" cy="381592"/>
            </a:xfrm>
          </p:grpSpPr>
          <p:sp>
            <p:nvSpPr>
              <p:cNvPr id="228" name="직사각형 59">
                <a:extLst>
                  <a:ext uri="{FF2B5EF4-FFF2-40B4-BE49-F238E27FC236}">
                    <a16:creationId xmlns:a16="http://schemas.microsoft.com/office/drawing/2014/main" id="{C4F9ABA2-FB99-4F0C-8FBF-08D804B3523A}"/>
                  </a:ext>
                </a:extLst>
              </p:cNvPr>
              <p:cNvSpPr/>
              <p:nvPr/>
            </p:nvSpPr>
            <p:spPr>
              <a:xfrm>
                <a:off x="3847801" y="2526981"/>
                <a:ext cx="1048029" cy="3815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615" cap="flat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A524546F-577E-4AF5-BE15-E1C50972055C}"/>
                  </a:ext>
                </a:extLst>
              </p:cNvPr>
              <p:cNvSpPr txBox="1"/>
              <p:nvPr/>
            </p:nvSpPr>
            <p:spPr>
              <a:xfrm>
                <a:off x="4021519" y="2592009"/>
                <a:ext cx="86340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3 </a:t>
                </a:r>
                <a:r>
                  <a:rPr kumimoji="0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Report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230" name="직사각형 63">
                <a:extLst>
                  <a:ext uri="{FF2B5EF4-FFF2-40B4-BE49-F238E27FC236}">
                    <a16:creationId xmlns:a16="http://schemas.microsoft.com/office/drawing/2014/main" id="{CC6AD6B0-7C62-404B-A6DA-E9A8175A38FD}"/>
                  </a:ext>
                </a:extLst>
              </p:cNvPr>
              <p:cNvSpPr/>
              <p:nvPr/>
            </p:nvSpPr>
            <p:spPr>
              <a:xfrm>
                <a:off x="2799772" y="2526981"/>
                <a:ext cx="1048028" cy="3815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615" cap="flat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231" name="그래픽 230">
                <a:extLst>
                  <a:ext uri="{FF2B5EF4-FFF2-40B4-BE49-F238E27FC236}">
                    <a16:creationId xmlns:a16="http://schemas.microsoft.com/office/drawing/2014/main" id="{68A71C85-2BF1-4472-B88A-A388E2D0B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93062" y="2653934"/>
                <a:ext cx="128423" cy="127685"/>
              </a:xfrm>
              <a:prstGeom prst="rect">
                <a:avLst/>
              </a:prstGeom>
            </p:spPr>
          </p:pic>
          <p:pic>
            <p:nvPicPr>
              <p:cNvPr id="246" name="그래픽 245">
                <a:extLst>
                  <a:ext uri="{FF2B5EF4-FFF2-40B4-BE49-F238E27FC236}">
                    <a16:creationId xmlns:a16="http://schemas.microsoft.com/office/drawing/2014/main" id="{3C7F3C40-D003-4E6E-B146-4FF54852E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77225" y="2651031"/>
                <a:ext cx="121839" cy="121138"/>
              </a:xfrm>
              <a:prstGeom prst="rect">
                <a:avLst/>
              </a:prstGeom>
            </p:spPr>
          </p:pic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62F1AAC9-CD40-469B-A5CD-9FED71B40484}"/>
                  </a:ext>
                </a:extLst>
              </p:cNvPr>
              <p:cNvSpPr txBox="1"/>
              <p:nvPr/>
            </p:nvSpPr>
            <p:spPr>
              <a:xfrm>
                <a:off x="2882159" y="2592009"/>
                <a:ext cx="10341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6 </a:t>
                </a:r>
                <a:r>
                  <a:rPr kumimoji="0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Workflow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p:grpSp>
      </p:grpSp>
      <p:sp>
        <p:nvSpPr>
          <p:cNvPr id="305" name="사각형: 둥근 모서리 304">
            <a:extLst>
              <a:ext uri="{FF2B5EF4-FFF2-40B4-BE49-F238E27FC236}">
                <a16:creationId xmlns:a16="http://schemas.microsoft.com/office/drawing/2014/main" id="{F4F2BEE7-E1AA-4BE7-B2F5-8BE5899E7EB4}"/>
              </a:ext>
            </a:extLst>
          </p:cNvPr>
          <p:cNvSpPr/>
          <p:nvPr/>
        </p:nvSpPr>
        <p:spPr>
          <a:xfrm>
            <a:off x="418486" y="983410"/>
            <a:ext cx="1980000" cy="1980000"/>
          </a:xfrm>
          <a:prstGeom prst="roundRect">
            <a:avLst>
              <a:gd name="adj" fmla="val 2152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F471F1C6-5B2A-44C0-9B32-D1C7C364F183}"/>
              </a:ext>
            </a:extLst>
          </p:cNvPr>
          <p:cNvSpPr txBox="1"/>
          <p:nvPr/>
        </p:nvSpPr>
        <p:spPr>
          <a:xfrm>
            <a:off x="414644" y="1112849"/>
            <a:ext cx="1463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TC-SF-900-CON-002 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07" name="사각형: 둥근 모서리 306">
            <a:extLst>
              <a:ext uri="{FF2B5EF4-FFF2-40B4-BE49-F238E27FC236}">
                <a16:creationId xmlns:a16="http://schemas.microsoft.com/office/drawing/2014/main" id="{88298EEB-16B8-4441-AAC6-5A741BEABE35}"/>
              </a:ext>
            </a:extLst>
          </p:cNvPr>
          <p:cNvSpPr/>
          <p:nvPr/>
        </p:nvSpPr>
        <p:spPr>
          <a:xfrm>
            <a:off x="441617" y="2189147"/>
            <a:ext cx="482472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</a:t>
            </a:r>
          </a:p>
        </p:txBody>
      </p: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B022AAD0-D7CF-4C31-882B-5959159AA8D2}"/>
              </a:ext>
            </a:extLst>
          </p:cNvPr>
          <p:cNvGrpSpPr/>
          <p:nvPr/>
        </p:nvGrpSpPr>
        <p:grpSpPr>
          <a:xfrm>
            <a:off x="416783" y="2598338"/>
            <a:ext cx="1989096" cy="381592"/>
            <a:chOff x="2799772" y="2526981"/>
            <a:chExt cx="2096058" cy="381592"/>
          </a:xfrm>
        </p:grpSpPr>
        <p:sp>
          <p:nvSpPr>
            <p:cNvPr id="310" name="직사각형 59">
              <a:extLst>
                <a:ext uri="{FF2B5EF4-FFF2-40B4-BE49-F238E27FC236}">
                  <a16:creationId xmlns:a16="http://schemas.microsoft.com/office/drawing/2014/main" id="{C2F2A043-AEE8-44A7-B20B-A6FB50BAA7A6}"/>
                </a:ext>
              </a:extLst>
            </p:cNvPr>
            <p:cNvSpPr/>
            <p:nvPr/>
          </p:nvSpPr>
          <p:spPr>
            <a:xfrm>
              <a:off x="3847801" y="2526981"/>
              <a:ext cx="1048029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6682CE17-FDB2-439D-AD22-F717EF05986B}"/>
                </a:ext>
              </a:extLst>
            </p:cNvPr>
            <p:cNvSpPr txBox="1"/>
            <p:nvPr/>
          </p:nvSpPr>
          <p:spPr>
            <a:xfrm>
              <a:off x="4021519" y="2592009"/>
              <a:ext cx="8634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3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Report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330" name="직사각형 63">
              <a:extLst>
                <a:ext uri="{FF2B5EF4-FFF2-40B4-BE49-F238E27FC236}">
                  <a16:creationId xmlns:a16="http://schemas.microsoft.com/office/drawing/2014/main" id="{AFC85A1D-1C6F-4A25-A31C-452989CAE990}"/>
                </a:ext>
              </a:extLst>
            </p:cNvPr>
            <p:cNvSpPr/>
            <p:nvPr/>
          </p:nvSpPr>
          <p:spPr>
            <a:xfrm>
              <a:off x="2799772" y="2526981"/>
              <a:ext cx="1048028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331" name="그래픽 330">
              <a:extLst>
                <a:ext uri="{FF2B5EF4-FFF2-40B4-BE49-F238E27FC236}">
                  <a16:creationId xmlns:a16="http://schemas.microsoft.com/office/drawing/2014/main" id="{30F68810-7377-4C86-AC81-24EDA3532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93062" y="2653934"/>
              <a:ext cx="128423" cy="127685"/>
            </a:xfrm>
            <a:prstGeom prst="rect">
              <a:avLst/>
            </a:prstGeom>
          </p:spPr>
        </p:pic>
        <p:pic>
          <p:nvPicPr>
            <p:cNvPr id="332" name="그래픽 331">
              <a:extLst>
                <a:ext uri="{FF2B5EF4-FFF2-40B4-BE49-F238E27FC236}">
                  <a16:creationId xmlns:a16="http://schemas.microsoft.com/office/drawing/2014/main" id="{731D155E-86A5-4BC3-A03F-A15F34530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77225" y="2651031"/>
              <a:ext cx="121839" cy="121138"/>
            </a:xfrm>
            <a:prstGeom prst="rect">
              <a:avLst/>
            </a:prstGeom>
          </p:spPr>
        </p:pic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B97F22D-B03A-4686-B10A-EA867D586139}"/>
                </a:ext>
              </a:extLst>
            </p:cNvPr>
            <p:cNvSpPr txBox="1"/>
            <p:nvPr/>
          </p:nvSpPr>
          <p:spPr>
            <a:xfrm>
              <a:off x="2882159" y="2592009"/>
              <a:ext cx="10341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6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Workflow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A36D6240-0B04-40B1-98F3-5ACBE1689B35}"/>
              </a:ext>
            </a:extLst>
          </p:cNvPr>
          <p:cNvSpPr/>
          <p:nvPr/>
        </p:nvSpPr>
        <p:spPr>
          <a:xfrm>
            <a:off x="2808459" y="983410"/>
            <a:ext cx="1980000" cy="1980000"/>
          </a:xfrm>
          <a:prstGeom prst="roundRect">
            <a:avLst>
              <a:gd name="adj" fmla="val 1511"/>
            </a:avLst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13F76BC4-0AB4-4E68-B018-080028327418}"/>
              </a:ext>
            </a:extLst>
          </p:cNvPr>
          <p:cNvGrpSpPr/>
          <p:nvPr/>
        </p:nvGrpSpPr>
        <p:grpSpPr>
          <a:xfrm>
            <a:off x="5184475" y="6792372"/>
            <a:ext cx="1989096" cy="381592"/>
            <a:chOff x="2799772" y="2526981"/>
            <a:chExt cx="2096058" cy="381592"/>
          </a:xfrm>
        </p:grpSpPr>
        <p:sp>
          <p:nvSpPr>
            <p:cNvPr id="336" name="직사각형 59">
              <a:extLst>
                <a:ext uri="{FF2B5EF4-FFF2-40B4-BE49-F238E27FC236}">
                  <a16:creationId xmlns:a16="http://schemas.microsoft.com/office/drawing/2014/main" id="{C56CF8C2-C266-4939-87F6-7360C58D7217}"/>
                </a:ext>
              </a:extLst>
            </p:cNvPr>
            <p:cNvSpPr/>
            <p:nvPr/>
          </p:nvSpPr>
          <p:spPr>
            <a:xfrm>
              <a:off x="3847801" y="2526981"/>
              <a:ext cx="1048029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BDCFA170-A14D-4D5C-9A01-4B3871E3AC49}"/>
                </a:ext>
              </a:extLst>
            </p:cNvPr>
            <p:cNvSpPr txBox="1"/>
            <p:nvPr/>
          </p:nvSpPr>
          <p:spPr>
            <a:xfrm>
              <a:off x="4021519" y="2592009"/>
              <a:ext cx="8634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3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Report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343" name="직사각형 63">
              <a:extLst>
                <a:ext uri="{FF2B5EF4-FFF2-40B4-BE49-F238E27FC236}">
                  <a16:creationId xmlns:a16="http://schemas.microsoft.com/office/drawing/2014/main" id="{21434F6C-9B43-4F8C-8D02-4FF05B84DA99}"/>
                </a:ext>
              </a:extLst>
            </p:cNvPr>
            <p:cNvSpPr/>
            <p:nvPr/>
          </p:nvSpPr>
          <p:spPr>
            <a:xfrm>
              <a:off x="2799772" y="2526981"/>
              <a:ext cx="1048028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347" name="그래픽 346">
              <a:extLst>
                <a:ext uri="{FF2B5EF4-FFF2-40B4-BE49-F238E27FC236}">
                  <a16:creationId xmlns:a16="http://schemas.microsoft.com/office/drawing/2014/main" id="{832D707F-BA1D-4659-81F5-EEF0C0FE2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93062" y="2653934"/>
              <a:ext cx="128423" cy="127685"/>
            </a:xfrm>
            <a:prstGeom prst="rect">
              <a:avLst/>
            </a:prstGeom>
          </p:spPr>
        </p:pic>
        <p:pic>
          <p:nvPicPr>
            <p:cNvPr id="349" name="그래픽 348">
              <a:extLst>
                <a:ext uri="{FF2B5EF4-FFF2-40B4-BE49-F238E27FC236}">
                  <a16:creationId xmlns:a16="http://schemas.microsoft.com/office/drawing/2014/main" id="{5B60358D-B82D-452F-8378-0392BACCE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77225" y="2651031"/>
              <a:ext cx="121839" cy="121138"/>
            </a:xfrm>
            <a:prstGeom prst="rect">
              <a:avLst/>
            </a:prstGeom>
          </p:spPr>
        </p:pic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B2AB7AD3-FA9C-4B47-98F1-18C2599D4AE9}"/>
                </a:ext>
              </a:extLst>
            </p:cNvPr>
            <p:cNvSpPr txBox="1"/>
            <p:nvPr/>
          </p:nvSpPr>
          <p:spPr>
            <a:xfrm>
              <a:off x="2882159" y="2592009"/>
              <a:ext cx="10341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6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Workflow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352" name="그룹 351">
            <a:extLst>
              <a:ext uri="{FF2B5EF4-FFF2-40B4-BE49-F238E27FC236}">
                <a16:creationId xmlns:a16="http://schemas.microsoft.com/office/drawing/2014/main" id="{DA2CCE56-2223-44C4-B182-13A6C6875178}"/>
              </a:ext>
            </a:extLst>
          </p:cNvPr>
          <p:cNvGrpSpPr/>
          <p:nvPr/>
        </p:nvGrpSpPr>
        <p:grpSpPr>
          <a:xfrm>
            <a:off x="2810601" y="5187614"/>
            <a:ext cx="1989096" cy="1996520"/>
            <a:chOff x="7532676" y="983410"/>
            <a:chExt cx="1989096" cy="1996520"/>
          </a:xfrm>
        </p:grpSpPr>
        <p:sp>
          <p:nvSpPr>
            <p:cNvPr id="353" name="사각형: 둥근 모서리 352">
              <a:extLst>
                <a:ext uri="{FF2B5EF4-FFF2-40B4-BE49-F238E27FC236}">
                  <a16:creationId xmlns:a16="http://schemas.microsoft.com/office/drawing/2014/main" id="{D0EFAD6D-EBC6-4473-B885-CFF90E7C7D30}"/>
                </a:ext>
              </a:extLst>
            </p:cNvPr>
            <p:cNvSpPr/>
            <p:nvPr/>
          </p:nvSpPr>
          <p:spPr>
            <a:xfrm>
              <a:off x="7534379" y="983410"/>
              <a:ext cx="1980000" cy="1980000"/>
            </a:xfrm>
            <a:prstGeom prst="roundRect">
              <a:avLst>
                <a:gd name="adj" fmla="val 2152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C3803FA5-A712-4987-9920-7566AD01E282}"/>
                </a:ext>
              </a:extLst>
            </p:cNvPr>
            <p:cNvSpPr txBox="1"/>
            <p:nvPr/>
          </p:nvSpPr>
          <p:spPr>
            <a:xfrm>
              <a:off x="7581864" y="1112849"/>
              <a:ext cx="14638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TC-SF-900-CON-002 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356" name="그룹 355">
              <a:extLst>
                <a:ext uri="{FF2B5EF4-FFF2-40B4-BE49-F238E27FC236}">
                  <a16:creationId xmlns:a16="http://schemas.microsoft.com/office/drawing/2014/main" id="{237D9884-C0FC-4FF5-A81F-BD86750CC865}"/>
                </a:ext>
              </a:extLst>
            </p:cNvPr>
            <p:cNvGrpSpPr/>
            <p:nvPr/>
          </p:nvGrpSpPr>
          <p:grpSpPr>
            <a:xfrm>
              <a:off x="7532676" y="2598338"/>
              <a:ext cx="1989096" cy="381592"/>
              <a:chOff x="2799772" y="2526981"/>
              <a:chExt cx="2096058" cy="381592"/>
            </a:xfrm>
          </p:grpSpPr>
          <p:sp>
            <p:nvSpPr>
              <p:cNvPr id="357" name="직사각형 59">
                <a:extLst>
                  <a:ext uri="{FF2B5EF4-FFF2-40B4-BE49-F238E27FC236}">
                    <a16:creationId xmlns:a16="http://schemas.microsoft.com/office/drawing/2014/main" id="{B7A668D9-EFEF-409F-995F-2BFE99321630}"/>
                  </a:ext>
                </a:extLst>
              </p:cNvPr>
              <p:cNvSpPr/>
              <p:nvPr/>
            </p:nvSpPr>
            <p:spPr>
              <a:xfrm>
                <a:off x="3847801" y="2526981"/>
                <a:ext cx="1048029" cy="3815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615" cap="flat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484D4588-3466-491E-A6AC-ED334DECF03B}"/>
                  </a:ext>
                </a:extLst>
              </p:cNvPr>
              <p:cNvSpPr txBox="1"/>
              <p:nvPr/>
            </p:nvSpPr>
            <p:spPr>
              <a:xfrm>
                <a:off x="4021519" y="2592009"/>
                <a:ext cx="86340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0 </a:t>
                </a:r>
                <a:r>
                  <a:rPr kumimoji="0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Report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362" name="직사각형 63">
                <a:extLst>
                  <a:ext uri="{FF2B5EF4-FFF2-40B4-BE49-F238E27FC236}">
                    <a16:creationId xmlns:a16="http://schemas.microsoft.com/office/drawing/2014/main" id="{863BE69B-7AC4-4C4D-9BA1-5C6EFDBAC242}"/>
                  </a:ext>
                </a:extLst>
              </p:cNvPr>
              <p:cNvSpPr/>
              <p:nvPr/>
            </p:nvSpPr>
            <p:spPr>
              <a:xfrm>
                <a:off x="2799772" y="2526981"/>
                <a:ext cx="1048028" cy="3815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615" cap="flat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365" name="그래픽 364">
                <a:extLst>
                  <a:ext uri="{FF2B5EF4-FFF2-40B4-BE49-F238E27FC236}">
                    <a16:creationId xmlns:a16="http://schemas.microsoft.com/office/drawing/2014/main" id="{5442787F-9144-4F23-9A7E-85C0F7F92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93062" y="2653934"/>
                <a:ext cx="128423" cy="127685"/>
              </a:xfrm>
              <a:prstGeom prst="rect">
                <a:avLst/>
              </a:prstGeom>
            </p:spPr>
          </p:pic>
          <p:pic>
            <p:nvPicPr>
              <p:cNvPr id="366" name="그래픽 365">
                <a:extLst>
                  <a:ext uri="{FF2B5EF4-FFF2-40B4-BE49-F238E27FC236}">
                    <a16:creationId xmlns:a16="http://schemas.microsoft.com/office/drawing/2014/main" id="{721C88C5-8B59-43E1-8B5D-B2BC327BF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77225" y="2651031"/>
                <a:ext cx="121839" cy="121138"/>
              </a:xfrm>
              <a:prstGeom prst="rect">
                <a:avLst/>
              </a:prstGeom>
            </p:spPr>
          </p:pic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08824933-39EA-4F8E-A5F6-2E35F424DDBB}"/>
                  </a:ext>
                </a:extLst>
              </p:cNvPr>
              <p:cNvSpPr txBox="1"/>
              <p:nvPr/>
            </p:nvSpPr>
            <p:spPr>
              <a:xfrm>
                <a:off x="2882159" y="2592009"/>
                <a:ext cx="10341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6 </a:t>
                </a:r>
                <a:r>
                  <a:rPr kumimoji="0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Workflow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p:grpSp>
      </p:grpSp>
      <p:sp>
        <p:nvSpPr>
          <p:cNvPr id="368" name="사각형: 둥근 모서리 367">
            <a:extLst>
              <a:ext uri="{FF2B5EF4-FFF2-40B4-BE49-F238E27FC236}">
                <a16:creationId xmlns:a16="http://schemas.microsoft.com/office/drawing/2014/main" id="{FB7003B4-9224-46A9-8022-E3473544133C}"/>
              </a:ext>
            </a:extLst>
          </p:cNvPr>
          <p:cNvSpPr/>
          <p:nvPr/>
        </p:nvSpPr>
        <p:spPr>
          <a:xfrm>
            <a:off x="393147" y="5187614"/>
            <a:ext cx="1980000" cy="1980000"/>
          </a:xfrm>
          <a:prstGeom prst="roundRect">
            <a:avLst>
              <a:gd name="adj" fmla="val 1831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AC9FE43E-283F-4456-B6C1-B66AB6E8EFD5}"/>
              </a:ext>
            </a:extLst>
          </p:cNvPr>
          <p:cNvSpPr txBox="1"/>
          <p:nvPr/>
        </p:nvSpPr>
        <p:spPr>
          <a:xfrm>
            <a:off x="389430" y="5317053"/>
            <a:ext cx="1391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2021.05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테스트 현황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E14EFB32-B130-4A58-B26B-A12B2D4137EC}"/>
              </a:ext>
            </a:extLst>
          </p:cNvPr>
          <p:cNvSpPr txBox="1"/>
          <p:nvPr/>
        </p:nvSpPr>
        <p:spPr>
          <a:xfrm>
            <a:off x="428448" y="5772049"/>
            <a:ext cx="2013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배치 결과 리포트입니다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.</a:t>
            </a:r>
          </a:p>
        </p:txBody>
      </p:sp>
      <p:sp>
        <p:nvSpPr>
          <p:cNvPr id="371" name="사각형: 둥근 모서리 370">
            <a:extLst>
              <a:ext uri="{FF2B5EF4-FFF2-40B4-BE49-F238E27FC236}">
                <a16:creationId xmlns:a16="http://schemas.microsoft.com/office/drawing/2014/main" id="{DCD00766-AF53-41F4-B327-B4FA3799ACE0}"/>
              </a:ext>
            </a:extLst>
          </p:cNvPr>
          <p:cNvSpPr/>
          <p:nvPr/>
        </p:nvSpPr>
        <p:spPr>
          <a:xfrm>
            <a:off x="416403" y="6395129"/>
            <a:ext cx="482472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</a:t>
            </a:r>
          </a:p>
        </p:txBody>
      </p:sp>
      <p:grpSp>
        <p:nvGrpSpPr>
          <p:cNvPr id="372" name="그룹 371">
            <a:extLst>
              <a:ext uri="{FF2B5EF4-FFF2-40B4-BE49-F238E27FC236}">
                <a16:creationId xmlns:a16="http://schemas.microsoft.com/office/drawing/2014/main" id="{572807D6-DDF1-4BD3-AB1C-FDB68AC3C94A}"/>
              </a:ext>
            </a:extLst>
          </p:cNvPr>
          <p:cNvGrpSpPr/>
          <p:nvPr/>
        </p:nvGrpSpPr>
        <p:grpSpPr>
          <a:xfrm>
            <a:off x="392642" y="6792372"/>
            <a:ext cx="1989096" cy="381592"/>
            <a:chOff x="2799772" y="2526981"/>
            <a:chExt cx="2096058" cy="381592"/>
          </a:xfrm>
        </p:grpSpPr>
        <p:sp>
          <p:nvSpPr>
            <p:cNvPr id="373" name="직사각형 59">
              <a:extLst>
                <a:ext uri="{FF2B5EF4-FFF2-40B4-BE49-F238E27FC236}">
                  <a16:creationId xmlns:a16="http://schemas.microsoft.com/office/drawing/2014/main" id="{9C03FBD9-E09B-4D52-9EB5-84254B417AE9}"/>
                </a:ext>
              </a:extLst>
            </p:cNvPr>
            <p:cNvSpPr/>
            <p:nvPr/>
          </p:nvSpPr>
          <p:spPr>
            <a:xfrm>
              <a:off x="3847801" y="2526981"/>
              <a:ext cx="1048029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83DCAB27-067B-4A20-847B-642325C88E29}"/>
                </a:ext>
              </a:extLst>
            </p:cNvPr>
            <p:cNvSpPr txBox="1"/>
            <p:nvPr/>
          </p:nvSpPr>
          <p:spPr>
            <a:xfrm>
              <a:off x="4021519" y="2592009"/>
              <a:ext cx="8634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Report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375" name="직사각형 63">
              <a:extLst>
                <a:ext uri="{FF2B5EF4-FFF2-40B4-BE49-F238E27FC236}">
                  <a16:creationId xmlns:a16="http://schemas.microsoft.com/office/drawing/2014/main" id="{65DEFBE8-C5D3-48D2-9DB6-A91263F457E6}"/>
                </a:ext>
              </a:extLst>
            </p:cNvPr>
            <p:cNvSpPr/>
            <p:nvPr/>
          </p:nvSpPr>
          <p:spPr>
            <a:xfrm>
              <a:off x="2799772" y="2526981"/>
              <a:ext cx="1048028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376" name="그래픽 375">
              <a:extLst>
                <a:ext uri="{FF2B5EF4-FFF2-40B4-BE49-F238E27FC236}">
                  <a16:creationId xmlns:a16="http://schemas.microsoft.com/office/drawing/2014/main" id="{1A9A252A-46C0-4E61-9431-CC97671C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93062" y="2653934"/>
              <a:ext cx="128423" cy="127685"/>
            </a:xfrm>
            <a:prstGeom prst="rect">
              <a:avLst/>
            </a:prstGeom>
          </p:spPr>
        </p:pic>
        <p:pic>
          <p:nvPicPr>
            <p:cNvPr id="377" name="그래픽 376">
              <a:extLst>
                <a:ext uri="{FF2B5EF4-FFF2-40B4-BE49-F238E27FC236}">
                  <a16:creationId xmlns:a16="http://schemas.microsoft.com/office/drawing/2014/main" id="{E6C30F44-919C-4F12-9C51-4AA39D6EE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77225" y="2651031"/>
              <a:ext cx="121839" cy="121138"/>
            </a:xfrm>
            <a:prstGeom prst="rect">
              <a:avLst/>
            </a:prstGeom>
          </p:spPr>
        </p:pic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9B2DAE42-BB3F-4CD8-B4A7-9F4864966EAA}"/>
                </a:ext>
              </a:extLst>
            </p:cNvPr>
            <p:cNvSpPr txBox="1"/>
            <p:nvPr/>
          </p:nvSpPr>
          <p:spPr>
            <a:xfrm>
              <a:off x="2882159" y="2592009"/>
              <a:ext cx="10341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6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Workflow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pic>
        <p:nvPicPr>
          <p:cNvPr id="379" name="그래픽 378">
            <a:extLst>
              <a:ext uri="{FF2B5EF4-FFF2-40B4-BE49-F238E27FC236}">
                <a16:creationId xmlns:a16="http://schemas.microsoft.com/office/drawing/2014/main" id="{3542CF13-589E-4365-8893-BE1D384CC6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2482" y="2699803"/>
            <a:ext cx="121870" cy="127685"/>
          </a:xfrm>
          <a:prstGeom prst="roundRect">
            <a:avLst/>
          </a:prstGeom>
        </p:spPr>
      </p:pic>
      <p:pic>
        <p:nvPicPr>
          <p:cNvPr id="380" name="그래픽 379">
            <a:extLst>
              <a:ext uri="{FF2B5EF4-FFF2-40B4-BE49-F238E27FC236}">
                <a16:creationId xmlns:a16="http://schemas.microsoft.com/office/drawing/2014/main" id="{7EF43DEB-E087-484F-8A06-9E5AA97819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88415" y="6911449"/>
            <a:ext cx="121870" cy="127685"/>
          </a:xfrm>
          <a:prstGeom prst="roundRect">
            <a:avLst/>
          </a:prstGeom>
        </p:spPr>
      </p:pic>
      <p:pic>
        <p:nvPicPr>
          <p:cNvPr id="381" name="그래픽 380">
            <a:extLst>
              <a:ext uri="{FF2B5EF4-FFF2-40B4-BE49-F238E27FC236}">
                <a16:creationId xmlns:a16="http://schemas.microsoft.com/office/drawing/2014/main" id="{80F05B0C-E44B-4E93-88BA-E148A1CC4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94856" y="6911449"/>
            <a:ext cx="121870" cy="127685"/>
          </a:xfrm>
          <a:prstGeom prst="roundRect">
            <a:avLst/>
          </a:prstGeom>
        </p:spPr>
      </p:pic>
      <p:pic>
        <p:nvPicPr>
          <p:cNvPr id="392" name="그래픽 391">
            <a:extLst>
              <a:ext uri="{FF2B5EF4-FFF2-40B4-BE49-F238E27FC236}">
                <a16:creationId xmlns:a16="http://schemas.microsoft.com/office/drawing/2014/main" id="{01850D2E-4A4E-437A-8858-A384016D0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720" y="6911449"/>
            <a:ext cx="121870" cy="127685"/>
          </a:xfrm>
          <a:prstGeom prst="roundRect">
            <a:avLst/>
          </a:prstGeom>
        </p:spPr>
      </p:pic>
      <p:pic>
        <p:nvPicPr>
          <p:cNvPr id="393" name="그래픽 392">
            <a:extLst>
              <a:ext uri="{FF2B5EF4-FFF2-40B4-BE49-F238E27FC236}">
                <a16:creationId xmlns:a16="http://schemas.microsoft.com/office/drawing/2014/main" id="{5C926023-323B-425D-ADE8-BB390DA273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129" y="2718573"/>
            <a:ext cx="121870" cy="127685"/>
          </a:xfrm>
          <a:prstGeom prst="roundRect">
            <a:avLst/>
          </a:prstGeom>
        </p:spPr>
      </p:pic>
      <p:sp>
        <p:nvSpPr>
          <p:cNvPr id="403" name="사각형: 둥근 모서리 402">
            <a:extLst>
              <a:ext uri="{FF2B5EF4-FFF2-40B4-BE49-F238E27FC236}">
                <a16:creationId xmlns:a16="http://schemas.microsoft.com/office/drawing/2014/main" id="{9B77A454-9546-49B9-8076-2F36DCD23A6E}"/>
              </a:ext>
            </a:extLst>
          </p:cNvPr>
          <p:cNvSpPr/>
          <p:nvPr/>
        </p:nvSpPr>
        <p:spPr>
          <a:xfrm>
            <a:off x="5180231" y="983410"/>
            <a:ext cx="1980000" cy="1980000"/>
          </a:xfrm>
          <a:prstGeom prst="roundRect">
            <a:avLst>
              <a:gd name="adj" fmla="val 295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E361DC0A-4799-484B-BAEF-ECDFB9AD913C}"/>
              </a:ext>
            </a:extLst>
          </p:cNvPr>
          <p:cNvSpPr txBox="1"/>
          <p:nvPr/>
        </p:nvSpPr>
        <p:spPr>
          <a:xfrm>
            <a:off x="5176514" y="1112849"/>
            <a:ext cx="1962397" cy="447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2.15.17.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PyUDF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를 사용한 빌딩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최적제어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6B964A61-097F-4ED1-8A13-7D0667EC1D31}"/>
              </a:ext>
            </a:extLst>
          </p:cNvPr>
          <p:cNvSpPr txBox="1"/>
          <p:nvPr/>
        </p:nvSpPr>
        <p:spPr>
          <a:xfrm>
            <a:off x="5215532" y="1567845"/>
            <a:ext cx="2013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배치 결과 리포트입니다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Xxxxxxxxxxxxxxxxxxxxxxxxxxxxxxxxxxxxxxxxxxxxxxxxxxxxxxxxx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···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 </a:t>
            </a:r>
          </a:p>
        </p:txBody>
      </p:sp>
      <p:sp>
        <p:nvSpPr>
          <p:cNvPr id="406" name="사각형: 둥근 모서리 405">
            <a:extLst>
              <a:ext uri="{FF2B5EF4-FFF2-40B4-BE49-F238E27FC236}">
                <a16:creationId xmlns:a16="http://schemas.microsoft.com/office/drawing/2014/main" id="{220C1A15-2781-43AE-B891-8D7D4A784D3C}"/>
              </a:ext>
            </a:extLst>
          </p:cNvPr>
          <p:cNvSpPr/>
          <p:nvPr/>
        </p:nvSpPr>
        <p:spPr>
          <a:xfrm>
            <a:off x="5203487" y="2189147"/>
            <a:ext cx="482472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</a:t>
            </a:r>
          </a:p>
        </p:txBody>
      </p:sp>
      <p:sp>
        <p:nvSpPr>
          <p:cNvPr id="407" name="사각형: 둥근 모서리 406">
            <a:extLst>
              <a:ext uri="{FF2B5EF4-FFF2-40B4-BE49-F238E27FC236}">
                <a16:creationId xmlns:a16="http://schemas.microsoft.com/office/drawing/2014/main" id="{521E192C-7878-4D18-96C0-B9BAA71AC819}"/>
              </a:ext>
            </a:extLst>
          </p:cNvPr>
          <p:cNvSpPr/>
          <p:nvPr/>
        </p:nvSpPr>
        <p:spPr>
          <a:xfrm>
            <a:off x="5180230" y="981633"/>
            <a:ext cx="1980001" cy="1992794"/>
          </a:xfrm>
          <a:prstGeom prst="roundRect">
            <a:avLst>
              <a:gd name="adj" fmla="val 1597"/>
            </a:avLst>
          </a:prstGeom>
          <a:solidFill>
            <a:schemeClr val="tx1">
              <a:lumMod val="65000"/>
              <a:lumOff val="35000"/>
              <a:alpha val="51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408" name="그룹 407">
            <a:extLst>
              <a:ext uri="{FF2B5EF4-FFF2-40B4-BE49-F238E27FC236}">
                <a16:creationId xmlns:a16="http://schemas.microsoft.com/office/drawing/2014/main" id="{32FF3A92-8A8C-4A25-AC12-89AB519F0437}"/>
              </a:ext>
            </a:extLst>
          </p:cNvPr>
          <p:cNvGrpSpPr/>
          <p:nvPr/>
        </p:nvGrpSpPr>
        <p:grpSpPr>
          <a:xfrm>
            <a:off x="5175884" y="2598338"/>
            <a:ext cx="1989096" cy="381592"/>
            <a:chOff x="2799772" y="2526981"/>
            <a:chExt cx="2096058" cy="381592"/>
          </a:xfrm>
        </p:grpSpPr>
        <p:sp>
          <p:nvSpPr>
            <p:cNvPr id="409" name="직사각형 59">
              <a:extLst>
                <a:ext uri="{FF2B5EF4-FFF2-40B4-BE49-F238E27FC236}">
                  <a16:creationId xmlns:a16="http://schemas.microsoft.com/office/drawing/2014/main" id="{1EC92B12-06DC-43BB-AC18-02E60E08CA62}"/>
                </a:ext>
              </a:extLst>
            </p:cNvPr>
            <p:cNvSpPr/>
            <p:nvPr/>
          </p:nvSpPr>
          <p:spPr>
            <a:xfrm>
              <a:off x="3847801" y="2526981"/>
              <a:ext cx="1048029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CE797EF3-2BE4-4B0F-9E14-85E5623E1941}"/>
                </a:ext>
              </a:extLst>
            </p:cNvPr>
            <p:cNvSpPr txBox="1"/>
            <p:nvPr/>
          </p:nvSpPr>
          <p:spPr>
            <a:xfrm>
              <a:off x="4021519" y="2592009"/>
              <a:ext cx="8634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3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Report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411" name="직사각형 63">
              <a:extLst>
                <a:ext uri="{FF2B5EF4-FFF2-40B4-BE49-F238E27FC236}">
                  <a16:creationId xmlns:a16="http://schemas.microsoft.com/office/drawing/2014/main" id="{B1D124EC-CF8F-4F3A-823D-90A3D694BD76}"/>
                </a:ext>
              </a:extLst>
            </p:cNvPr>
            <p:cNvSpPr/>
            <p:nvPr/>
          </p:nvSpPr>
          <p:spPr>
            <a:xfrm>
              <a:off x="2799772" y="2526981"/>
              <a:ext cx="1048028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412" name="그래픽 411">
              <a:extLst>
                <a:ext uri="{FF2B5EF4-FFF2-40B4-BE49-F238E27FC236}">
                  <a16:creationId xmlns:a16="http://schemas.microsoft.com/office/drawing/2014/main" id="{94CBAD05-FC65-4E65-9BA1-13C9F8993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93062" y="2653934"/>
              <a:ext cx="128423" cy="127685"/>
            </a:xfrm>
            <a:prstGeom prst="rect">
              <a:avLst/>
            </a:prstGeom>
          </p:spPr>
        </p:pic>
        <p:pic>
          <p:nvPicPr>
            <p:cNvPr id="413" name="그래픽 412">
              <a:extLst>
                <a:ext uri="{FF2B5EF4-FFF2-40B4-BE49-F238E27FC236}">
                  <a16:creationId xmlns:a16="http://schemas.microsoft.com/office/drawing/2014/main" id="{8DA023FE-1F28-42DA-B636-FF92F4EBA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77225" y="2651031"/>
              <a:ext cx="121839" cy="121138"/>
            </a:xfrm>
            <a:prstGeom prst="rect">
              <a:avLst/>
            </a:prstGeom>
          </p:spPr>
        </p:pic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60EAA751-FD22-4A87-961C-5A448BDBA8FF}"/>
                </a:ext>
              </a:extLst>
            </p:cNvPr>
            <p:cNvSpPr txBox="1"/>
            <p:nvPr/>
          </p:nvSpPr>
          <p:spPr>
            <a:xfrm>
              <a:off x="2882159" y="2592009"/>
              <a:ext cx="10341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6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Workflow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pic>
        <p:nvPicPr>
          <p:cNvPr id="415" name="그래픽 414">
            <a:extLst>
              <a:ext uri="{FF2B5EF4-FFF2-40B4-BE49-F238E27FC236}">
                <a16:creationId xmlns:a16="http://schemas.microsoft.com/office/drawing/2014/main" id="{A2C9ED98-8553-412D-9889-12DCD1E889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72323" y="2699803"/>
            <a:ext cx="121870" cy="127685"/>
          </a:xfrm>
          <a:prstGeom prst="roundRect">
            <a:avLst/>
          </a:prstGeom>
        </p:spPr>
      </p:pic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59D88E9B-B7BF-407B-9853-DABCA0081A10}"/>
              </a:ext>
            </a:extLst>
          </p:cNvPr>
          <p:cNvGrpSpPr/>
          <p:nvPr/>
        </p:nvGrpSpPr>
        <p:grpSpPr>
          <a:xfrm>
            <a:off x="5475674" y="1639014"/>
            <a:ext cx="1365721" cy="407522"/>
            <a:chOff x="5264413" y="1586486"/>
            <a:chExt cx="1816276" cy="541966"/>
          </a:xfrm>
        </p:grpSpPr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59E353C5-BA70-4B36-93E4-A387EE50701C}"/>
                </a:ext>
              </a:extLst>
            </p:cNvPr>
            <p:cNvGrpSpPr/>
            <p:nvPr/>
          </p:nvGrpSpPr>
          <p:grpSpPr>
            <a:xfrm>
              <a:off x="5264413" y="1586486"/>
              <a:ext cx="1816276" cy="541966"/>
              <a:chOff x="8051619" y="1482097"/>
              <a:chExt cx="1816276" cy="541966"/>
            </a:xfrm>
          </p:grpSpPr>
          <p:sp>
            <p:nvSpPr>
              <p:cNvPr id="421" name="타원 420">
                <a:extLst>
                  <a:ext uri="{FF2B5EF4-FFF2-40B4-BE49-F238E27FC236}">
                    <a16:creationId xmlns:a16="http://schemas.microsoft.com/office/drawing/2014/main" id="{67ED7D06-B6AE-4A85-9BE9-D328F2C17E12}"/>
                  </a:ext>
                </a:extLst>
              </p:cNvPr>
              <p:cNvSpPr/>
              <p:nvPr/>
            </p:nvSpPr>
            <p:spPr>
              <a:xfrm>
                <a:off x="8051619" y="1482097"/>
                <a:ext cx="541966" cy="541966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422" name="그래픽 421" descr="연필 단색으로 채워진">
                <a:extLst>
                  <a:ext uri="{FF2B5EF4-FFF2-40B4-BE49-F238E27FC236}">
                    <a16:creationId xmlns:a16="http://schemas.microsoft.com/office/drawing/2014/main" id="{DBB8A7D2-7BD4-466C-BAC3-72ADCA7C0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200619" y="1635633"/>
                <a:ext cx="243964" cy="243958"/>
              </a:xfrm>
              <a:prstGeom prst="rect">
                <a:avLst/>
              </a:prstGeom>
            </p:spPr>
          </p:pic>
          <p:sp>
            <p:nvSpPr>
              <p:cNvPr id="423" name="타원 422">
                <a:extLst>
                  <a:ext uri="{FF2B5EF4-FFF2-40B4-BE49-F238E27FC236}">
                    <a16:creationId xmlns:a16="http://schemas.microsoft.com/office/drawing/2014/main" id="{DD846961-85B1-4C0F-8D13-A00002BC8BDA}"/>
                  </a:ext>
                </a:extLst>
              </p:cNvPr>
              <p:cNvSpPr/>
              <p:nvPr/>
            </p:nvSpPr>
            <p:spPr>
              <a:xfrm>
                <a:off x="8683168" y="1482097"/>
                <a:ext cx="541966" cy="541966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424" name="그래픽 423" descr="쓰레기 단색으로 채워진">
                <a:extLst>
                  <a:ext uri="{FF2B5EF4-FFF2-40B4-BE49-F238E27FC236}">
                    <a16:creationId xmlns:a16="http://schemas.microsoft.com/office/drawing/2014/main" id="{451E0EBA-9DF2-4FD2-BE3A-C217C3F08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823161" y="1609035"/>
                <a:ext cx="261978" cy="261976"/>
              </a:xfrm>
              <a:prstGeom prst="rect">
                <a:avLst/>
              </a:prstGeom>
            </p:spPr>
          </p:pic>
          <p:sp>
            <p:nvSpPr>
              <p:cNvPr id="425" name="타원 424">
                <a:extLst>
                  <a:ext uri="{FF2B5EF4-FFF2-40B4-BE49-F238E27FC236}">
                    <a16:creationId xmlns:a16="http://schemas.microsoft.com/office/drawing/2014/main" id="{7B605E23-93CF-4DA4-BC15-7B46CE3828F1}"/>
                  </a:ext>
                </a:extLst>
              </p:cNvPr>
              <p:cNvSpPr/>
              <p:nvPr/>
            </p:nvSpPr>
            <p:spPr>
              <a:xfrm>
                <a:off x="9325929" y="1482097"/>
                <a:ext cx="541966" cy="541966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grpSp>
          <p:nvGrpSpPr>
            <p:cNvPr id="418" name="그룹 417">
              <a:extLst>
                <a:ext uri="{FF2B5EF4-FFF2-40B4-BE49-F238E27FC236}">
                  <a16:creationId xmlns:a16="http://schemas.microsoft.com/office/drawing/2014/main" id="{BD946517-5814-46C7-AA83-986154C1268F}"/>
                </a:ext>
              </a:extLst>
            </p:cNvPr>
            <p:cNvGrpSpPr/>
            <p:nvPr/>
          </p:nvGrpSpPr>
          <p:grpSpPr>
            <a:xfrm>
              <a:off x="6639210" y="1689590"/>
              <a:ext cx="357908" cy="336645"/>
              <a:chOff x="6639210" y="1689590"/>
              <a:chExt cx="357908" cy="336645"/>
            </a:xfrm>
          </p:grpSpPr>
          <p:pic>
            <p:nvPicPr>
              <p:cNvPr id="419" name="그래픽 418" descr="폴더 단색으로 채워진">
                <a:extLst>
                  <a:ext uri="{FF2B5EF4-FFF2-40B4-BE49-F238E27FC236}">
                    <a16:creationId xmlns:a16="http://schemas.microsoft.com/office/drawing/2014/main" id="{C1797ADF-0241-4648-A1BD-5AEE44C4D9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639210" y="1689590"/>
                <a:ext cx="336645" cy="336645"/>
              </a:xfrm>
              <a:prstGeom prst="rect">
                <a:avLst/>
              </a:prstGeom>
            </p:spPr>
          </p:pic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CBC8C398-CC2D-40D9-B5C2-4EB92C480CB0}"/>
                  </a:ext>
                </a:extLst>
              </p:cNvPr>
              <p:cNvSpPr txBox="1"/>
              <p:nvPr/>
            </p:nvSpPr>
            <p:spPr>
              <a:xfrm>
                <a:off x="6729096" y="1765437"/>
                <a:ext cx="26802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+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p:grp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922FD39B-0761-4445-81E2-63141E303177}"/>
              </a:ext>
            </a:extLst>
          </p:cNvPr>
          <p:cNvSpPr txBox="1"/>
          <p:nvPr/>
        </p:nvSpPr>
        <p:spPr>
          <a:xfrm>
            <a:off x="4105075" y="3641986"/>
            <a:ext cx="12496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BeeAI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모델 검증 및 평가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7D381F66-B8A2-4994-991D-B4473CE0F292}"/>
              </a:ext>
            </a:extLst>
          </p:cNvPr>
          <p:cNvSpPr/>
          <p:nvPr/>
        </p:nvSpPr>
        <p:spPr>
          <a:xfrm>
            <a:off x="544363" y="4252892"/>
            <a:ext cx="1392557" cy="129727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updated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52" name="사각형: 둥근 모서리 251">
            <a:extLst>
              <a:ext uri="{FF2B5EF4-FFF2-40B4-BE49-F238E27FC236}">
                <a16:creationId xmlns:a16="http://schemas.microsoft.com/office/drawing/2014/main" id="{12ACB1F8-F8C3-43D5-8655-BC500D99545D}"/>
              </a:ext>
            </a:extLst>
          </p:cNvPr>
          <p:cNvSpPr/>
          <p:nvPr/>
        </p:nvSpPr>
        <p:spPr>
          <a:xfrm>
            <a:off x="2316013" y="4252892"/>
            <a:ext cx="1392557" cy="129727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updated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53" name="사각형: 둥근 모서리 252">
            <a:extLst>
              <a:ext uri="{FF2B5EF4-FFF2-40B4-BE49-F238E27FC236}">
                <a16:creationId xmlns:a16="http://schemas.microsoft.com/office/drawing/2014/main" id="{DF193A77-A27F-4B9A-8BF0-EAC848D6507A}"/>
              </a:ext>
            </a:extLst>
          </p:cNvPr>
          <p:cNvSpPr/>
          <p:nvPr/>
        </p:nvSpPr>
        <p:spPr>
          <a:xfrm>
            <a:off x="4135288" y="4252892"/>
            <a:ext cx="1392557" cy="129727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updated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54" name="사각형: 둥근 모서리 253">
            <a:extLst>
              <a:ext uri="{FF2B5EF4-FFF2-40B4-BE49-F238E27FC236}">
                <a16:creationId xmlns:a16="http://schemas.microsoft.com/office/drawing/2014/main" id="{F0DA63D1-2B75-42DF-B595-3FA444270032}"/>
              </a:ext>
            </a:extLst>
          </p:cNvPr>
          <p:cNvSpPr/>
          <p:nvPr/>
        </p:nvSpPr>
        <p:spPr>
          <a:xfrm>
            <a:off x="5964088" y="4252892"/>
            <a:ext cx="1392557" cy="129727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updated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8C4F09-86A1-43BF-9312-7431E9856BB7}"/>
              </a:ext>
            </a:extLst>
          </p:cNvPr>
          <p:cNvSpPr/>
          <p:nvPr/>
        </p:nvSpPr>
        <p:spPr>
          <a:xfrm>
            <a:off x="310730" y="3116803"/>
            <a:ext cx="9320950" cy="1949430"/>
          </a:xfrm>
          <a:prstGeom prst="rect">
            <a:avLst/>
          </a:prstGeom>
          <a:noFill/>
          <a:ln w="561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98EEEF6A-D00F-45A2-8C98-E01CDE4BCFCF}"/>
              </a:ext>
            </a:extLst>
          </p:cNvPr>
          <p:cNvSpPr/>
          <p:nvPr/>
        </p:nvSpPr>
        <p:spPr>
          <a:xfrm>
            <a:off x="230046" y="311680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1B5B36B-50F8-4FFB-85B1-553083CD2B40}"/>
              </a:ext>
            </a:extLst>
          </p:cNvPr>
          <p:cNvSpPr txBox="1"/>
          <p:nvPr/>
        </p:nvSpPr>
        <p:spPr>
          <a:xfrm>
            <a:off x="7313113" y="4406661"/>
            <a:ext cx="2313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Workflow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BB6A47A1-EAB0-46E6-81DC-A040995DB63F}"/>
              </a:ext>
            </a:extLst>
          </p:cNvPr>
          <p:cNvSpPr/>
          <p:nvPr/>
        </p:nvSpPr>
        <p:spPr>
          <a:xfrm>
            <a:off x="7774087" y="4252892"/>
            <a:ext cx="1392557" cy="129727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updated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9B12443-5F81-439F-AD38-D215E927D764}"/>
              </a:ext>
            </a:extLst>
          </p:cNvPr>
          <p:cNvSpPr txBox="1"/>
          <p:nvPr/>
        </p:nvSpPr>
        <p:spPr>
          <a:xfrm>
            <a:off x="231159" y="3375396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F034716-3BE1-41B1-B32A-D647098AB3F8}"/>
              </a:ext>
            </a:extLst>
          </p:cNvPr>
          <p:cNvSpPr txBox="1"/>
          <p:nvPr/>
        </p:nvSpPr>
        <p:spPr>
          <a:xfrm>
            <a:off x="231159" y="3764552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1-2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A5C40F2-729C-4557-A579-A90DE5429686}"/>
              </a:ext>
            </a:extLst>
          </p:cNvPr>
          <p:cNvSpPr txBox="1"/>
          <p:nvPr/>
        </p:nvSpPr>
        <p:spPr>
          <a:xfrm>
            <a:off x="231159" y="405445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1-3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6F9F9CA-4E60-44F5-A412-E0A7587B28A8}"/>
              </a:ext>
            </a:extLst>
          </p:cNvPr>
          <p:cNvSpPr txBox="1"/>
          <p:nvPr/>
        </p:nvSpPr>
        <p:spPr>
          <a:xfrm>
            <a:off x="231159" y="4211022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1-4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4797889-F765-45B4-A11E-BEB7D2873F79}"/>
              </a:ext>
            </a:extLst>
          </p:cNvPr>
          <p:cNvSpPr txBox="1"/>
          <p:nvPr/>
        </p:nvSpPr>
        <p:spPr>
          <a:xfrm>
            <a:off x="1924787" y="4546807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1-5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066134C-E76C-4EF9-96BD-A071C2485FD0}"/>
              </a:ext>
            </a:extLst>
          </p:cNvPr>
          <p:cNvSpPr txBox="1"/>
          <p:nvPr/>
        </p:nvSpPr>
        <p:spPr>
          <a:xfrm>
            <a:off x="7075328" y="4611322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1-6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A6D14879-4551-4269-9CF7-2540C31A7B15}"/>
              </a:ext>
            </a:extLst>
          </p:cNvPr>
          <p:cNvCxnSpPr>
            <a:cxnSpLocks/>
          </p:cNvCxnSpPr>
          <p:nvPr/>
        </p:nvCxnSpPr>
        <p:spPr>
          <a:xfrm>
            <a:off x="299700" y="3362106"/>
            <a:ext cx="0" cy="10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7CAE65B2-7FD3-47DB-8E88-48557C77D3FD}"/>
              </a:ext>
            </a:extLst>
          </p:cNvPr>
          <p:cNvSpPr/>
          <p:nvPr/>
        </p:nvSpPr>
        <p:spPr>
          <a:xfrm>
            <a:off x="494966" y="2353082"/>
            <a:ext cx="1716418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created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9E0521CF-4155-4FEE-9D90-C6A8C421F86A}"/>
              </a:ext>
            </a:extLst>
          </p:cNvPr>
          <p:cNvSpPr/>
          <p:nvPr/>
        </p:nvSpPr>
        <p:spPr>
          <a:xfrm>
            <a:off x="2842389" y="2353082"/>
            <a:ext cx="1716418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created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8DC5D4AE-F1D8-4200-AAA7-74A5A9933913}"/>
              </a:ext>
            </a:extLst>
          </p:cNvPr>
          <p:cNvSpPr/>
          <p:nvPr/>
        </p:nvSpPr>
        <p:spPr>
          <a:xfrm>
            <a:off x="5220281" y="2353082"/>
            <a:ext cx="1716418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created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906783C1-CBEC-4390-AADC-157AA38A3F4A}"/>
              </a:ext>
            </a:extLst>
          </p:cNvPr>
          <p:cNvSpPr/>
          <p:nvPr/>
        </p:nvSpPr>
        <p:spPr>
          <a:xfrm>
            <a:off x="7620750" y="2353082"/>
            <a:ext cx="1716418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created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95D4D053-1311-45D1-87D2-6D39ABF2D467}"/>
              </a:ext>
            </a:extLst>
          </p:cNvPr>
          <p:cNvSpPr/>
          <p:nvPr/>
        </p:nvSpPr>
        <p:spPr>
          <a:xfrm>
            <a:off x="494966" y="6544853"/>
            <a:ext cx="1716418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created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00C338E6-7FCC-4645-A1A8-85F2EFF55415}"/>
              </a:ext>
            </a:extLst>
          </p:cNvPr>
          <p:cNvSpPr/>
          <p:nvPr/>
        </p:nvSpPr>
        <p:spPr>
          <a:xfrm>
            <a:off x="2842389" y="6544853"/>
            <a:ext cx="1716418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created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671CDF7F-4F5F-49EF-829B-791D0257F8DA}"/>
              </a:ext>
            </a:extLst>
          </p:cNvPr>
          <p:cNvSpPr/>
          <p:nvPr/>
        </p:nvSpPr>
        <p:spPr>
          <a:xfrm>
            <a:off x="5265961" y="6544853"/>
            <a:ext cx="1716418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created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3E2C3C5-63C4-414C-ADA4-C124C5D32FF9}"/>
              </a:ext>
            </a:extLst>
          </p:cNvPr>
          <p:cNvSpPr txBox="1"/>
          <p:nvPr/>
        </p:nvSpPr>
        <p:spPr>
          <a:xfrm>
            <a:off x="3603198" y="2920568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▲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4A32B6-31CB-4219-8A3E-8536B297E985}"/>
              </a:ext>
            </a:extLst>
          </p:cNvPr>
          <p:cNvGrpSpPr/>
          <p:nvPr/>
        </p:nvGrpSpPr>
        <p:grpSpPr>
          <a:xfrm>
            <a:off x="392449" y="4938935"/>
            <a:ext cx="9118977" cy="64915"/>
            <a:chOff x="392449" y="4938935"/>
            <a:chExt cx="9118977" cy="64915"/>
          </a:xfrm>
        </p:grpSpPr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87409D20-DBED-43B0-9204-B6D698C96A09}"/>
                </a:ext>
              </a:extLst>
            </p:cNvPr>
            <p:cNvSpPr/>
            <p:nvPr/>
          </p:nvSpPr>
          <p:spPr>
            <a:xfrm>
              <a:off x="392449" y="4958060"/>
              <a:ext cx="9118977" cy="457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04" name="사각형: 둥근 모서리 303">
              <a:extLst>
                <a:ext uri="{FF2B5EF4-FFF2-40B4-BE49-F238E27FC236}">
                  <a16:creationId xmlns:a16="http://schemas.microsoft.com/office/drawing/2014/main" id="{A68A874B-C649-47DC-8063-314B037C15DF}"/>
                </a:ext>
              </a:extLst>
            </p:cNvPr>
            <p:cNvSpPr/>
            <p:nvPr/>
          </p:nvSpPr>
          <p:spPr>
            <a:xfrm>
              <a:off x="4169081" y="4938935"/>
              <a:ext cx="1750312" cy="610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F9E72D0B-5C95-49DB-8892-C6CDD8E5F0AB}"/>
              </a:ext>
            </a:extLst>
          </p:cNvPr>
          <p:cNvSpPr/>
          <p:nvPr/>
        </p:nvSpPr>
        <p:spPr>
          <a:xfrm>
            <a:off x="9294527" y="4259282"/>
            <a:ext cx="302351" cy="129727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4BEF76B2-B0BE-420F-B490-6AB73F455BCE}"/>
              </a:ext>
            </a:extLst>
          </p:cNvPr>
          <p:cNvSpPr txBox="1"/>
          <p:nvPr/>
        </p:nvSpPr>
        <p:spPr>
          <a:xfrm>
            <a:off x="8852271" y="4021289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1-7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12" name="그래픽 11" descr="공유 단색으로 채워진">
            <a:extLst>
              <a:ext uri="{FF2B5EF4-FFF2-40B4-BE49-F238E27FC236}">
                <a16:creationId xmlns:a16="http://schemas.microsoft.com/office/drawing/2014/main" id="{837954D3-4018-43EB-A292-0242395031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18332" y="4273757"/>
            <a:ext cx="111152" cy="11115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E809772-F526-4CA3-96E1-72519539116C}"/>
              </a:ext>
            </a:extLst>
          </p:cNvPr>
          <p:cNvGrpSpPr/>
          <p:nvPr/>
        </p:nvGrpSpPr>
        <p:grpSpPr>
          <a:xfrm>
            <a:off x="10124989" y="4101999"/>
            <a:ext cx="1936584" cy="1006334"/>
            <a:chOff x="10124989" y="4101999"/>
            <a:chExt cx="1936584" cy="1006334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9CFC172A-E69E-4D38-8EF6-4CEBF95FBF48}"/>
                </a:ext>
              </a:extLst>
            </p:cNvPr>
            <p:cNvSpPr/>
            <p:nvPr/>
          </p:nvSpPr>
          <p:spPr>
            <a:xfrm>
              <a:off x="10124989" y="4101999"/>
              <a:ext cx="1936584" cy="1006334"/>
            </a:xfrm>
            <a:prstGeom prst="rect">
              <a:avLst/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396000" tIns="14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Warning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Are you sure you want to delete the selected workbench?</a:t>
              </a:r>
              <a:endPara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12" name="사각형: 둥근 모서리 211">
              <a:extLst>
                <a:ext uri="{FF2B5EF4-FFF2-40B4-BE49-F238E27FC236}">
                  <a16:creationId xmlns:a16="http://schemas.microsoft.com/office/drawing/2014/main" id="{55997B5C-F759-4283-9CD5-A3C5135573E6}"/>
                </a:ext>
              </a:extLst>
            </p:cNvPr>
            <p:cNvSpPr/>
            <p:nvPr/>
          </p:nvSpPr>
          <p:spPr>
            <a:xfrm>
              <a:off x="10858669" y="4797897"/>
              <a:ext cx="535069" cy="185572"/>
            </a:xfrm>
            <a:prstGeom prst="roundRect">
              <a:avLst>
                <a:gd name="adj" fmla="val 11459"/>
              </a:avLst>
            </a:prstGeom>
            <a:solidFill>
              <a:schemeClr val="tx2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OK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13" name="사각형: 둥근 모서리 212">
              <a:extLst>
                <a:ext uri="{FF2B5EF4-FFF2-40B4-BE49-F238E27FC236}">
                  <a16:creationId xmlns:a16="http://schemas.microsoft.com/office/drawing/2014/main" id="{35A4CC15-4BA9-4277-AC2A-DF5E6DA5118B}"/>
                </a:ext>
              </a:extLst>
            </p:cNvPr>
            <p:cNvSpPr/>
            <p:nvPr/>
          </p:nvSpPr>
          <p:spPr>
            <a:xfrm>
              <a:off x="11440969" y="4797897"/>
              <a:ext cx="535069" cy="185572"/>
            </a:xfrm>
            <a:prstGeom prst="roundRect">
              <a:avLst>
                <a:gd name="adj" fmla="val 11459"/>
              </a:avLst>
            </a:prstGeom>
            <a:noFill/>
            <a:ln w="5615" cap="flat">
              <a:solidFill>
                <a:schemeClr val="bg2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dirty="0">
                  <a:solidFill>
                    <a:prstClr val="black"/>
                  </a:solidFill>
                  <a:latin typeface="나눔고딕"/>
                  <a:ea typeface="나눔고딕"/>
                </a:rPr>
                <a:t>Cancel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209" name="그래픽 208" descr="닫기 윤곽선">
              <a:extLst>
                <a:ext uri="{FF2B5EF4-FFF2-40B4-BE49-F238E27FC236}">
                  <a16:creationId xmlns:a16="http://schemas.microsoft.com/office/drawing/2014/main" id="{A909F066-FB1B-4266-829C-953831976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887230" y="4122677"/>
              <a:ext cx="145072" cy="145072"/>
            </a:xfrm>
            <a:prstGeom prst="rect">
              <a:avLst/>
            </a:prstGeom>
          </p:spPr>
        </p:pic>
        <p:pic>
          <p:nvPicPr>
            <p:cNvPr id="191" name="그래픽 190" descr="경고 윤곽선">
              <a:extLst>
                <a:ext uri="{FF2B5EF4-FFF2-40B4-BE49-F238E27FC236}">
                  <a16:creationId xmlns:a16="http://schemas.microsoft.com/office/drawing/2014/main" id="{0F968675-2824-4382-802D-B9D847BB0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292646" y="4284261"/>
              <a:ext cx="122400" cy="1224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E523FBC-838A-4A5D-A1E8-26566B8166B5}"/>
              </a:ext>
            </a:extLst>
          </p:cNvPr>
          <p:cNvGrpSpPr/>
          <p:nvPr/>
        </p:nvGrpSpPr>
        <p:grpSpPr>
          <a:xfrm>
            <a:off x="2302636" y="4513903"/>
            <a:ext cx="1689939" cy="306153"/>
            <a:chOff x="2302636" y="4513903"/>
            <a:chExt cx="1689939" cy="30615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3CCECF7-33A3-4FDA-8037-94FEE361D2B2}"/>
                </a:ext>
              </a:extLst>
            </p:cNvPr>
            <p:cNvGrpSpPr/>
            <p:nvPr/>
          </p:nvGrpSpPr>
          <p:grpSpPr>
            <a:xfrm>
              <a:off x="2994453" y="4513903"/>
              <a:ext cx="306153" cy="306153"/>
              <a:chOff x="2837155" y="4512926"/>
              <a:chExt cx="306153" cy="306153"/>
            </a:xfrm>
          </p:grpSpPr>
          <p:sp>
            <p:nvSpPr>
              <p:cNvPr id="250" name="타원 249">
                <a:extLst>
                  <a:ext uri="{FF2B5EF4-FFF2-40B4-BE49-F238E27FC236}">
                    <a16:creationId xmlns:a16="http://schemas.microsoft.com/office/drawing/2014/main" id="{24C93D2C-85EE-4370-8071-520F763BDF7B}"/>
                  </a:ext>
                </a:extLst>
              </p:cNvPr>
              <p:cNvSpPr/>
              <p:nvPr/>
            </p:nvSpPr>
            <p:spPr>
              <a:xfrm>
                <a:off x="2837155" y="4512926"/>
                <a:ext cx="306153" cy="30615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251" name="그래픽 250" descr="쓰레기 단색으로 채워진">
                <a:extLst>
                  <a:ext uri="{FF2B5EF4-FFF2-40B4-BE49-F238E27FC236}">
                    <a16:creationId xmlns:a16="http://schemas.microsoft.com/office/drawing/2014/main" id="{1B26D02A-8B1F-4531-BF03-A2808CC9E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13000" y="4588592"/>
                <a:ext cx="154460" cy="154458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D80302A-950B-4C5D-8D8E-6B8C77711D36}"/>
                </a:ext>
              </a:extLst>
            </p:cNvPr>
            <p:cNvGrpSpPr/>
            <p:nvPr/>
          </p:nvGrpSpPr>
          <p:grpSpPr>
            <a:xfrm>
              <a:off x="3686422" y="4513903"/>
              <a:ext cx="306153" cy="306153"/>
              <a:chOff x="3546722" y="4512926"/>
              <a:chExt cx="306153" cy="306153"/>
            </a:xfrm>
          </p:grpSpPr>
          <p:sp>
            <p:nvSpPr>
              <p:cNvPr id="247" name="타원 246">
                <a:extLst>
                  <a:ext uri="{FF2B5EF4-FFF2-40B4-BE49-F238E27FC236}">
                    <a16:creationId xmlns:a16="http://schemas.microsoft.com/office/drawing/2014/main" id="{4D2EA266-4398-420D-88E2-D6C9CED1FA97}"/>
                  </a:ext>
                </a:extLst>
              </p:cNvPr>
              <p:cNvSpPr/>
              <p:nvPr/>
            </p:nvSpPr>
            <p:spPr>
              <a:xfrm>
                <a:off x="3546722" y="4512926"/>
                <a:ext cx="306153" cy="30615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241" name="그래픽 240" descr="공유 단색으로 채워진">
                <a:extLst>
                  <a:ext uri="{FF2B5EF4-FFF2-40B4-BE49-F238E27FC236}">
                    <a16:creationId xmlns:a16="http://schemas.microsoft.com/office/drawing/2014/main" id="{2C237321-75A6-483A-B05A-6CD055D50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3593074" y="4554933"/>
                <a:ext cx="214267" cy="214266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5704AFF-1B6A-49AC-AF9C-B0ABD8D2564A}"/>
                </a:ext>
              </a:extLst>
            </p:cNvPr>
            <p:cNvGrpSpPr/>
            <p:nvPr/>
          </p:nvGrpSpPr>
          <p:grpSpPr>
            <a:xfrm>
              <a:off x="3340438" y="4513903"/>
              <a:ext cx="306153" cy="306153"/>
              <a:chOff x="3189964" y="4512926"/>
              <a:chExt cx="306153" cy="306153"/>
            </a:xfrm>
          </p:grpSpPr>
          <p:sp>
            <p:nvSpPr>
              <p:cNvPr id="245" name="타원 244">
                <a:extLst>
                  <a:ext uri="{FF2B5EF4-FFF2-40B4-BE49-F238E27FC236}">
                    <a16:creationId xmlns:a16="http://schemas.microsoft.com/office/drawing/2014/main" id="{D8F8D2CE-36FF-4611-8B76-29A5A3503081}"/>
                  </a:ext>
                </a:extLst>
              </p:cNvPr>
              <p:cNvSpPr/>
              <p:nvPr/>
            </p:nvSpPr>
            <p:spPr>
              <a:xfrm>
                <a:off x="3189964" y="4512926"/>
                <a:ext cx="306153" cy="30615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242" name="Picture 2" descr="복제 - 무료 파일 및 폴더개 아이콘">
                <a:extLst>
                  <a:ext uri="{FF2B5EF4-FFF2-40B4-BE49-F238E27FC236}">
                    <a16:creationId xmlns:a16="http://schemas.microsoft.com/office/drawing/2014/main" id="{271337F7-20EA-40F7-B388-16DA81207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4677" y="4588591"/>
                <a:ext cx="157546" cy="157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50445EF-8E5E-443F-A711-0FD0C6F06172}"/>
                </a:ext>
              </a:extLst>
            </p:cNvPr>
            <p:cNvGrpSpPr/>
            <p:nvPr/>
          </p:nvGrpSpPr>
          <p:grpSpPr>
            <a:xfrm>
              <a:off x="2302636" y="4513903"/>
              <a:ext cx="306153" cy="306153"/>
              <a:chOff x="2480397" y="4512926"/>
              <a:chExt cx="306153" cy="306153"/>
            </a:xfrm>
          </p:grpSpPr>
          <p:sp>
            <p:nvSpPr>
              <p:cNvPr id="248" name="타원 247">
                <a:extLst>
                  <a:ext uri="{FF2B5EF4-FFF2-40B4-BE49-F238E27FC236}">
                    <a16:creationId xmlns:a16="http://schemas.microsoft.com/office/drawing/2014/main" id="{59A7BCC3-38E6-40BB-B5C5-5B6CA1A94EFD}"/>
                  </a:ext>
                </a:extLst>
              </p:cNvPr>
              <p:cNvSpPr/>
              <p:nvPr/>
            </p:nvSpPr>
            <p:spPr>
              <a:xfrm>
                <a:off x="2480397" y="4512926"/>
                <a:ext cx="306153" cy="30615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3" name="그래픽 12" descr="돋보기 단색으로 채워진">
                <a:extLst>
                  <a:ext uri="{FF2B5EF4-FFF2-40B4-BE49-F238E27FC236}">
                    <a16:creationId xmlns:a16="http://schemas.microsoft.com/office/drawing/2014/main" id="{2F2A8B1B-39C3-493A-9F8D-79A3C351F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543473" y="4576002"/>
                <a:ext cx="180000" cy="180000"/>
              </a:xfrm>
              <a:prstGeom prst="rect">
                <a:avLst/>
              </a:prstGeom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2F8BBA4-A568-4011-9017-E9463B81E02A}"/>
                </a:ext>
              </a:extLst>
            </p:cNvPr>
            <p:cNvGrpSpPr/>
            <p:nvPr/>
          </p:nvGrpSpPr>
          <p:grpSpPr>
            <a:xfrm>
              <a:off x="2648621" y="4513979"/>
              <a:ext cx="306000" cy="306000"/>
              <a:chOff x="3931527" y="4489478"/>
              <a:chExt cx="306000" cy="306000"/>
            </a:xfrm>
          </p:grpSpPr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A9E0F3E8-D6D9-4082-9C93-3EEB709E9017}"/>
                  </a:ext>
                </a:extLst>
              </p:cNvPr>
              <p:cNvSpPr/>
              <p:nvPr/>
            </p:nvSpPr>
            <p:spPr>
              <a:xfrm>
                <a:off x="3931527" y="4489478"/>
                <a:ext cx="306000" cy="306000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94" name="그래픽 193" descr="연필 단색으로 채워진">
                <a:extLst>
                  <a:ext uri="{FF2B5EF4-FFF2-40B4-BE49-F238E27FC236}">
                    <a16:creationId xmlns:a16="http://schemas.microsoft.com/office/drawing/2014/main" id="{99F23315-A096-4A93-AC3E-480E8BFFC9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007125" y="4565078"/>
                <a:ext cx="154804" cy="154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6990449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796FC4-0424-4B91-A9AE-BDB1DBA6F643}"/>
              </a:ext>
            </a:extLst>
          </p:cNvPr>
          <p:cNvSpPr/>
          <p:nvPr/>
        </p:nvSpPr>
        <p:spPr>
          <a:xfrm>
            <a:off x="0" y="2749889"/>
            <a:ext cx="9982199" cy="3407536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3F79A6-D5D4-4252-9599-8ABDA096E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0259E6-7DC9-40E2-8519-1B326517ED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04E99D-09B7-45DF-968B-01D42E8725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983297-1BA1-4330-9BFB-156E00D63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DBD5415-16DC-49FD-8118-FFB89E58F3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30ED9D1-BD39-48F6-841A-0DEC0D7B11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7A297-C59B-4FBE-A9EF-53CAFF472C75}"/>
              </a:ext>
            </a:extLst>
          </p:cNvPr>
          <p:cNvSpPr txBox="1"/>
          <p:nvPr/>
        </p:nvSpPr>
        <p:spPr>
          <a:xfrm>
            <a:off x="2971957" y="1123204"/>
            <a:ext cx="3672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>
                <a:latin typeface="Verdana" panose="020B0604030504040204" pitchFamily="34" charset="0"/>
                <a:ea typeface="Verdana" panose="020B0604030504040204" pitchFamily="34" charset="0"/>
              </a:rPr>
              <a:t>How can we help you?</a:t>
            </a:r>
            <a:endParaRPr lang="ko-KR" altLang="en-US" sz="2400" b="1" spc="-150" dirty="0">
              <a:latin typeface="Verdana" panose="020B0604030504040204" pitchFamily="34" charset="0"/>
              <a:ea typeface="나눔고딕" panose="020D0604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CF49FC-F038-4667-8465-0D5E765090D2}"/>
              </a:ext>
            </a:extLst>
          </p:cNvPr>
          <p:cNvSpPr/>
          <p:nvPr/>
        </p:nvSpPr>
        <p:spPr>
          <a:xfrm>
            <a:off x="1411809" y="3258915"/>
            <a:ext cx="2239736" cy="2445914"/>
          </a:xfrm>
          <a:prstGeom prst="rect">
            <a:avLst/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8F5F5A-B894-4DA0-9BCE-F9F6D7B975D4}"/>
              </a:ext>
            </a:extLst>
          </p:cNvPr>
          <p:cNvSpPr txBox="1"/>
          <p:nvPr/>
        </p:nvSpPr>
        <p:spPr>
          <a:xfrm>
            <a:off x="1738832" y="4582924"/>
            <a:ext cx="1585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User Manual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86CBD0-1E7C-43B5-B8AD-4BE85E962DCC}"/>
              </a:ext>
            </a:extLst>
          </p:cNvPr>
          <p:cNvSpPr txBox="1"/>
          <p:nvPr/>
        </p:nvSpPr>
        <p:spPr>
          <a:xfrm>
            <a:off x="4161629" y="4582924"/>
            <a:ext cx="158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Components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3843A9F-310D-4DFE-A673-DD0B56C4753F}"/>
              </a:ext>
            </a:extLst>
          </p:cNvPr>
          <p:cNvSpPr txBox="1"/>
          <p:nvPr/>
        </p:nvSpPr>
        <p:spPr>
          <a:xfrm>
            <a:off x="6582823" y="4582924"/>
            <a:ext cx="1744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Chart Options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EFD1B28-EAE7-4234-BA51-992DE95C0731}"/>
              </a:ext>
            </a:extLst>
          </p:cNvPr>
          <p:cNvGrpSpPr/>
          <p:nvPr/>
        </p:nvGrpSpPr>
        <p:grpSpPr>
          <a:xfrm>
            <a:off x="2077800" y="3478319"/>
            <a:ext cx="907755" cy="907755"/>
            <a:chOff x="1546588" y="2895933"/>
            <a:chExt cx="443673" cy="443673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5A366D9-5796-4380-BBAC-17BDBAD5114E}"/>
                </a:ext>
              </a:extLst>
            </p:cNvPr>
            <p:cNvSpPr/>
            <p:nvPr/>
          </p:nvSpPr>
          <p:spPr>
            <a:xfrm>
              <a:off x="1546588" y="2895933"/>
              <a:ext cx="443673" cy="44367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CDA6B7F2-106C-497D-B64A-3DF6A7A94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31624" y="2980969"/>
              <a:ext cx="273600" cy="27360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556B453-2560-440E-8E92-57E2DD542C7B}"/>
              </a:ext>
            </a:extLst>
          </p:cNvPr>
          <p:cNvGrpSpPr/>
          <p:nvPr/>
        </p:nvGrpSpPr>
        <p:grpSpPr>
          <a:xfrm>
            <a:off x="7001705" y="3478874"/>
            <a:ext cx="907200" cy="907200"/>
            <a:chOff x="6434012" y="2895933"/>
            <a:chExt cx="443673" cy="443673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054F84D1-6A0A-46C6-973D-D13410F8EE51}"/>
                </a:ext>
              </a:extLst>
            </p:cNvPr>
            <p:cNvSpPr/>
            <p:nvPr/>
          </p:nvSpPr>
          <p:spPr>
            <a:xfrm>
              <a:off x="6434012" y="2895933"/>
              <a:ext cx="443673" cy="44367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169116B2-75E8-472C-9AF1-E2676F875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19048" y="2980969"/>
              <a:ext cx="273600" cy="27360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FC7EFAE-2F5B-4A67-87D5-A3CA1A34FF25}"/>
              </a:ext>
            </a:extLst>
          </p:cNvPr>
          <p:cNvGrpSpPr/>
          <p:nvPr/>
        </p:nvGrpSpPr>
        <p:grpSpPr>
          <a:xfrm>
            <a:off x="4540030" y="3478874"/>
            <a:ext cx="907200" cy="907200"/>
            <a:chOff x="3991643" y="2895933"/>
            <a:chExt cx="443673" cy="443673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BF4225DE-944C-481A-992A-2B39E94A5B78}"/>
                </a:ext>
              </a:extLst>
            </p:cNvPr>
            <p:cNvSpPr/>
            <p:nvPr/>
          </p:nvSpPr>
          <p:spPr>
            <a:xfrm>
              <a:off x="3991643" y="2895933"/>
              <a:ext cx="443673" cy="44367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ADA49EB4-5679-4C88-A06C-B181073C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76679" y="2980969"/>
              <a:ext cx="273600" cy="273600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67696C65-09F2-4ED2-A1CE-E17922F776A6}"/>
              </a:ext>
            </a:extLst>
          </p:cNvPr>
          <p:cNvSpPr txBox="1"/>
          <p:nvPr/>
        </p:nvSpPr>
        <p:spPr>
          <a:xfrm>
            <a:off x="2870562" y="5414804"/>
            <a:ext cx="780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Explore</a:t>
            </a:r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</a:t>
            </a:r>
            <a:endParaRPr lang="ko-KR" altLang="en-US" sz="10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850DFC4-EE12-4579-84E9-18B77F7D2575}"/>
              </a:ext>
            </a:extLst>
          </p:cNvPr>
          <p:cNvSpPr/>
          <p:nvPr/>
        </p:nvSpPr>
        <p:spPr>
          <a:xfrm>
            <a:off x="0" y="6157425"/>
            <a:ext cx="9982199" cy="131514"/>
          </a:xfrm>
          <a:prstGeom prst="rect">
            <a:avLst/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다음장에 계속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49A86F-A881-48B0-ABA7-18D6E88AE0C6}"/>
              </a:ext>
            </a:extLst>
          </p:cNvPr>
          <p:cNvSpPr txBox="1"/>
          <p:nvPr/>
        </p:nvSpPr>
        <p:spPr>
          <a:xfrm>
            <a:off x="1637041" y="4894465"/>
            <a:ext cx="17892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Learn how to use Smart AI.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E10FC99-C380-4758-9304-C9DCB2256486}"/>
              </a:ext>
            </a:extLst>
          </p:cNvPr>
          <p:cNvSpPr txBox="1"/>
          <p:nvPr/>
        </p:nvSpPr>
        <p:spPr>
          <a:xfrm>
            <a:off x="3895530" y="4894465"/>
            <a:ext cx="211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Search the functions of the </a:t>
            </a:r>
          </a:p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available components by engine.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EA15B71-9820-4FAF-AFEA-99F3304CDB7C}"/>
              </a:ext>
            </a:extLst>
          </p:cNvPr>
          <p:cNvSpPr txBox="1"/>
          <p:nvPr/>
        </p:nvSpPr>
        <p:spPr>
          <a:xfrm>
            <a:off x="6520592" y="4894465"/>
            <a:ext cx="1869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Search the available options </a:t>
            </a:r>
          </a:p>
          <a:p>
            <a:pPr algn="ctr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according to the chart type.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A19B06EF-39D6-4F60-AE07-D6834F30D3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86821" y="2387956"/>
            <a:ext cx="91350" cy="913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85B2FE-CAB8-4991-BFE2-E1EC9BC77E37}"/>
              </a:ext>
            </a:extLst>
          </p:cNvPr>
          <p:cNvSpPr txBox="1"/>
          <p:nvPr/>
        </p:nvSpPr>
        <p:spPr>
          <a:xfrm>
            <a:off x="2578171" y="2318215"/>
            <a:ext cx="17556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Operator</a:t>
            </a:r>
            <a:r>
              <a:rPr lang="en-US" altLang="ko-KR" sz="9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9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DB,</a:t>
            </a:r>
            <a:r>
              <a:rPr lang="ko-KR" altLang="en-US" sz="9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Batch, </a:t>
            </a:r>
            <a:r>
              <a:rPr lang="en-US" altLang="ko-KR" sz="900" dirty="0" err="1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KMeans</a:t>
            </a:r>
            <a:endParaRPr lang="ko-KR" altLang="en-US" sz="9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EA02B0-52B2-4D32-9413-322463700508}"/>
              </a:ext>
            </a:extLst>
          </p:cNvPr>
          <p:cNvGrpSpPr/>
          <p:nvPr/>
        </p:nvGrpSpPr>
        <p:grpSpPr>
          <a:xfrm>
            <a:off x="2345627" y="1789019"/>
            <a:ext cx="4867395" cy="516512"/>
            <a:chOff x="2345627" y="1535019"/>
            <a:chExt cx="4867395" cy="5165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79777E93-6C5E-460D-B21E-DEA63097E583}"/>
                </a:ext>
              </a:extLst>
            </p:cNvPr>
            <p:cNvSpPr/>
            <p:nvPr/>
          </p:nvSpPr>
          <p:spPr>
            <a:xfrm>
              <a:off x="2345627" y="1535019"/>
              <a:ext cx="4867395" cy="51651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</a:rPr>
                <a:t>Ask a question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F944067-A69B-4625-91D0-43E19A014116}"/>
                </a:ext>
              </a:extLst>
            </p:cNvPr>
            <p:cNvGrpSpPr/>
            <p:nvPr/>
          </p:nvGrpSpPr>
          <p:grpSpPr>
            <a:xfrm>
              <a:off x="6748610" y="1597332"/>
              <a:ext cx="391886" cy="391886"/>
              <a:chOff x="6641943" y="3759978"/>
              <a:chExt cx="180368" cy="180368"/>
            </a:xfrm>
            <a:effectLst/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D3FB99FE-6D7E-46D1-AE47-FB527C3CD824}"/>
                  </a:ext>
                </a:extLst>
              </p:cNvPr>
              <p:cNvSpPr/>
              <p:nvPr/>
            </p:nvSpPr>
            <p:spPr>
              <a:xfrm>
                <a:off x="6641943" y="3759978"/>
                <a:ext cx="180368" cy="180368"/>
              </a:xfrm>
              <a:prstGeom prst="ellipse">
                <a:avLst/>
              </a:prstGeom>
              <a:solidFill>
                <a:srgbClr val="2699FB"/>
              </a:solidFill>
              <a:ln w="5615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11" name="그래픽 10" descr="돋보기 윤곽선">
                <a:extLst>
                  <a:ext uri="{FF2B5EF4-FFF2-40B4-BE49-F238E27FC236}">
                    <a16:creationId xmlns:a16="http://schemas.microsoft.com/office/drawing/2014/main" id="{6B4083A6-1BCD-4870-BBEE-4992C7A05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668348" y="3792007"/>
                <a:ext cx="120539" cy="120539"/>
              </a:xfrm>
              <a:prstGeom prst="rect">
                <a:avLst/>
              </a:prstGeom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ED3373A-AD9C-428D-918F-CC236D965395}"/>
              </a:ext>
            </a:extLst>
          </p:cNvPr>
          <p:cNvSpPr txBox="1"/>
          <p:nvPr/>
        </p:nvSpPr>
        <p:spPr>
          <a:xfrm>
            <a:off x="5355225" y="5414804"/>
            <a:ext cx="780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Explore</a:t>
            </a:r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</a:t>
            </a:r>
            <a:endParaRPr lang="ko-KR" altLang="en-US" sz="10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176161-5C40-4248-8718-D234A03065EB}"/>
              </a:ext>
            </a:extLst>
          </p:cNvPr>
          <p:cNvSpPr txBox="1"/>
          <p:nvPr/>
        </p:nvSpPr>
        <p:spPr>
          <a:xfrm>
            <a:off x="7839888" y="5414804"/>
            <a:ext cx="780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Explore</a:t>
            </a:r>
            <a:r>
              <a:rPr lang="ko-KR" altLang="en-US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</a:t>
            </a:r>
            <a:endParaRPr lang="ko-KR" altLang="en-US" sz="10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0A0B8A-D5CA-42F5-9A46-8DC369F2C969}"/>
              </a:ext>
            </a:extLst>
          </p:cNvPr>
          <p:cNvSpPr/>
          <p:nvPr/>
        </p:nvSpPr>
        <p:spPr>
          <a:xfrm>
            <a:off x="173736" y="1054337"/>
            <a:ext cx="1565096" cy="655591"/>
          </a:xfrm>
          <a:prstGeom prst="rect">
            <a:avLst/>
          </a:prstGeom>
          <a:solidFill>
            <a:schemeClr val="accent4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err="1"/>
              <a:t>작성중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393470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0A4D3-1488-46EB-AA02-8A0C8714D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E6A076-8E38-4293-86EA-68DD45D9E8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DE8C7F-B435-4C85-8606-5A2E43706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C2BF6C-3A39-423B-AE3E-FA3B3A2351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12E624F-DEE4-41E8-A5EE-21E82422C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7D0A139-033A-4BE3-9F48-5498309393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AAA7F6B-0B5B-4323-A4A2-2ACB2AFF1A74}"/>
              </a:ext>
            </a:extLst>
          </p:cNvPr>
          <p:cNvGrpSpPr/>
          <p:nvPr/>
        </p:nvGrpSpPr>
        <p:grpSpPr>
          <a:xfrm>
            <a:off x="3720674" y="3936110"/>
            <a:ext cx="2438488" cy="374386"/>
            <a:chOff x="3650653" y="5666993"/>
            <a:chExt cx="2438488" cy="3743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84888F-D344-4782-B0FA-3331642308F8}"/>
                </a:ext>
              </a:extLst>
            </p:cNvPr>
            <p:cNvSpPr txBox="1"/>
            <p:nvPr/>
          </p:nvSpPr>
          <p:spPr>
            <a:xfrm>
              <a:off x="3650653" y="5666993"/>
              <a:ext cx="24384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Browse by</a:t>
              </a:r>
              <a:r>
                <a:rPr lang="ko-KR" altLang="en-US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Components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213683F-CBA9-4614-8F32-3ABDFAB171B5}"/>
                </a:ext>
              </a:extLst>
            </p:cNvPr>
            <p:cNvCxnSpPr>
              <a:cxnSpLocks/>
            </p:cNvCxnSpPr>
            <p:nvPr/>
          </p:nvCxnSpPr>
          <p:spPr>
            <a:xfrm>
              <a:off x="3927620" y="6041379"/>
              <a:ext cx="1884554" cy="0"/>
            </a:xfrm>
            <a:prstGeom prst="line">
              <a:avLst/>
            </a:prstGeom>
            <a:ln w="57150">
              <a:solidFill>
                <a:srgbClr val="3399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E65189-4691-4096-B26A-47FB6CA42058}"/>
              </a:ext>
            </a:extLst>
          </p:cNvPr>
          <p:cNvSpPr/>
          <p:nvPr/>
        </p:nvSpPr>
        <p:spPr>
          <a:xfrm>
            <a:off x="770163" y="4585226"/>
            <a:ext cx="1792061" cy="4290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615" cap="flat">
            <a:solidFill>
              <a:srgbClr val="3399FF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 err="1"/>
              <a:t>FileBatchReader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B331B-0601-4179-B294-55C6A82C634F}"/>
              </a:ext>
            </a:extLst>
          </p:cNvPr>
          <p:cNvSpPr/>
          <p:nvPr/>
        </p:nvSpPr>
        <p:spPr>
          <a:xfrm>
            <a:off x="2967807" y="4585226"/>
            <a:ext cx="1792061" cy="429006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bg1">
                <a:lumMod val="75000"/>
              </a:schemeClr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 err="1"/>
              <a:t>FilterOperator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EFC802-D3CC-4DC8-843D-09CC1B69DEF7}"/>
              </a:ext>
            </a:extLst>
          </p:cNvPr>
          <p:cNvSpPr/>
          <p:nvPr/>
        </p:nvSpPr>
        <p:spPr>
          <a:xfrm>
            <a:off x="5165451" y="4585226"/>
            <a:ext cx="1792061" cy="429006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bg1">
                <a:lumMod val="75000"/>
              </a:schemeClr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 err="1"/>
              <a:t>MLPredictionOperator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B3E4AF-FE02-4564-A303-3E77DF791FE8}"/>
              </a:ext>
            </a:extLst>
          </p:cNvPr>
          <p:cNvSpPr/>
          <p:nvPr/>
        </p:nvSpPr>
        <p:spPr>
          <a:xfrm>
            <a:off x="7363095" y="4585226"/>
            <a:ext cx="1792061" cy="429006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bg1">
                <a:lumMod val="75000"/>
              </a:schemeClr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 err="1"/>
              <a:t>DBScanOperator</a:t>
            </a:r>
            <a:endParaRPr lang="ko-KR" altLang="en-US" sz="1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CB044E-D633-42D5-999B-68AA7A46E482}"/>
              </a:ext>
            </a:extLst>
          </p:cNvPr>
          <p:cNvSpPr/>
          <p:nvPr/>
        </p:nvSpPr>
        <p:spPr>
          <a:xfrm>
            <a:off x="770163" y="5228844"/>
            <a:ext cx="1792061" cy="429006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bg1">
                <a:lumMod val="75000"/>
              </a:schemeClr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 err="1"/>
              <a:t>KafkaReader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9D7CBB-DDB7-4CE4-92EB-C47F65C86359}"/>
              </a:ext>
            </a:extLst>
          </p:cNvPr>
          <p:cNvSpPr/>
          <p:nvPr/>
        </p:nvSpPr>
        <p:spPr>
          <a:xfrm>
            <a:off x="2967807" y="5228844"/>
            <a:ext cx="1792061" cy="429006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bg1">
                <a:lumMod val="75000"/>
              </a:schemeClr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 err="1"/>
              <a:t>StdoutWriter</a:t>
            </a:r>
            <a:endParaRPr lang="ko-KR" altLang="en-US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840AF6-61EC-4747-BCF5-2D77FD4B073D}"/>
              </a:ext>
            </a:extLst>
          </p:cNvPr>
          <p:cNvSpPr/>
          <p:nvPr/>
        </p:nvSpPr>
        <p:spPr>
          <a:xfrm>
            <a:off x="5165451" y="5228844"/>
            <a:ext cx="1792061" cy="429006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bg1">
                <a:lumMod val="75000"/>
              </a:schemeClr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 err="1"/>
              <a:t>MyFileReader</a:t>
            </a:r>
            <a:endParaRPr lang="ko-KR" altLang="en-US" sz="1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03AF16-1684-47AC-BFF7-B8AB0037D4B7}"/>
              </a:ext>
            </a:extLst>
          </p:cNvPr>
          <p:cNvSpPr/>
          <p:nvPr/>
        </p:nvSpPr>
        <p:spPr>
          <a:xfrm>
            <a:off x="7363095" y="5228844"/>
            <a:ext cx="1792061" cy="429006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bg1">
                <a:lumMod val="75000"/>
              </a:schemeClr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/>
              <a:t>Doc2VecOperator</a:t>
            </a:r>
            <a:endParaRPr lang="ko-KR" altLang="en-US" sz="10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63B0EC3-7BBD-4767-8045-B89330A3D85A}"/>
              </a:ext>
            </a:extLst>
          </p:cNvPr>
          <p:cNvGrpSpPr/>
          <p:nvPr/>
        </p:nvGrpSpPr>
        <p:grpSpPr>
          <a:xfrm>
            <a:off x="4288887" y="1038785"/>
            <a:ext cx="972895" cy="374386"/>
            <a:chOff x="4155537" y="5666993"/>
            <a:chExt cx="972895" cy="3743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505CA9-F3F2-47F1-8E79-6367A6A44E00}"/>
                </a:ext>
              </a:extLst>
            </p:cNvPr>
            <p:cNvSpPr txBox="1"/>
            <p:nvPr/>
          </p:nvSpPr>
          <p:spPr>
            <a:xfrm>
              <a:off x="4155537" y="5666993"/>
              <a:ext cx="9728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Tutorials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017AF11-E6FA-45AD-8355-E21C2BF124CC}"/>
                </a:ext>
              </a:extLst>
            </p:cNvPr>
            <p:cNvCxnSpPr>
              <a:cxnSpLocks/>
            </p:cNvCxnSpPr>
            <p:nvPr/>
          </p:nvCxnSpPr>
          <p:spPr>
            <a:xfrm>
              <a:off x="4235593" y="6041379"/>
              <a:ext cx="812782" cy="0"/>
            </a:xfrm>
            <a:prstGeom prst="line">
              <a:avLst/>
            </a:prstGeom>
            <a:ln w="57150">
              <a:solidFill>
                <a:srgbClr val="3399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1DAFE5F-8E6A-4A45-95C5-5834492C93CF}"/>
              </a:ext>
            </a:extLst>
          </p:cNvPr>
          <p:cNvSpPr txBox="1"/>
          <p:nvPr/>
        </p:nvSpPr>
        <p:spPr>
          <a:xfrm>
            <a:off x="872722" y="1776378"/>
            <a:ext cx="3532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Do you have any idea </a:t>
            </a:r>
          </a:p>
          <a:p>
            <a:pPr algn="l"/>
            <a:r>
              <a:rPr lang="en-US" altLang="ko-KR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how to use it?</a:t>
            </a:r>
            <a:endParaRPr lang="ko-KR" altLang="en-US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B9AC995-F5FB-4AC7-B46C-06E040D1348B}"/>
              </a:ext>
            </a:extLst>
          </p:cNvPr>
          <p:cNvSpPr/>
          <p:nvPr/>
        </p:nvSpPr>
        <p:spPr>
          <a:xfrm>
            <a:off x="5165451" y="1776378"/>
            <a:ext cx="3989705" cy="1401768"/>
          </a:xfrm>
          <a:prstGeom prst="roundRect">
            <a:avLst>
              <a:gd name="adj" fmla="val 8667"/>
            </a:avLst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49FF908-BCBE-4E0F-A6AC-EB55D0A7A421}"/>
              </a:ext>
            </a:extLst>
          </p:cNvPr>
          <p:cNvSpPr/>
          <p:nvPr/>
        </p:nvSpPr>
        <p:spPr>
          <a:xfrm>
            <a:off x="964115" y="2821530"/>
            <a:ext cx="1655064" cy="356616"/>
          </a:xfrm>
          <a:prstGeom prst="roundRect">
            <a:avLst>
              <a:gd name="adj" fmla="val 5667"/>
            </a:avLst>
          </a:prstGeom>
          <a:solidFill>
            <a:schemeClr val="accent5">
              <a:lumMod val="20000"/>
              <a:lumOff val="80000"/>
            </a:schemeClr>
          </a:solidFill>
          <a:ln w="5615" cap="flat">
            <a:solidFill>
              <a:srgbClr val="3399FF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Workflow</a:t>
            </a:r>
            <a:endParaRPr lang="ko-KR" altLang="en-US" sz="1200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D5D20EF-0770-4136-B1E4-59D98BD4B44E}"/>
              </a:ext>
            </a:extLst>
          </p:cNvPr>
          <p:cNvSpPr/>
          <p:nvPr/>
        </p:nvSpPr>
        <p:spPr>
          <a:xfrm>
            <a:off x="2825576" y="2821530"/>
            <a:ext cx="1655064" cy="356616"/>
          </a:xfrm>
          <a:prstGeom prst="roundRect">
            <a:avLst>
              <a:gd name="adj" fmla="val 5667"/>
            </a:avLst>
          </a:prstGeom>
          <a:noFill/>
          <a:ln w="5615" cap="flat">
            <a:solidFill>
              <a:srgbClr val="3399FF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Report</a:t>
            </a:r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72B602-7914-4EC0-BB92-5F6BA5453CE0}"/>
              </a:ext>
            </a:extLst>
          </p:cNvPr>
          <p:cNvSpPr/>
          <p:nvPr/>
        </p:nvSpPr>
        <p:spPr>
          <a:xfrm>
            <a:off x="173736" y="1054337"/>
            <a:ext cx="1565096" cy="655591"/>
          </a:xfrm>
          <a:prstGeom prst="rect">
            <a:avLst/>
          </a:prstGeom>
          <a:solidFill>
            <a:schemeClr val="accent4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err="1"/>
              <a:t>작성중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1780893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796FC4-0424-4B91-A9AE-BDB1DBA6F643}"/>
              </a:ext>
            </a:extLst>
          </p:cNvPr>
          <p:cNvSpPr/>
          <p:nvPr/>
        </p:nvSpPr>
        <p:spPr>
          <a:xfrm flipH="1">
            <a:off x="1957064" y="1116670"/>
            <a:ext cx="5986786" cy="5741330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3F79A6-D5D4-4252-9599-8ABDA096E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0259E6-7DC9-40E2-8519-1B326517ED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err="1"/>
              <a:t>Xwiki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04E99D-09B7-45DF-968B-01D42E8725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983297-1BA1-4330-9BFB-156E00D63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DBD5415-16DC-49FD-8118-FFB89E58F3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30ED9D1-BD39-48F6-841A-0DEC0D7B11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8F5F5A-B894-4DA0-9BCE-F9F6D7B975D4}"/>
              </a:ext>
            </a:extLst>
          </p:cNvPr>
          <p:cNvSpPr txBox="1"/>
          <p:nvPr/>
        </p:nvSpPr>
        <p:spPr>
          <a:xfrm>
            <a:off x="426636" y="1228073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+mn-ea"/>
              </a:rPr>
              <a:t>User Manual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14" name="그래픽 13" descr="아래쪽 캐럿 단색으로 채워진">
            <a:extLst>
              <a:ext uri="{FF2B5EF4-FFF2-40B4-BE49-F238E27FC236}">
                <a16:creationId xmlns:a16="http://schemas.microsoft.com/office/drawing/2014/main" id="{AE28787B-B820-473B-9B6D-D0CE96EE8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57751" y="1266632"/>
            <a:ext cx="199881" cy="19988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9E05EB8-C930-4252-9B1C-683DBE106FE3}"/>
              </a:ext>
            </a:extLst>
          </p:cNvPr>
          <p:cNvSpPr txBox="1"/>
          <p:nvPr/>
        </p:nvSpPr>
        <p:spPr>
          <a:xfrm>
            <a:off x="2023407" y="1228073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Manual1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B367E4-1522-430E-99C4-5D9F99DD713D}"/>
              </a:ext>
            </a:extLst>
          </p:cNvPr>
          <p:cNvSpPr txBox="1"/>
          <p:nvPr/>
        </p:nvSpPr>
        <p:spPr>
          <a:xfrm>
            <a:off x="2234448" y="1796906"/>
            <a:ext cx="5351364" cy="299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1. </a:t>
            </a:r>
            <a:r>
              <a:rPr lang="en-US" altLang="ko-KR" sz="1400" b="1" dirty="0" err="1">
                <a:solidFill>
                  <a:schemeClr val="tx2">
                    <a:lumMod val="50000"/>
                  </a:schemeClr>
                </a:solidFill>
                <a:latin typeface="+mn-ea"/>
              </a:rPr>
              <a:t>xxxxxxx</a:t>
            </a: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algn="l"/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algn="l">
              <a:spcAft>
                <a:spcPts val="300"/>
              </a:spcAft>
            </a:pP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yyyyyyyyyyyyy</a:t>
            </a:r>
            <a:endParaRPr lang="en-US" altLang="ko-KR" sz="1000" b="1" dirty="0">
              <a:latin typeface="+mn-ea"/>
            </a:endParaRPr>
          </a:p>
          <a:p>
            <a:pPr algn="l"/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Description. Description. Description. Description. Description. Description. Description. Description. Description. Description. Description. Description. Description. Description. Description. Description. Description. Description. Description. Description. Description. </a:t>
            </a:r>
          </a:p>
          <a:p>
            <a:pPr algn="l"/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algn="l">
              <a:spcAft>
                <a:spcPts val="300"/>
              </a:spcAft>
            </a:pP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yyyyyyyyyyyyy</a:t>
            </a:r>
            <a:endParaRPr lang="en-US" altLang="ko-KR" sz="11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algn="l"/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Description. Description. Description. Description. Description. Description. Description. Description. Description. Description. Description. Description. Description. Description. </a:t>
            </a:r>
          </a:p>
          <a:p>
            <a:pPr algn="l"/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algn="l">
              <a:spcAft>
                <a:spcPts val="300"/>
              </a:spcAft>
            </a:pPr>
            <a:r>
              <a:rPr lang="en-US" altLang="ko-KR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yyyyyyyyyyyyy</a:t>
            </a:r>
            <a:endParaRPr lang="en-US" altLang="ko-KR" sz="1000" b="1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algn="l"/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Description. Description. Description. Description. Description. Description. Description. Description. Description. Description. Description. Description. Description. Description. Description. Description. Description. Description. Description. Description. Description. </a:t>
            </a:r>
          </a:p>
          <a:p>
            <a:pPr algn="l"/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algn="l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2. </a:t>
            </a:r>
            <a:r>
              <a:rPr lang="en-US" altLang="ko-KR" sz="1400" b="1" dirty="0" err="1">
                <a:solidFill>
                  <a:schemeClr val="tx2">
                    <a:lumMod val="50000"/>
                  </a:schemeClr>
                </a:solidFill>
                <a:latin typeface="+mn-ea"/>
              </a:rPr>
              <a:t>xxxxxxx</a:t>
            </a:r>
            <a:endParaRPr lang="en-US" altLang="ko-KR" sz="14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F1DE87C-DF95-48FD-8B34-22B065F49D69}"/>
              </a:ext>
            </a:extLst>
          </p:cNvPr>
          <p:cNvGrpSpPr/>
          <p:nvPr/>
        </p:nvGrpSpPr>
        <p:grpSpPr>
          <a:xfrm>
            <a:off x="1955680" y="4881104"/>
            <a:ext cx="5986786" cy="246221"/>
            <a:chOff x="3367088" y="4847670"/>
            <a:chExt cx="7914128" cy="369331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A26B204-2F74-4A4B-8E21-D1F82D907CB7}"/>
                </a:ext>
              </a:extLst>
            </p:cNvPr>
            <p:cNvGrpSpPr/>
            <p:nvPr/>
          </p:nvGrpSpPr>
          <p:grpSpPr>
            <a:xfrm>
              <a:off x="3367088" y="4847670"/>
              <a:ext cx="1979277" cy="369331"/>
              <a:chOff x="3367088" y="4847670"/>
              <a:chExt cx="1979277" cy="369331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5648EC1-47BC-40CA-9BF9-E1AF53B7F996}"/>
                  </a:ext>
                </a:extLst>
              </p:cNvPr>
              <p:cNvGrpSpPr/>
              <p:nvPr/>
            </p:nvGrpSpPr>
            <p:grpSpPr>
              <a:xfrm>
                <a:off x="3367088" y="4847670"/>
                <a:ext cx="985838" cy="369331"/>
                <a:chOff x="3367088" y="4850845"/>
                <a:chExt cx="985838" cy="369331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C118496D-2064-403F-BED7-EEC8987710B9}"/>
                    </a:ext>
                  </a:extLst>
                </p:cNvPr>
                <p:cNvGrpSpPr/>
                <p:nvPr/>
              </p:nvGrpSpPr>
              <p:grpSpPr>
                <a:xfrm>
                  <a:off x="3367088" y="4850845"/>
                  <a:ext cx="492442" cy="369331"/>
                  <a:chOff x="3367088" y="4848225"/>
                  <a:chExt cx="492442" cy="369331"/>
                </a:xfrm>
              </p:grpSpPr>
              <p:sp>
                <p:nvSpPr>
                  <p:cNvPr id="26" name="화살표: 갈매기형 수장 25">
                    <a:extLst>
                      <a:ext uri="{FF2B5EF4-FFF2-40B4-BE49-F238E27FC236}">
                        <a16:creationId xmlns:a16="http://schemas.microsoft.com/office/drawing/2014/main" id="{018B98E1-8FAA-4303-BC46-5932234A94A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367088" y="484822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  <p:sp>
                <p:nvSpPr>
                  <p:cNvPr id="46" name="화살표: 갈매기형 수장 45">
                    <a:extLst>
                      <a:ext uri="{FF2B5EF4-FFF2-40B4-BE49-F238E27FC236}">
                        <a16:creationId xmlns:a16="http://schemas.microsoft.com/office/drawing/2014/main" id="{4CB91627-D473-469D-B717-21CDAEE3571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613309" y="497133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A7F456F2-E7AF-44CC-93E8-BFBD7BD07B95}"/>
                    </a:ext>
                  </a:extLst>
                </p:cNvPr>
                <p:cNvGrpSpPr/>
                <p:nvPr/>
              </p:nvGrpSpPr>
              <p:grpSpPr>
                <a:xfrm>
                  <a:off x="3860484" y="4850845"/>
                  <a:ext cx="492442" cy="369331"/>
                  <a:chOff x="3367088" y="4848225"/>
                  <a:chExt cx="492442" cy="369331"/>
                </a:xfrm>
              </p:grpSpPr>
              <p:sp>
                <p:nvSpPr>
                  <p:cNvPr id="50" name="화살표: 갈매기형 수장 49">
                    <a:extLst>
                      <a:ext uri="{FF2B5EF4-FFF2-40B4-BE49-F238E27FC236}">
                        <a16:creationId xmlns:a16="http://schemas.microsoft.com/office/drawing/2014/main" id="{B78C44A6-BE3D-4AE9-A2FE-0FDEA178538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367088" y="484822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  <p:sp>
                <p:nvSpPr>
                  <p:cNvPr id="51" name="화살표: 갈매기형 수장 50">
                    <a:extLst>
                      <a:ext uri="{FF2B5EF4-FFF2-40B4-BE49-F238E27FC236}">
                        <a16:creationId xmlns:a16="http://schemas.microsoft.com/office/drawing/2014/main" id="{C8F20549-674F-4133-AFB3-38318D0122F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613309" y="497133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</p:grp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80B31679-F815-4D6F-B7E4-5AF8B573A4A7}"/>
                  </a:ext>
                </a:extLst>
              </p:cNvPr>
              <p:cNvGrpSpPr/>
              <p:nvPr/>
            </p:nvGrpSpPr>
            <p:grpSpPr>
              <a:xfrm>
                <a:off x="4360527" y="4847670"/>
                <a:ext cx="985838" cy="369331"/>
                <a:chOff x="3367088" y="4850845"/>
                <a:chExt cx="985838" cy="369331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8AC87D67-0455-442D-8A89-521BA00C8B40}"/>
                    </a:ext>
                  </a:extLst>
                </p:cNvPr>
                <p:cNvGrpSpPr/>
                <p:nvPr/>
              </p:nvGrpSpPr>
              <p:grpSpPr>
                <a:xfrm>
                  <a:off x="3367088" y="4850845"/>
                  <a:ext cx="492442" cy="369331"/>
                  <a:chOff x="3367088" y="4848225"/>
                  <a:chExt cx="492442" cy="369331"/>
                </a:xfrm>
              </p:grpSpPr>
              <p:sp>
                <p:nvSpPr>
                  <p:cNvPr id="77" name="화살표: 갈매기형 수장 76">
                    <a:extLst>
                      <a:ext uri="{FF2B5EF4-FFF2-40B4-BE49-F238E27FC236}">
                        <a16:creationId xmlns:a16="http://schemas.microsoft.com/office/drawing/2014/main" id="{A41ED8B8-5D70-4579-AF77-B4E8FA1FC1C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367088" y="484822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  <p:sp>
                <p:nvSpPr>
                  <p:cNvPr id="78" name="화살표: 갈매기형 수장 77">
                    <a:extLst>
                      <a:ext uri="{FF2B5EF4-FFF2-40B4-BE49-F238E27FC236}">
                        <a16:creationId xmlns:a16="http://schemas.microsoft.com/office/drawing/2014/main" id="{EBE41D53-B3F0-4CE8-8771-F6C0468CFC8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613309" y="497133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FB3EEB7D-CF77-4B4D-8584-3408FB56D3DC}"/>
                    </a:ext>
                  </a:extLst>
                </p:cNvPr>
                <p:cNvGrpSpPr/>
                <p:nvPr/>
              </p:nvGrpSpPr>
              <p:grpSpPr>
                <a:xfrm>
                  <a:off x="3860484" y="4850845"/>
                  <a:ext cx="492442" cy="369331"/>
                  <a:chOff x="3367088" y="4848225"/>
                  <a:chExt cx="492442" cy="369331"/>
                </a:xfrm>
              </p:grpSpPr>
              <p:sp>
                <p:nvSpPr>
                  <p:cNvPr id="75" name="화살표: 갈매기형 수장 74">
                    <a:extLst>
                      <a:ext uri="{FF2B5EF4-FFF2-40B4-BE49-F238E27FC236}">
                        <a16:creationId xmlns:a16="http://schemas.microsoft.com/office/drawing/2014/main" id="{DBA8A800-5573-4464-8DE8-B38956A96A4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367088" y="484822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  <p:sp>
                <p:nvSpPr>
                  <p:cNvPr id="76" name="화살표: 갈매기형 수장 75">
                    <a:extLst>
                      <a:ext uri="{FF2B5EF4-FFF2-40B4-BE49-F238E27FC236}">
                        <a16:creationId xmlns:a16="http://schemas.microsoft.com/office/drawing/2014/main" id="{C787F477-B747-4498-83C6-88B67407FF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613309" y="497133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</p:grpSp>
          </p:grp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4F85B5F-7E0E-4918-805C-C7599CCA0D06}"/>
                </a:ext>
              </a:extLst>
            </p:cNvPr>
            <p:cNvGrpSpPr/>
            <p:nvPr/>
          </p:nvGrpSpPr>
          <p:grpSpPr>
            <a:xfrm>
              <a:off x="5345372" y="4847670"/>
              <a:ext cx="1979277" cy="369331"/>
              <a:chOff x="3367088" y="4847670"/>
              <a:chExt cx="1979277" cy="369331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9483F728-4075-456C-A190-410B2765866C}"/>
                  </a:ext>
                </a:extLst>
              </p:cNvPr>
              <p:cNvGrpSpPr/>
              <p:nvPr/>
            </p:nvGrpSpPr>
            <p:grpSpPr>
              <a:xfrm>
                <a:off x="3367088" y="4847670"/>
                <a:ext cx="985838" cy="369331"/>
                <a:chOff x="3367088" y="4850845"/>
                <a:chExt cx="985838" cy="369331"/>
              </a:xfrm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A7BD94CB-DDD0-472A-A313-A2A402420BB9}"/>
                    </a:ext>
                  </a:extLst>
                </p:cNvPr>
                <p:cNvGrpSpPr/>
                <p:nvPr/>
              </p:nvGrpSpPr>
              <p:grpSpPr>
                <a:xfrm>
                  <a:off x="3367088" y="4850845"/>
                  <a:ext cx="492442" cy="369331"/>
                  <a:chOff x="3367088" y="4848225"/>
                  <a:chExt cx="492442" cy="369331"/>
                </a:xfrm>
              </p:grpSpPr>
              <p:sp>
                <p:nvSpPr>
                  <p:cNvPr id="100" name="화살표: 갈매기형 수장 99">
                    <a:extLst>
                      <a:ext uri="{FF2B5EF4-FFF2-40B4-BE49-F238E27FC236}">
                        <a16:creationId xmlns:a16="http://schemas.microsoft.com/office/drawing/2014/main" id="{33851796-958E-4125-B88B-79224E79B2B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367088" y="484822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  <p:sp>
                <p:nvSpPr>
                  <p:cNvPr id="101" name="화살표: 갈매기형 수장 100">
                    <a:extLst>
                      <a:ext uri="{FF2B5EF4-FFF2-40B4-BE49-F238E27FC236}">
                        <a16:creationId xmlns:a16="http://schemas.microsoft.com/office/drawing/2014/main" id="{65B893B2-FDFD-4B5C-A267-686C97568D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613309" y="497133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</p:grpSp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A4BA4036-5CE0-4470-B453-F059F08CF424}"/>
                    </a:ext>
                  </a:extLst>
                </p:cNvPr>
                <p:cNvGrpSpPr/>
                <p:nvPr/>
              </p:nvGrpSpPr>
              <p:grpSpPr>
                <a:xfrm>
                  <a:off x="3860484" y="4850845"/>
                  <a:ext cx="492442" cy="369331"/>
                  <a:chOff x="3367088" y="4848225"/>
                  <a:chExt cx="492442" cy="369331"/>
                </a:xfrm>
              </p:grpSpPr>
              <p:sp>
                <p:nvSpPr>
                  <p:cNvPr id="98" name="화살표: 갈매기형 수장 97">
                    <a:extLst>
                      <a:ext uri="{FF2B5EF4-FFF2-40B4-BE49-F238E27FC236}">
                        <a16:creationId xmlns:a16="http://schemas.microsoft.com/office/drawing/2014/main" id="{7CF8664B-8EAF-4CAE-8CCB-CCECD7206E4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367088" y="484822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  <p:sp>
                <p:nvSpPr>
                  <p:cNvPr id="99" name="화살표: 갈매기형 수장 98">
                    <a:extLst>
                      <a:ext uri="{FF2B5EF4-FFF2-40B4-BE49-F238E27FC236}">
                        <a16:creationId xmlns:a16="http://schemas.microsoft.com/office/drawing/2014/main" id="{765AC622-681D-40A1-A428-24CD446EC8B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613309" y="497133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</p:grpSp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DFEE2B5B-8A1B-4EB9-9009-EF9E6B7E74D3}"/>
                  </a:ext>
                </a:extLst>
              </p:cNvPr>
              <p:cNvGrpSpPr/>
              <p:nvPr/>
            </p:nvGrpSpPr>
            <p:grpSpPr>
              <a:xfrm>
                <a:off x="4360527" y="4847670"/>
                <a:ext cx="985838" cy="369331"/>
                <a:chOff x="3367088" y="4850845"/>
                <a:chExt cx="985838" cy="369331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97201203-2E40-4F9D-A283-7FFD91739ED9}"/>
                    </a:ext>
                  </a:extLst>
                </p:cNvPr>
                <p:cNvGrpSpPr/>
                <p:nvPr/>
              </p:nvGrpSpPr>
              <p:grpSpPr>
                <a:xfrm>
                  <a:off x="3367088" y="4850845"/>
                  <a:ext cx="492442" cy="369331"/>
                  <a:chOff x="3367088" y="4848225"/>
                  <a:chExt cx="492442" cy="369331"/>
                </a:xfrm>
              </p:grpSpPr>
              <p:sp>
                <p:nvSpPr>
                  <p:cNvPr id="94" name="화살표: 갈매기형 수장 93">
                    <a:extLst>
                      <a:ext uri="{FF2B5EF4-FFF2-40B4-BE49-F238E27FC236}">
                        <a16:creationId xmlns:a16="http://schemas.microsoft.com/office/drawing/2014/main" id="{D97F020A-DAEE-499C-AB12-9252AA0C9DF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367088" y="484822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  <p:sp>
                <p:nvSpPr>
                  <p:cNvPr id="95" name="화살표: 갈매기형 수장 94">
                    <a:extLst>
                      <a:ext uri="{FF2B5EF4-FFF2-40B4-BE49-F238E27FC236}">
                        <a16:creationId xmlns:a16="http://schemas.microsoft.com/office/drawing/2014/main" id="{9328F9DC-7AF9-4F80-B3EE-03B53216E0A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613309" y="497133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3CBAFDEB-6138-4B6B-A531-A8B267E18DCE}"/>
                    </a:ext>
                  </a:extLst>
                </p:cNvPr>
                <p:cNvGrpSpPr/>
                <p:nvPr/>
              </p:nvGrpSpPr>
              <p:grpSpPr>
                <a:xfrm>
                  <a:off x="3860484" y="4850845"/>
                  <a:ext cx="492442" cy="369331"/>
                  <a:chOff x="3367088" y="4848225"/>
                  <a:chExt cx="492442" cy="369331"/>
                </a:xfrm>
              </p:grpSpPr>
              <p:sp>
                <p:nvSpPr>
                  <p:cNvPr id="86" name="화살표: 갈매기형 수장 85">
                    <a:extLst>
                      <a:ext uri="{FF2B5EF4-FFF2-40B4-BE49-F238E27FC236}">
                        <a16:creationId xmlns:a16="http://schemas.microsoft.com/office/drawing/2014/main" id="{9885103C-CFCE-4954-B7DB-8FD1A4C13C4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367088" y="484822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  <p:sp>
                <p:nvSpPr>
                  <p:cNvPr id="90" name="화살표: 갈매기형 수장 89">
                    <a:extLst>
                      <a:ext uri="{FF2B5EF4-FFF2-40B4-BE49-F238E27FC236}">
                        <a16:creationId xmlns:a16="http://schemas.microsoft.com/office/drawing/2014/main" id="{919BEDFD-5976-4C91-B607-FBF51C029EC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613309" y="497133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</p:grpSp>
          </p:grp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1231CE1-3266-45C1-8F0E-DDB1B0A7DBE4}"/>
                </a:ext>
              </a:extLst>
            </p:cNvPr>
            <p:cNvGrpSpPr/>
            <p:nvPr/>
          </p:nvGrpSpPr>
          <p:grpSpPr>
            <a:xfrm>
              <a:off x="7323656" y="4847670"/>
              <a:ext cx="1979277" cy="369331"/>
              <a:chOff x="3367088" y="4847670"/>
              <a:chExt cx="1979277" cy="369331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231C98B1-6466-4487-A8C4-61E9ED98186E}"/>
                  </a:ext>
                </a:extLst>
              </p:cNvPr>
              <p:cNvGrpSpPr/>
              <p:nvPr/>
            </p:nvGrpSpPr>
            <p:grpSpPr>
              <a:xfrm>
                <a:off x="3367088" y="4847670"/>
                <a:ext cx="985838" cy="369331"/>
                <a:chOff x="3367088" y="4850845"/>
                <a:chExt cx="985838" cy="369331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8583DC43-E328-474A-938F-C958B3F8C470}"/>
                    </a:ext>
                  </a:extLst>
                </p:cNvPr>
                <p:cNvGrpSpPr/>
                <p:nvPr/>
              </p:nvGrpSpPr>
              <p:grpSpPr>
                <a:xfrm>
                  <a:off x="3367088" y="4850845"/>
                  <a:ext cx="492442" cy="369331"/>
                  <a:chOff x="3367088" y="4848225"/>
                  <a:chExt cx="492442" cy="369331"/>
                </a:xfrm>
              </p:grpSpPr>
              <p:sp>
                <p:nvSpPr>
                  <p:cNvPr id="115" name="화살표: 갈매기형 수장 114">
                    <a:extLst>
                      <a:ext uri="{FF2B5EF4-FFF2-40B4-BE49-F238E27FC236}">
                        <a16:creationId xmlns:a16="http://schemas.microsoft.com/office/drawing/2014/main" id="{3E772C25-E237-4247-B5E7-0D4DA5E00A6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367088" y="484822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  <p:sp>
                <p:nvSpPr>
                  <p:cNvPr id="116" name="화살표: 갈매기형 수장 115">
                    <a:extLst>
                      <a:ext uri="{FF2B5EF4-FFF2-40B4-BE49-F238E27FC236}">
                        <a16:creationId xmlns:a16="http://schemas.microsoft.com/office/drawing/2014/main" id="{DAD55ED9-E1B4-4D39-B352-D70F7DDC5EC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613309" y="497133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</p:grp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2E883B5E-3AE3-4A8D-9302-FB1E0C1B3930}"/>
                    </a:ext>
                  </a:extLst>
                </p:cNvPr>
                <p:cNvGrpSpPr/>
                <p:nvPr/>
              </p:nvGrpSpPr>
              <p:grpSpPr>
                <a:xfrm>
                  <a:off x="3860484" y="4850845"/>
                  <a:ext cx="492442" cy="369331"/>
                  <a:chOff x="3367088" y="4848225"/>
                  <a:chExt cx="492442" cy="369331"/>
                </a:xfrm>
              </p:grpSpPr>
              <p:sp>
                <p:nvSpPr>
                  <p:cNvPr id="113" name="화살표: 갈매기형 수장 112">
                    <a:extLst>
                      <a:ext uri="{FF2B5EF4-FFF2-40B4-BE49-F238E27FC236}">
                        <a16:creationId xmlns:a16="http://schemas.microsoft.com/office/drawing/2014/main" id="{AAF441B0-274B-4834-8727-BAA9CB97F30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367088" y="484822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  <p:sp>
                <p:nvSpPr>
                  <p:cNvPr id="114" name="화살표: 갈매기형 수장 113">
                    <a:extLst>
                      <a:ext uri="{FF2B5EF4-FFF2-40B4-BE49-F238E27FC236}">
                        <a16:creationId xmlns:a16="http://schemas.microsoft.com/office/drawing/2014/main" id="{6ADF37CB-0606-4633-9A58-21FB7AAD07F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613309" y="497133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</p:grp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AE1F4C5-3187-46AB-98F5-C2048C1E2CC6}"/>
                  </a:ext>
                </a:extLst>
              </p:cNvPr>
              <p:cNvGrpSpPr/>
              <p:nvPr/>
            </p:nvGrpSpPr>
            <p:grpSpPr>
              <a:xfrm>
                <a:off x="4360527" y="4847670"/>
                <a:ext cx="985838" cy="369331"/>
                <a:chOff x="3367088" y="4850845"/>
                <a:chExt cx="985838" cy="369331"/>
              </a:xfrm>
            </p:grpSpPr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D45A9992-C4E1-40A1-A7B6-BD5B546EB863}"/>
                    </a:ext>
                  </a:extLst>
                </p:cNvPr>
                <p:cNvGrpSpPr/>
                <p:nvPr/>
              </p:nvGrpSpPr>
              <p:grpSpPr>
                <a:xfrm>
                  <a:off x="3367088" y="4850845"/>
                  <a:ext cx="492442" cy="369331"/>
                  <a:chOff x="3367088" y="4848225"/>
                  <a:chExt cx="492442" cy="369331"/>
                </a:xfrm>
              </p:grpSpPr>
              <p:sp>
                <p:nvSpPr>
                  <p:cNvPr id="109" name="화살표: 갈매기형 수장 108">
                    <a:extLst>
                      <a:ext uri="{FF2B5EF4-FFF2-40B4-BE49-F238E27FC236}">
                        <a16:creationId xmlns:a16="http://schemas.microsoft.com/office/drawing/2014/main" id="{3858BC9E-3B78-45AB-84B5-CF8228B95F8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367088" y="484822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  <p:sp>
                <p:nvSpPr>
                  <p:cNvPr id="110" name="화살표: 갈매기형 수장 109">
                    <a:extLst>
                      <a:ext uri="{FF2B5EF4-FFF2-40B4-BE49-F238E27FC236}">
                        <a16:creationId xmlns:a16="http://schemas.microsoft.com/office/drawing/2014/main" id="{60BFDC92-0E22-4D92-B5B7-891C4D31DE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613309" y="497133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</p:grpSp>
            <p:grpSp>
              <p:nvGrpSpPr>
                <p:cNvPr id="106" name="그룹 105">
                  <a:extLst>
                    <a:ext uri="{FF2B5EF4-FFF2-40B4-BE49-F238E27FC236}">
                      <a16:creationId xmlns:a16="http://schemas.microsoft.com/office/drawing/2014/main" id="{42C2159F-9622-4B43-8948-C1F4803AF399}"/>
                    </a:ext>
                  </a:extLst>
                </p:cNvPr>
                <p:cNvGrpSpPr/>
                <p:nvPr/>
              </p:nvGrpSpPr>
              <p:grpSpPr>
                <a:xfrm>
                  <a:off x="3860484" y="4850845"/>
                  <a:ext cx="492442" cy="369331"/>
                  <a:chOff x="3367088" y="4848225"/>
                  <a:chExt cx="492442" cy="369331"/>
                </a:xfrm>
              </p:grpSpPr>
              <p:sp>
                <p:nvSpPr>
                  <p:cNvPr id="107" name="화살표: 갈매기형 수장 106">
                    <a:extLst>
                      <a:ext uri="{FF2B5EF4-FFF2-40B4-BE49-F238E27FC236}">
                        <a16:creationId xmlns:a16="http://schemas.microsoft.com/office/drawing/2014/main" id="{84ACD54D-162C-42FF-A706-012659E15D8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367088" y="484822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  <p:sp>
                <p:nvSpPr>
                  <p:cNvPr id="108" name="화살표: 갈매기형 수장 107">
                    <a:extLst>
                      <a:ext uri="{FF2B5EF4-FFF2-40B4-BE49-F238E27FC236}">
                        <a16:creationId xmlns:a16="http://schemas.microsoft.com/office/drawing/2014/main" id="{FD29A8E2-6383-4D9A-A6BF-9EE1D62AFC8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613309" y="497133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</p:grpSp>
          </p:grp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D3A708DD-0E19-404E-85EB-2D43EE2046E5}"/>
                </a:ext>
              </a:extLst>
            </p:cNvPr>
            <p:cNvGrpSpPr/>
            <p:nvPr/>
          </p:nvGrpSpPr>
          <p:grpSpPr>
            <a:xfrm>
              <a:off x="9301939" y="4847670"/>
              <a:ext cx="1979277" cy="369331"/>
              <a:chOff x="3367088" y="4847670"/>
              <a:chExt cx="1979277" cy="369331"/>
            </a:xfrm>
          </p:grpSpPr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114FBD3D-35FC-463C-A1FB-E78212D83727}"/>
                  </a:ext>
                </a:extLst>
              </p:cNvPr>
              <p:cNvGrpSpPr/>
              <p:nvPr/>
            </p:nvGrpSpPr>
            <p:grpSpPr>
              <a:xfrm>
                <a:off x="3367088" y="4847670"/>
                <a:ext cx="985838" cy="369331"/>
                <a:chOff x="3367088" y="4850845"/>
                <a:chExt cx="985838" cy="369331"/>
              </a:xfrm>
            </p:grpSpPr>
            <p:grpSp>
              <p:nvGrpSpPr>
                <p:cNvPr id="126" name="그룹 125">
                  <a:extLst>
                    <a:ext uri="{FF2B5EF4-FFF2-40B4-BE49-F238E27FC236}">
                      <a16:creationId xmlns:a16="http://schemas.microsoft.com/office/drawing/2014/main" id="{BD0A6E33-69DE-428C-BEF2-544DD912C31B}"/>
                    </a:ext>
                  </a:extLst>
                </p:cNvPr>
                <p:cNvGrpSpPr/>
                <p:nvPr/>
              </p:nvGrpSpPr>
              <p:grpSpPr>
                <a:xfrm>
                  <a:off x="3367088" y="4850845"/>
                  <a:ext cx="492442" cy="369331"/>
                  <a:chOff x="3367088" y="4848225"/>
                  <a:chExt cx="492442" cy="369331"/>
                </a:xfrm>
              </p:grpSpPr>
              <p:sp>
                <p:nvSpPr>
                  <p:cNvPr id="130" name="화살표: 갈매기형 수장 129">
                    <a:extLst>
                      <a:ext uri="{FF2B5EF4-FFF2-40B4-BE49-F238E27FC236}">
                        <a16:creationId xmlns:a16="http://schemas.microsoft.com/office/drawing/2014/main" id="{BA760EE4-4165-48B2-8C9E-60B05FD806A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367088" y="484822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  <p:sp>
                <p:nvSpPr>
                  <p:cNvPr id="131" name="화살표: 갈매기형 수장 130">
                    <a:extLst>
                      <a:ext uri="{FF2B5EF4-FFF2-40B4-BE49-F238E27FC236}">
                        <a16:creationId xmlns:a16="http://schemas.microsoft.com/office/drawing/2014/main" id="{0C84A476-7964-4DE3-A32C-703FFDCF980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613309" y="497133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</p:grpSp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7E16C826-AD40-4243-B09E-30BE7D25A8AC}"/>
                    </a:ext>
                  </a:extLst>
                </p:cNvPr>
                <p:cNvGrpSpPr/>
                <p:nvPr/>
              </p:nvGrpSpPr>
              <p:grpSpPr>
                <a:xfrm>
                  <a:off x="3860484" y="4850845"/>
                  <a:ext cx="492442" cy="369331"/>
                  <a:chOff x="3367088" y="4848225"/>
                  <a:chExt cx="492442" cy="369331"/>
                </a:xfrm>
              </p:grpSpPr>
              <p:sp>
                <p:nvSpPr>
                  <p:cNvPr id="128" name="화살표: 갈매기형 수장 127">
                    <a:extLst>
                      <a:ext uri="{FF2B5EF4-FFF2-40B4-BE49-F238E27FC236}">
                        <a16:creationId xmlns:a16="http://schemas.microsoft.com/office/drawing/2014/main" id="{73B7A671-49F8-4B04-ABC5-4AE55080C27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367088" y="484822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  <p:sp>
                <p:nvSpPr>
                  <p:cNvPr id="129" name="화살표: 갈매기형 수장 128">
                    <a:extLst>
                      <a:ext uri="{FF2B5EF4-FFF2-40B4-BE49-F238E27FC236}">
                        <a16:creationId xmlns:a16="http://schemas.microsoft.com/office/drawing/2014/main" id="{5A79D98B-D019-4291-AEA9-9BBF59B07BA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613309" y="497133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</p:grp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23AFD04-D273-4F06-B314-540B43622C3D}"/>
                  </a:ext>
                </a:extLst>
              </p:cNvPr>
              <p:cNvGrpSpPr/>
              <p:nvPr/>
            </p:nvGrpSpPr>
            <p:grpSpPr>
              <a:xfrm>
                <a:off x="4360527" y="4847670"/>
                <a:ext cx="985838" cy="369331"/>
                <a:chOff x="3367088" y="4850845"/>
                <a:chExt cx="985838" cy="369331"/>
              </a:xfrm>
            </p:grpSpPr>
            <p:grpSp>
              <p:nvGrpSpPr>
                <p:cNvPr id="120" name="그룹 119">
                  <a:extLst>
                    <a:ext uri="{FF2B5EF4-FFF2-40B4-BE49-F238E27FC236}">
                      <a16:creationId xmlns:a16="http://schemas.microsoft.com/office/drawing/2014/main" id="{A6F26189-3C06-46C4-9C1E-53DC16F5E649}"/>
                    </a:ext>
                  </a:extLst>
                </p:cNvPr>
                <p:cNvGrpSpPr/>
                <p:nvPr/>
              </p:nvGrpSpPr>
              <p:grpSpPr>
                <a:xfrm>
                  <a:off x="3367088" y="4850845"/>
                  <a:ext cx="492442" cy="369331"/>
                  <a:chOff x="3367088" y="4848225"/>
                  <a:chExt cx="492442" cy="369331"/>
                </a:xfrm>
              </p:grpSpPr>
              <p:sp>
                <p:nvSpPr>
                  <p:cNvPr id="124" name="화살표: 갈매기형 수장 123">
                    <a:extLst>
                      <a:ext uri="{FF2B5EF4-FFF2-40B4-BE49-F238E27FC236}">
                        <a16:creationId xmlns:a16="http://schemas.microsoft.com/office/drawing/2014/main" id="{00D8FDB9-1416-4B74-ADB5-03F249694AA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367088" y="484822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  <p:sp>
                <p:nvSpPr>
                  <p:cNvPr id="125" name="화살표: 갈매기형 수장 124">
                    <a:extLst>
                      <a:ext uri="{FF2B5EF4-FFF2-40B4-BE49-F238E27FC236}">
                        <a16:creationId xmlns:a16="http://schemas.microsoft.com/office/drawing/2014/main" id="{B11C4405-EC97-4506-924B-E540C9823CB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613309" y="497133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</p:grp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28A0E03A-B820-4DA3-92A7-FFBC37339C8C}"/>
                    </a:ext>
                  </a:extLst>
                </p:cNvPr>
                <p:cNvGrpSpPr/>
                <p:nvPr/>
              </p:nvGrpSpPr>
              <p:grpSpPr>
                <a:xfrm>
                  <a:off x="3860484" y="4850845"/>
                  <a:ext cx="492442" cy="369331"/>
                  <a:chOff x="3367088" y="4848225"/>
                  <a:chExt cx="492442" cy="369331"/>
                </a:xfrm>
              </p:grpSpPr>
              <p:sp>
                <p:nvSpPr>
                  <p:cNvPr id="122" name="화살표: 갈매기형 수장 121">
                    <a:extLst>
                      <a:ext uri="{FF2B5EF4-FFF2-40B4-BE49-F238E27FC236}">
                        <a16:creationId xmlns:a16="http://schemas.microsoft.com/office/drawing/2014/main" id="{6FC827CD-67D4-45AD-9AFC-42FF07B2251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367088" y="484822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  <p:sp>
                <p:nvSpPr>
                  <p:cNvPr id="123" name="화살표: 갈매기형 수장 122">
                    <a:extLst>
                      <a:ext uri="{FF2B5EF4-FFF2-40B4-BE49-F238E27FC236}">
                        <a16:creationId xmlns:a16="http://schemas.microsoft.com/office/drawing/2014/main" id="{33D977F9-A5CB-4E50-A4E4-2A1186EA3D7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613309" y="4971335"/>
                    <a:ext cx="246221" cy="246221"/>
                  </a:xfrm>
                  <a:prstGeom prst="chevr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61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ko-KR" altLang="en-US"/>
                  </a:p>
                </p:txBody>
              </p:sp>
            </p:grp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80CA5E2-5D2C-4DC2-97E3-F32D9558A343}"/>
              </a:ext>
            </a:extLst>
          </p:cNvPr>
          <p:cNvSpPr txBox="1"/>
          <p:nvPr/>
        </p:nvSpPr>
        <p:spPr>
          <a:xfrm>
            <a:off x="8133297" y="1130909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931E5AC-B3B4-4DBF-A9AD-79A08BE800D6}"/>
              </a:ext>
            </a:extLst>
          </p:cNvPr>
          <p:cNvSpPr txBox="1"/>
          <p:nvPr/>
        </p:nvSpPr>
        <p:spPr>
          <a:xfrm>
            <a:off x="426636" y="2218673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+mn-ea"/>
              </a:rPr>
              <a:t>Components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133" name="그래픽 132" descr="아래쪽 캐럿 단색으로 채워진">
            <a:extLst>
              <a:ext uri="{FF2B5EF4-FFF2-40B4-BE49-F238E27FC236}">
                <a16:creationId xmlns:a16="http://schemas.microsoft.com/office/drawing/2014/main" id="{A95C56DD-94A8-4F3B-92C8-E6C6C3B24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57751" y="2257232"/>
            <a:ext cx="199881" cy="199881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6EF07C0F-11EF-4E8C-BF8E-AE33F90F7817}"/>
              </a:ext>
            </a:extLst>
          </p:cNvPr>
          <p:cNvSpPr txBox="1"/>
          <p:nvPr/>
        </p:nvSpPr>
        <p:spPr>
          <a:xfrm>
            <a:off x="426753" y="4039930"/>
            <a:ext cx="1180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+mn-ea"/>
              </a:rPr>
              <a:t>Chart Options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135" name="그래픽 134" descr="아래쪽 캐럿 단색으로 채워진">
            <a:extLst>
              <a:ext uri="{FF2B5EF4-FFF2-40B4-BE49-F238E27FC236}">
                <a16:creationId xmlns:a16="http://schemas.microsoft.com/office/drawing/2014/main" id="{B91420F3-F05D-4436-90AF-230FEE363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57868" y="4078489"/>
            <a:ext cx="199881" cy="199881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9A0A97F4-924B-4415-B788-9E2C26749767}"/>
              </a:ext>
            </a:extLst>
          </p:cNvPr>
          <p:cNvSpPr txBox="1"/>
          <p:nvPr/>
        </p:nvSpPr>
        <p:spPr>
          <a:xfrm>
            <a:off x="426753" y="5161017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+mn-ea"/>
              </a:rPr>
              <a:t>Etc.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137" name="그래픽 136" descr="아래쪽 캐럿 단색으로 채워진">
            <a:extLst>
              <a:ext uri="{FF2B5EF4-FFF2-40B4-BE49-F238E27FC236}">
                <a16:creationId xmlns:a16="http://schemas.microsoft.com/office/drawing/2014/main" id="{4A14D24A-84E0-460A-ABB4-AE3736FB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57868" y="5199576"/>
            <a:ext cx="199881" cy="199881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6D7BDF9E-876F-4A00-A3A7-5A237ACF164A}"/>
              </a:ext>
            </a:extLst>
          </p:cNvPr>
          <p:cNvSpPr txBox="1"/>
          <p:nvPr/>
        </p:nvSpPr>
        <p:spPr>
          <a:xfrm>
            <a:off x="595521" y="2438948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+mn-ea"/>
              </a:rPr>
              <a:t>Reader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139" name="그래픽 138" descr="아래쪽 캐럿 단색으로 채워진">
            <a:extLst>
              <a:ext uri="{FF2B5EF4-FFF2-40B4-BE49-F238E27FC236}">
                <a16:creationId xmlns:a16="http://schemas.microsoft.com/office/drawing/2014/main" id="{9AFA968E-9B90-4488-94DA-1DCFD232E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477587" y="2503091"/>
            <a:ext cx="117934" cy="11793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F82C9E95-6FAB-4ED8-8744-24EC85A4C5BA}"/>
              </a:ext>
            </a:extLst>
          </p:cNvPr>
          <p:cNvSpPr txBox="1"/>
          <p:nvPr/>
        </p:nvSpPr>
        <p:spPr>
          <a:xfrm>
            <a:off x="595521" y="2627943"/>
            <a:ext cx="612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+mn-ea"/>
              </a:rPr>
              <a:t>Runner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141" name="그래픽 140" descr="아래쪽 캐럿 단색으로 채워진">
            <a:extLst>
              <a:ext uri="{FF2B5EF4-FFF2-40B4-BE49-F238E27FC236}">
                <a16:creationId xmlns:a16="http://schemas.microsoft.com/office/drawing/2014/main" id="{D33A900B-75C0-45BC-B111-1D490A942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477587" y="2692086"/>
            <a:ext cx="117934" cy="11793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3A598C6E-E641-4106-9B70-5C21DC73077F}"/>
              </a:ext>
            </a:extLst>
          </p:cNvPr>
          <p:cNvSpPr txBox="1"/>
          <p:nvPr/>
        </p:nvSpPr>
        <p:spPr>
          <a:xfrm>
            <a:off x="595521" y="2816938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+mn-ea"/>
              </a:rPr>
              <a:t>Controller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143" name="그래픽 142" descr="아래쪽 캐럿 단색으로 채워진">
            <a:extLst>
              <a:ext uri="{FF2B5EF4-FFF2-40B4-BE49-F238E27FC236}">
                <a16:creationId xmlns:a16="http://schemas.microsoft.com/office/drawing/2014/main" id="{50DB1CC1-8967-40D9-A329-C75AE82C6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477587" y="2881081"/>
            <a:ext cx="117934" cy="117934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1C8ACDBF-7F99-4B74-8697-D25A3AA3A9AB}"/>
              </a:ext>
            </a:extLst>
          </p:cNvPr>
          <p:cNvSpPr txBox="1"/>
          <p:nvPr/>
        </p:nvSpPr>
        <p:spPr>
          <a:xfrm>
            <a:off x="595521" y="3005933"/>
            <a:ext cx="720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+mn-ea"/>
              </a:rPr>
              <a:t>Operator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145" name="그래픽 144" descr="아래쪽 캐럿 단색으로 채워진">
            <a:extLst>
              <a:ext uri="{FF2B5EF4-FFF2-40B4-BE49-F238E27FC236}">
                <a16:creationId xmlns:a16="http://schemas.microsoft.com/office/drawing/2014/main" id="{969F8643-4FAA-4465-BC5C-846DFF9BA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477587" y="3070076"/>
            <a:ext cx="117934" cy="117934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D8F979FE-6A08-45B6-A91B-426FC79D2F94}"/>
              </a:ext>
            </a:extLst>
          </p:cNvPr>
          <p:cNvSpPr txBox="1"/>
          <p:nvPr/>
        </p:nvSpPr>
        <p:spPr>
          <a:xfrm>
            <a:off x="595521" y="3194926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+mn-ea"/>
              </a:rPr>
              <a:t>Writer</a:t>
            </a:r>
          </a:p>
        </p:txBody>
      </p:sp>
      <p:pic>
        <p:nvPicPr>
          <p:cNvPr id="147" name="그래픽 146" descr="아래쪽 캐럿 단색으로 채워진">
            <a:extLst>
              <a:ext uri="{FF2B5EF4-FFF2-40B4-BE49-F238E27FC236}">
                <a16:creationId xmlns:a16="http://schemas.microsoft.com/office/drawing/2014/main" id="{66B14553-B6A3-4ADD-AE1E-1AB5EF1FE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587" y="3259069"/>
            <a:ext cx="117934" cy="117934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E8516115-C261-414C-8D12-167B41F425BB}"/>
              </a:ext>
            </a:extLst>
          </p:cNvPr>
          <p:cNvSpPr txBox="1"/>
          <p:nvPr/>
        </p:nvSpPr>
        <p:spPr>
          <a:xfrm>
            <a:off x="456146" y="4267986"/>
            <a:ext cx="378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+mn-ea"/>
              </a:rPr>
              <a:t>Bar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5B9AD67-7B6C-4089-8ADA-970252B12AD0}"/>
              </a:ext>
            </a:extLst>
          </p:cNvPr>
          <p:cNvSpPr txBox="1"/>
          <p:nvPr/>
        </p:nvSpPr>
        <p:spPr>
          <a:xfrm>
            <a:off x="456146" y="448023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+mn-ea"/>
              </a:rPr>
              <a:t>Line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3F0DA99-21BB-4B72-B874-424F816AE243}"/>
              </a:ext>
            </a:extLst>
          </p:cNvPr>
          <p:cNvSpPr txBox="1"/>
          <p:nvPr/>
        </p:nvSpPr>
        <p:spPr>
          <a:xfrm>
            <a:off x="456146" y="4692483"/>
            <a:ext cx="359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+mn-ea"/>
              </a:rPr>
              <a:t>Pie</a:t>
            </a:r>
            <a:endParaRPr lang="ko-KR" altLang="en-US" sz="1000" dirty="0"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819E3D-2EB1-45A1-8383-8EAF274E7FB0}"/>
              </a:ext>
            </a:extLst>
          </p:cNvPr>
          <p:cNvSpPr txBox="1"/>
          <p:nvPr/>
        </p:nvSpPr>
        <p:spPr>
          <a:xfrm>
            <a:off x="477587" y="4938704"/>
            <a:ext cx="338554" cy="2125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4D2B465-0E7D-4326-AB61-0E05D10ED7D5}"/>
              </a:ext>
            </a:extLst>
          </p:cNvPr>
          <p:cNvSpPr txBox="1"/>
          <p:nvPr/>
        </p:nvSpPr>
        <p:spPr>
          <a:xfrm>
            <a:off x="690329" y="3390271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latin typeface="+mn-ea"/>
              </a:rPr>
              <a:t>FileBatchWriter</a:t>
            </a:r>
            <a:endParaRPr lang="en-US" altLang="ko-KR" sz="800" dirty="0"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2F264FE-16A0-4046-AD89-E8088E20A98C}"/>
              </a:ext>
            </a:extLst>
          </p:cNvPr>
          <p:cNvSpPr txBox="1"/>
          <p:nvPr/>
        </p:nvSpPr>
        <p:spPr>
          <a:xfrm>
            <a:off x="690329" y="3594316"/>
            <a:ext cx="7489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latin typeface="+mn-ea"/>
              </a:rPr>
              <a:t>KafkaWriter</a:t>
            </a:r>
            <a:endParaRPr lang="en-US" altLang="ko-KR" sz="800" dirty="0">
              <a:latin typeface="+mn-ea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3B6D74E-6F3E-41A1-8239-8AA8903B3E13}"/>
              </a:ext>
            </a:extLst>
          </p:cNvPr>
          <p:cNvSpPr txBox="1"/>
          <p:nvPr/>
        </p:nvSpPr>
        <p:spPr>
          <a:xfrm>
            <a:off x="690329" y="3798361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 err="1">
                <a:latin typeface="+mn-ea"/>
              </a:rPr>
              <a:t>DBWriter</a:t>
            </a:r>
            <a:endParaRPr lang="en-US" altLang="ko-KR" sz="800" dirty="0">
              <a:latin typeface="+mn-ea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B839D09-4849-4AF3-AAD3-B0766D3AB7EE}"/>
              </a:ext>
            </a:extLst>
          </p:cNvPr>
          <p:cNvSpPr txBox="1"/>
          <p:nvPr/>
        </p:nvSpPr>
        <p:spPr>
          <a:xfrm>
            <a:off x="456146" y="1451372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+mn-ea"/>
              </a:rPr>
              <a:t>Manual 1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549C004-54D6-4526-9BB0-C38014F8D569}"/>
              </a:ext>
            </a:extLst>
          </p:cNvPr>
          <p:cNvSpPr txBox="1"/>
          <p:nvPr/>
        </p:nvSpPr>
        <p:spPr>
          <a:xfrm>
            <a:off x="456146" y="1669760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solidFill>
                  <a:srgbClr val="3399FF"/>
                </a:solidFill>
                <a:latin typeface="+mn-ea"/>
              </a:rPr>
              <a:t>Manual 2</a:t>
            </a:r>
            <a:endParaRPr lang="ko-KR" altLang="en-US" sz="1000" b="1" dirty="0">
              <a:solidFill>
                <a:srgbClr val="3399FF"/>
              </a:solidFill>
              <a:latin typeface="+mn-ea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50F7CF3-04ED-40E1-AC76-655148F8D36E}"/>
              </a:ext>
            </a:extLst>
          </p:cNvPr>
          <p:cNvSpPr txBox="1"/>
          <p:nvPr/>
        </p:nvSpPr>
        <p:spPr>
          <a:xfrm>
            <a:off x="456146" y="1888149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+mn-ea"/>
              </a:rPr>
              <a:t>Manual 3</a:t>
            </a:r>
            <a:endParaRPr lang="ko-KR" altLang="en-US" sz="1000" dirty="0"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651A9C-7C6C-46F4-A0DA-5EFF0DF30F8E}"/>
              </a:ext>
            </a:extLst>
          </p:cNvPr>
          <p:cNvSpPr/>
          <p:nvPr/>
        </p:nvSpPr>
        <p:spPr>
          <a:xfrm>
            <a:off x="2172639" y="6405138"/>
            <a:ext cx="963330" cy="251759"/>
          </a:xfrm>
          <a:prstGeom prst="rect">
            <a:avLst/>
          </a:prstGeom>
          <a:solidFill>
            <a:schemeClr val="bg1"/>
          </a:solidFill>
          <a:ln w="5615" cap="flat">
            <a:solidFill>
              <a:srgbClr val="3399FF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rgbClr val="3399FF"/>
                </a:solidFill>
              </a:rPr>
              <a:t>&lt; Manual 1</a:t>
            </a:r>
            <a:endParaRPr lang="ko-KR" altLang="en-US" sz="1000" dirty="0">
              <a:solidFill>
                <a:srgbClr val="3399FF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512232F1-A28C-4D0E-B893-AA50CE8E7980}"/>
              </a:ext>
            </a:extLst>
          </p:cNvPr>
          <p:cNvSpPr/>
          <p:nvPr/>
        </p:nvSpPr>
        <p:spPr>
          <a:xfrm>
            <a:off x="6863459" y="6405138"/>
            <a:ext cx="963330" cy="251759"/>
          </a:xfrm>
          <a:prstGeom prst="rect">
            <a:avLst/>
          </a:prstGeom>
          <a:solidFill>
            <a:schemeClr val="bg1"/>
          </a:solidFill>
          <a:ln w="5615" cap="flat">
            <a:solidFill>
              <a:srgbClr val="3399FF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rgbClr val="3399FF"/>
                </a:solidFill>
              </a:rPr>
              <a:t>Manual 3</a:t>
            </a:r>
            <a:r>
              <a:rPr lang="ko-KR" altLang="en-US" sz="1000" dirty="0">
                <a:solidFill>
                  <a:srgbClr val="3399FF"/>
                </a:solidFill>
              </a:rPr>
              <a:t> </a:t>
            </a:r>
            <a:r>
              <a:rPr lang="en-US" altLang="ko-KR" sz="1000" dirty="0">
                <a:solidFill>
                  <a:srgbClr val="3399FF"/>
                </a:solidFill>
              </a:rPr>
              <a:t>&gt;</a:t>
            </a:r>
            <a:endParaRPr lang="ko-KR" altLang="en-US" sz="1000" dirty="0">
              <a:solidFill>
                <a:srgbClr val="3399FF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3366B0-FCE1-4250-866D-6F90D0464D28}"/>
              </a:ext>
            </a:extLst>
          </p:cNvPr>
          <p:cNvSpPr txBox="1"/>
          <p:nvPr/>
        </p:nvSpPr>
        <p:spPr>
          <a:xfrm>
            <a:off x="8385048" y="1451372"/>
            <a:ext cx="1167307" cy="2939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yyyyyyyyyyyyy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yyyyyyyyyyyyy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</a:p>
          <a:p>
            <a:pPr algn="l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yyyyyyyyyyyyy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yyyyyyyyyyyyy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yyyyyyyyyyyyy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</a:p>
          <a:p>
            <a:pPr algn="l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yyyyyyyyyyyyy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yyyyyyyyyyyyy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yyyyyyyyyyyyy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</a:p>
          <a:p>
            <a:pPr algn="l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yyyyyyyyyyyyy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600"/>
              </a:spcBef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xxxxxxxx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yyyyyyyyyyyyy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yyyyyyyyyyyyy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</a:p>
          <a:p>
            <a:pPr algn="l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yyyyyyyyyyyyy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F6E8E2-6A99-452C-A85D-5137DCDA886C}"/>
              </a:ext>
            </a:extLst>
          </p:cNvPr>
          <p:cNvSpPr txBox="1"/>
          <p:nvPr/>
        </p:nvSpPr>
        <p:spPr>
          <a:xfrm>
            <a:off x="2055700" y="1466280"/>
            <a:ext cx="15456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Last modified 2021/08/13 16:54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BD5722-CFF6-4586-B34D-B4BDFBD04123}"/>
              </a:ext>
            </a:extLst>
          </p:cNvPr>
          <p:cNvSpPr txBox="1"/>
          <p:nvPr/>
        </p:nvSpPr>
        <p:spPr>
          <a:xfrm>
            <a:off x="1994150" y="5618090"/>
            <a:ext cx="433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tags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DE1B03B-9642-40F5-BD3C-C2714A1A92DF}"/>
              </a:ext>
            </a:extLst>
          </p:cNvPr>
          <p:cNvSpPr txBox="1"/>
          <p:nvPr/>
        </p:nvSpPr>
        <p:spPr>
          <a:xfrm>
            <a:off x="1994150" y="5921770"/>
            <a:ext cx="1451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Attachedments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D829B6-721B-40E5-A404-A06E69A7BB9C}"/>
              </a:ext>
            </a:extLst>
          </p:cNvPr>
          <p:cNvSpPr txBox="1"/>
          <p:nvPr/>
        </p:nvSpPr>
        <p:spPr>
          <a:xfrm>
            <a:off x="1994150" y="5314411"/>
            <a:ext cx="1106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Page Reference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D37AA1CF-93BF-4E13-BF5B-0CE23F91FDC7}"/>
              </a:ext>
            </a:extLst>
          </p:cNvPr>
          <p:cNvSpPr/>
          <p:nvPr/>
        </p:nvSpPr>
        <p:spPr>
          <a:xfrm>
            <a:off x="2422047" y="5648707"/>
            <a:ext cx="750900" cy="18498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#Reduction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190B477F-63E9-4E26-BD06-8A3916F7BEDE}"/>
              </a:ext>
            </a:extLst>
          </p:cNvPr>
          <p:cNvSpPr/>
          <p:nvPr/>
        </p:nvSpPr>
        <p:spPr>
          <a:xfrm>
            <a:off x="3009215" y="5648707"/>
            <a:ext cx="750900" cy="18498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#Reduction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6FAE2D5F-ACB5-4FE5-9DB4-450F5F5CA461}"/>
              </a:ext>
            </a:extLst>
          </p:cNvPr>
          <p:cNvSpPr/>
          <p:nvPr/>
        </p:nvSpPr>
        <p:spPr>
          <a:xfrm>
            <a:off x="3595599" y="5648707"/>
            <a:ext cx="750900" cy="18498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#Reduction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1FF870BF-AFB2-4902-BA59-ED7E2AA3019F}"/>
              </a:ext>
            </a:extLst>
          </p:cNvPr>
          <p:cNvSpPr/>
          <p:nvPr/>
        </p:nvSpPr>
        <p:spPr>
          <a:xfrm>
            <a:off x="4174307" y="5648707"/>
            <a:ext cx="750900" cy="18498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#Reduction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9A3231C0-4EA3-4360-B728-CD30BEEB1FC9}"/>
              </a:ext>
            </a:extLst>
          </p:cNvPr>
          <p:cNvSpPr/>
          <p:nvPr/>
        </p:nvSpPr>
        <p:spPr>
          <a:xfrm>
            <a:off x="7756207" y="803724"/>
            <a:ext cx="1944216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Search Keyword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FE22F027-05E0-4A4A-AC89-8B9AADF74629}"/>
              </a:ext>
            </a:extLst>
          </p:cNvPr>
          <p:cNvGrpSpPr/>
          <p:nvPr/>
        </p:nvGrpSpPr>
        <p:grpSpPr>
          <a:xfrm>
            <a:off x="9528916" y="832978"/>
            <a:ext cx="161164" cy="161164"/>
            <a:chOff x="6647789" y="3759978"/>
            <a:chExt cx="180368" cy="180368"/>
          </a:xfrm>
        </p:grpSpPr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9D0600FD-CA42-44FC-8255-7FD3D820691A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166" name="그래픽 165" descr="돋보기 윤곽선">
              <a:extLst>
                <a:ext uri="{FF2B5EF4-FFF2-40B4-BE49-F238E27FC236}">
                  <a16:creationId xmlns:a16="http://schemas.microsoft.com/office/drawing/2014/main" id="{2E0EE123-C7CB-4C58-980D-FAAECDC49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D817C62-4D35-4010-BE50-E07E75EEB9F7}"/>
              </a:ext>
            </a:extLst>
          </p:cNvPr>
          <p:cNvSpPr/>
          <p:nvPr/>
        </p:nvSpPr>
        <p:spPr>
          <a:xfrm>
            <a:off x="173736" y="1054337"/>
            <a:ext cx="1565096" cy="655591"/>
          </a:xfrm>
          <a:prstGeom prst="rect">
            <a:avLst/>
          </a:prstGeom>
          <a:solidFill>
            <a:schemeClr val="accent4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err="1"/>
              <a:t>작성중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683631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F13">
            <a:alpha val="7098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8730E5-49BF-4038-B944-6A2DE9E5F787}"/>
              </a:ext>
            </a:extLst>
          </p:cNvPr>
          <p:cNvSpPr txBox="1"/>
          <p:nvPr/>
        </p:nvSpPr>
        <p:spPr>
          <a:xfrm>
            <a:off x="3176771" y="2967335"/>
            <a:ext cx="58384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5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End of Document</a:t>
            </a:r>
            <a:endParaRPr lang="ko-KR" altLang="en-US" sz="5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080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3D1BC-4078-42C5-A031-94C36CFA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태그 검색</a:t>
            </a:r>
            <a:r>
              <a:rPr lang="en-US" altLang="ko-KR" dirty="0"/>
              <a:t>/</a:t>
            </a:r>
            <a:r>
              <a:rPr lang="ko-KR" altLang="en-US" dirty="0"/>
              <a:t>설정 팝업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DE7E2F-A03D-4CCF-B94D-933EB48EA9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전체 사용자 대상 사용 횟수가 많은 태그 상위 </a:t>
            </a:r>
            <a:r>
              <a:rPr lang="en-US" altLang="ko-KR" dirty="0"/>
              <a:t>10</a:t>
            </a:r>
            <a:r>
              <a:rPr lang="ko-KR" altLang="en-US" dirty="0"/>
              <a:t>개 추천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1-1. </a:t>
            </a:r>
            <a:r>
              <a:rPr lang="ko-KR" altLang="en-US" dirty="0"/>
              <a:t>오버</a:t>
            </a:r>
            <a:r>
              <a:rPr lang="en-US" altLang="ko-KR" dirty="0"/>
              <a:t>, </a:t>
            </a:r>
            <a:r>
              <a:rPr lang="ko-KR" altLang="en-US" dirty="0"/>
              <a:t>선택 시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태그 </a:t>
            </a:r>
            <a:r>
              <a:rPr lang="ko-KR" altLang="en-US" dirty="0" err="1"/>
              <a:t>검색창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2-1.  </a:t>
            </a:r>
            <a:r>
              <a:rPr lang="ko-KR" altLang="en-US" dirty="0"/>
              <a:t>선택한 태그 효과 표시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선택된 태그 목록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3-1. </a:t>
            </a:r>
            <a:r>
              <a:rPr lang="ko-KR" altLang="en-US" dirty="0"/>
              <a:t>전체 선택 태그 수</a:t>
            </a:r>
            <a:r>
              <a:rPr lang="en-US" altLang="ko-KR" dirty="0"/>
              <a:t> (</a:t>
            </a:r>
            <a:r>
              <a:rPr lang="ko-KR" altLang="en-US" dirty="0"/>
              <a:t>형식 </a:t>
            </a:r>
            <a:r>
              <a:rPr lang="en-US" altLang="ko-KR" dirty="0"/>
              <a:t>: #,###)</a:t>
            </a:r>
            <a:r>
              <a:rPr lang="ko-KR" altLang="en-US" dirty="0"/>
              <a:t> 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3-2. </a:t>
            </a:r>
            <a:r>
              <a:rPr lang="ko-KR" altLang="en-US" dirty="0"/>
              <a:t>선택 태그 초기화</a:t>
            </a: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7CC0D7-186D-4459-A1E5-012D3B1103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01_02_</a:t>
            </a:r>
            <a:r>
              <a:rPr lang="ko-KR" altLang="en-US" dirty="0"/>
              <a:t>태그 검색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F568D5-9D72-4AAD-B3AD-DE9659C715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태그 검색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4A469F8-FA5C-4B88-A720-54E4C2940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Search</a:t>
            </a:r>
            <a:r>
              <a:rPr lang="ko-KR" altLang="en-US" dirty="0"/>
              <a:t> </a:t>
            </a:r>
            <a:r>
              <a:rPr lang="en-US" altLang="ko-KR" dirty="0"/>
              <a:t>Tags Popup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761B876-28C6-4106-A2F0-1231436662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51" name="그래픽 10">
            <a:extLst>
              <a:ext uri="{FF2B5EF4-FFF2-40B4-BE49-F238E27FC236}">
                <a16:creationId xmlns:a16="http://schemas.microsoft.com/office/drawing/2014/main" id="{93C5F572-B3A6-492E-999C-9C87E2D3AA0F}"/>
              </a:ext>
            </a:extLst>
          </p:cNvPr>
          <p:cNvSpPr txBox="1"/>
          <p:nvPr/>
        </p:nvSpPr>
        <p:spPr>
          <a:xfrm>
            <a:off x="3662262" y="1404281"/>
            <a:ext cx="13149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Search Tags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pic>
        <p:nvPicPr>
          <p:cNvPr id="69" name="그래픽 68" descr="닫기 윤곽선">
            <a:extLst>
              <a:ext uri="{FF2B5EF4-FFF2-40B4-BE49-F238E27FC236}">
                <a16:creationId xmlns:a16="http://schemas.microsoft.com/office/drawing/2014/main" id="{A593654B-7B47-4C87-B84E-9F45FD851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5320" y="1237020"/>
            <a:ext cx="231956" cy="231956"/>
          </a:xfrm>
          <a:prstGeom prst="rect">
            <a:avLst/>
          </a:prstGeom>
        </p:spPr>
      </p:pic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25E695CA-649F-4F7A-AA49-1292B613F69E}"/>
              </a:ext>
            </a:extLst>
          </p:cNvPr>
          <p:cNvSpPr/>
          <p:nvPr/>
        </p:nvSpPr>
        <p:spPr>
          <a:xfrm>
            <a:off x="2718674" y="2045819"/>
            <a:ext cx="4918471" cy="27927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Search Tags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09373E9-8629-46F1-946C-52EB1D509409}"/>
              </a:ext>
            </a:extLst>
          </p:cNvPr>
          <p:cNvSpPr/>
          <p:nvPr/>
        </p:nvSpPr>
        <p:spPr>
          <a:xfrm>
            <a:off x="420709" y="5011375"/>
            <a:ext cx="7962220" cy="7883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rgbClr val="BCE0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DAB1B87-F8A5-476C-A040-3BA246E39D29}"/>
              </a:ext>
            </a:extLst>
          </p:cNvPr>
          <p:cNvSpPr/>
          <p:nvPr/>
        </p:nvSpPr>
        <p:spPr>
          <a:xfrm>
            <a:off x="1111220" y="5511065"/>
            <a:ext cx="486647" cy="228675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5F8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 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1E8027BB-65ED-4BB1-BB80-446EF12EE7B2}"/>
              </a:ext>
            </a:extLst>
          </p:cNvPr>
          <p:cNvSpPr/>
          <p:nvPr/>
        </p:nvSpPr>
        <p:spPr>
          <a:xfrm>
            <a:off x="1111220" y="5151940"/>
            <a:ext cx="486647" cy="228675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5F8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 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35BB72F-F579-4C55-BE40-36E7256CEAC8}"/>
              </a:ext>
            </a:extLst>
          </p:cNvPr>
          <p:cNvSpPr/>
          <p:nvPr/>
        </p:nvSpPr>
        <p:spPr>
          <a:xfrm>
            <a:off x="1711515" y="5151940"/>
            <a:ext cx="486647" cy="228675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5F8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법규 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084D1E90-26D6-4B2C-A34E-C772273C2254}"/>
              </a:ext>
            </a:extLst>
          </p:cNvPr>
          <p:cNvSpPr/>
          <p:nvPr/>
        </p:nvSpPr>
        <p:spPr>
          <a:xfrm>
            <a:off x="2311810" y="5151940"/>
            <a:ext cx="1041503" cy="228675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5F8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자동진찰시스템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812D826-B3AE-4EC1-9A33-25F348EBC4C0}"/>
              </a:ext>
            </a:extLst>
          </p:cNvPr>
          <p:cNvSpPr/>
          <p:nvPr/>
        </p:nvSpPr>
        <p:spPr>
          <a:xfrm>
            <a:off x="3466961" y="5152770"/>
            <a:ext cx="486647" cy="228675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5F8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 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50DD36FE-C5DA-494D-8A1F-258B66DA92B4}"/>
              </a:ext>
            </a:extLst>
          </p:cNvPr>
          <p:cNvSpPr/>
          <p:nvPr/>
        </p:nvSpPr>
        <p:spPr>
          <a:xfrm>
            <a:off x="4067256" y="5152770"/>
            <a:ext cx="486647" cy="228675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5F8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법규 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13F7DB-7E81-4A8F-92B6-C5850886400A}"/>
              </a:ext>
            </a:extLst>
          </p:cNvPr>
          <p:cNvSpPr/>
          <p:nvPr/>
        </p:nvSpPr>
        <p:spPr>
          <a:xfrm>
            <a:off x="4667551" y="5152770"/>
            <a:ext cx="486647" cy="228675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5F8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통신 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F4C8398-339D-4F26-874F-D504C8CAC5F2}"/>
              </a:ext>
            </a:extLst>
          </p:cNvPr>
          <p:cNvSpPr/>
          <p:nvPr/>
        </p:nvSpPr>
        <p:spPr>
          <a:xfrm>
            <a:off x="5267846" y="5152770"/>
            <a:ext cx="486647" cy="228675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5F8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법규 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8EAE0121-65F1-4121-A4E1-15FDA60120ED}"/>
              </a:ext>
            </a:extLst>
          </p:cNvPr>
          <p:cNvSpPr/>
          <p:nvPr/>
        </p:nvSpPr>
        <p:spPr>
          <a:xfrm>
            <a:off x="1733251" y="5511065"/>
            <a:ext cx="486647" cy="228675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5F8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 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B15A4E1D-CF1E-442C-A776-0FA0F8EAF350}"/>
              </a:ext>
            </a:extLst>
          </p:cNvPr>
          <p:cNvSpPr/>
          <p:nvPr/>
        </p:nvSpPr>
        <p:spPr>
          <a:xfrm>
            <a:off x="2328065" y="5510085"/>
            <a:ext cx="486647" cy="228675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5F8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법규 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F2FE1631-BCC0-463A-8350-69BD6FFB51C6}"/>
              </a:ext>
            </a:extLst>
          </p:cNvPr>
          <p:cNvSpPr/>
          <p:nvPr/>
        </p:nvSpPr>
        <p:spPr>
          <a:xfrm>
            <a:off x="5868141" y="5151940"/>
            <a:ext cx="486647" cy="228675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5F8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 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0F07402A-7AD7-4863-9705-32A3BA1237C7}"/>
              </a:ext>
            </a:extLst>
          </p:cNvPr>
          <p:cNvSpPr/>
          <p:nvPr/>
        </p:nvSpPr>
        <p:spPr>
          <a:xfrm>
            <a:off x="2980314" y="5521113"/>
            <a:ext cx="486647" cy="228675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5F8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통신 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7687C92-3A3B-4A97-9572-C35010D795D1}"/>
              </a:ext>
            </a:extLst>
          </p:cNvPr>
          <p:cNvSpPr/>
          <p:nvPr/>
        </p:nvSpPr>
        <p:spPr>
          <a:xfrm>
            <a:off x="3580606" y="5521113"/>
            <a:ext cx="486647" cy="228675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5F8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법규 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62" name="그래픽 61" descr="새로 고침 단색으로 채워진">
            <a:extLst>
              <a:ext uri="{FF2B5EF4-FFF2-40B4-BE49-F238E27FC236}">
                <a16:creationId xmlns:a16="http://schemas.microsoft.com/office/drawing/2014/main" id="{10022CAF-3D27-4798-998D-1120CA187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0291" y="5066844"/>
            <a:ext cx="174211" cy="197680"/>
          </a:xfrm>
          <a:prstGeom prst="rect">
            <a:avLst/>
          </a:prstGeom>
        </p:spPr>
      </p:pic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8708968B-869A-4790-9A7E-E517AD1CCABE}"/>
              </a:ext>
            </a:extLst>
          </p:cNvPr>
          <p:cNvSpPr/>
          <p:nvPr/>
        </p:nvSpPr>
        <p:spPr>
          <a:xfrm>
            <a:off x="7599815" y="2423162"/>
            <a:ext cx="174091" cy="22080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3DD86D07-B71A-4522-A57B-05DD835E5D75}"/>
              </a:ext>
            </a:extLst>
          </p:cNvPr>
          <p:cNvSpPr/>
          <p:nvPr/>
        </p:nvSpPr>
        <p:spPr>
          <a:xfrm>
            <a:off x="7599815" y="2424723"/>
            <a:ext cx="174091" cy="78112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1F172A38-7C17-4FC0-A37B-DBBB0C291862}"/>
              </a:ext>
            </a:extLst>
          </p:cNvPr>
          <p:cNvSpPr/>
          <p:nvPr/>
        </p:nvSpPr>
        <p:spPr>
          <a:xfrm>
            <a:off x="2689256" y="2516447"/>
            <a:ext cx="626433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가속</a:t>
            </a: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613DC085-4B72-4625-B2E2-85DB1FDA6A23}"/>
              </a:ext>
            </a:extLst>
          </p:cNvPr>
          <p:cNvSpPr/>
          <p:nvPr/>
        </p:nvSpPr>
        <p:spPr>
          <a:xfrm>
            <a:off x="3176755" y="2516447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고속도로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AE15D691-8530-4356-9226-16C7E965970E}"/>
              </a:ext>
            </a:extLst>
          </p:cNvPr>
          <p:cNvSpPr/>
          <p:nvPr/>
        </p:nvSpPr>
        <p:spPr>
          <a:xfrm>
            <a:off x="3789590" y="2516447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계량기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1775A4FF-3D58-4271-A301-0B3CD05531A5}"/>
              </a:ext>
            </a:extLst>
          </p:cNvPr>
          <p:cNvSpPr/>
          <p:nvPr/>
        </p:nvSpPr>
        <p:spPr>
          <a:xfrm>
            <a:off x="4357279" y="2511684"/>
            <a:ext cx="626433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가속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B29AE7C3-AB1D-44AE-B6A5-13FD2278755A}"/>
              </a:ext>
            </a:extLst>
          </p:cNvPr>
          <p:cNvSpPr/>
          <p:nvPr/>
        </p:nvSpPr>
        <p:spPr>
          <a:xfrm>
            <a:off x="2689256" y="2882938"/>
            <a:ext cx="626433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가속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B7523127-5DBB-4364-AE76-4237AD72A1C7}"/>
              </a:ext>
            </a:extLst>
          </p:cNvPr>
          <p:cNvSpPr/>
          <p:nvPr/>
        </p:nvSpPr>
        <p:spPr>
          <a:xfrm>
            <a:off x="3071025" y="2882938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C34F6240-7A5D-4303-B8E5-7773D07DF0B3}"/>
              </a:ext>
            </a:extLst>
          </p:cNvPr>
          <p:cNvSpPr/>
          <p:nvPr/>
        </p:nvSpPr>
        <p:spPr>
          <a:xfrm>
            <a:off x="3789590" y="2882938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계량기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E386ED0D-C13A-4B64-AD3D-6FD4CA2BE66D}"/>
              </a:ext>
            </a:extLst>
          </p:cNvPr>
          <p:cNvSpPr/>
          <p:nvPr/>
        </p:nvSpPr>
        <p:spPr>
          <a:xfrm>
            <a:off x="4357279" y="2878175"/>
            <a:ext cx="626433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가속</a:t>
            </a: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5264EA07-6839-49ED-A4B1-4F9F72789CE3}"/>
              </a:ext>
            </a:extLst>
          </p:cNvPr>
          <p:cNvSpPr/>
          <p:nvPr/>
        </p:nvSpPr>
        <p:spPr>
          <a:xfrm>
            <a:off x="2689256" y="3270480"/>
            <a:ext cx="626433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가속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71A44FDD-2E9B-4DFB-9FCD-3447BC5C2F88}"/>
              </a:ext>
            </a:extLst>
          </p:cNvPr>
          <p:cNvSpPr/>
          <p:nvPr/>
        </p:nvSpPr>
        <p:spPr>
          <a:xfrm>
            <a:off x="3176755" y="3270480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고속도로</a:t>
            </a: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8332A9FB-5EA3-42A3-9BCA-276C68B4BD2E}"/>
              </a:ext>
            </a:extLst>
          </p:cNvPr>
          <p:cNvSpPr/>
          <p:nvPr/>
        </p:nvSpPr>
        <p:spPr>
          <a:xfrm>
            <a:off x="3789590" y="3270480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계량기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F951E677-0ED6-409A-AB40-C1DCDC42FCF9}"/>
              </a:ext>
            </a:extLst>
          </p:cNvPr>
          <p:cNvSpPr/>
          <p:nvPr/>
        </p:nvSpPr>
        <p:spPr>
          <a:xfrm>
            <a:off x="4357279" y="3265717"/>
            <a:ext cx="626433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법규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F534DA35-57C8-4464-B14A-B4BC74024C50}"/>
              </a:ext>
            </a:extLst>
          </p:cNvPr>
          <p:cNvSpPr/>
          <p:nvPr/>
        </p:nvSpPr>
        <p:spPr>
          <a:xfrm>
            <a:off x="2689256" y="3681240"/>
            <a:ext cx="626433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가속</a:t>
            </a: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B33DCAEB-F1CB-44F5-BE70-F4F90BCB953F}"/>
              </a:ext>
            </a:extLst>
          </p:cNvPr>
          <p:cNvSpPr/>
          <p:nvPr/>
        </p:nvSpPr>
        <p:spPr>
          <a:xfrm>
            <a:off x="3176755" y="3681240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고속도로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63A7C959-94C3-4075-BC17-5C3EB386EDA5}"/>
              </a:ext>
            </a:extLst>
          </p:cNvPr>
          <p:cNvSpPr/>
          <p:nvPr/>
        </p:nvSpPr>
        <p:spPr>
          <a:xfrm>
            <a:off x="3789590" y="3681240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계량기</a:t>
            </a: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EF6E06C6-9587-44EE-B2FE-A4B73E686956}"/>
              </a:ext>
            </a:extLst>
          </p:cNvPr>
          <p:cNvSpPr/>
          <p:nvPr/>
        </p:nvSpPr>
        <p:spPr>
          <a:xfrm>
            <a:off x="4357279" y="3676477"/>
            <a:ext cx="626433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가속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6F04B08B-1D13-4626-9489-7273E2DF6798}"/>
              </a:ext>
            </a:extLst>
          </p:cNvPr>
          <p:cNvSpPr/>
          <p:nvPr/>
        </p:nvSpPr>
        <p:spPr>
          <a:xfrm>
            <a:off x="2689256" y="4095000"/>
            <a:ext cx="626433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가속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A6638DEF-CB5A-4C59-A6E4-48B5BA5530B8}"/>
              </a:ext>
            </a:extLst>
          </p:cNvPr>
          <p:cNvSpPr/>
          <p:nvPr/>
        </p:nvSpPr>
        <p:spPr>
          <a:xfrm>
            <a:off x="3176755" y="4095000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고속도로</a:t>
            </a: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28052D46-A9EF-4D28-B9B2-22CB363DE3D3}"/>
              </a:ext>
            </a:extLst>
          </p:cNvPr>
          <p:cNvSpPr/>
          <p:nvPr/>
        </p:nvSpPr>
        <p:spPr>
          <a:xfrm>
            <a:off x="3789590" y="4095000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계량기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135FDCC0-574A-44A4-8100-B3E556981984}"/>
              </a:ext>
            </a:extLst>
          </p:cNvPr>
          <p:cNvSpPr/>
          <p:nvPr/>
        </p:nvSpPr>
        <p:spPr>
          <a:xfrm>
            <a:off x="4357279" y="4090237"/>
            <a:ext cx="626433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가속</a:t>
            </a: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2983E529-C9C3-4701-84DB-BEACD8D1899A}"/>
              </a:ext>
            </a:extLst>
          </p:cNvPr>
          <p:cNvSpPr/>
          <p:nvPr/>
        </p:nvSpPr>
        <p:spPr>
          <a:xfrm>
            <a:off x="2689256" y="4475349"/>
            <a:ext cx="626433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가속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9CE5112C-DD72-44DA-B7E1-AB10C3EA165E}"/>
              </a:ext>
            </a:extLst>
          </p:cNvPr>
          <p:cNvSpPr/>
          <p:nvPr/>
        </p:nvSpPr>
        <p:spPr>
          <a:xfrm>
            <a:off x="3176755" y="4475349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고속도로</a:t>
            </a: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D637FB88-5137-4CD4-96ED-24129487D3AB}"/>
              </a:ext>
            </a:extLst>
          </p:cNvPr>
          <p:cNvSpPr/>
          <p:nvPr/>
        </p:nvSpPr>
        <p:spPr>
          <a:xfrm>
            <a:off x="3789590" y="4475349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계량기</a:t>
            </a: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CCFDD5D7-8294-4858-8C68-ADD9D18C0ADE}"/>
              </a:ext>
            </a:extLst>
          </p:cNvPr>
          <p:cNvSpPr/>
          <p:nvPr/>
        </p:nvSpPr>
        <p:spPr>
          <a:xfrm>
            <a:off x="4357279" y="4470586"/>
            <a:ext cx="626433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법규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A0D43817-BD74-469E-A83E-3319438F04F7}"/>
              </a:ext>
            </a:extLst>
          </p:cNvPr>
          <p:cNvSpPr/>
          <p:nvPr/>
        </p:nvSpPr>
        <p:spPr>
          <a:xfrm>
            <a:off x="1095995" y="2041512"/>
            <a:ext cx="1454482" cy="2589666"/>
          </a:xfrm>
          <a:prstGeom prst="roundRect">
            <a:avLst>
              <a:gd name="adj" fmla="val 4443"/>
            </a:avLst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BD02B9-9BD0-4E11-BB77-7286803B12B6}"/>
              </a:ext>
            </a:extLst>
          </p:cNvPr>
          <p:cNvGrpSpPr/>
          <p:nvPr/>
        </p:nvGrpSpPr>
        <p:grpSpPr>
          <a:xfrm>
            <a:off x="1157606" y="2815762"/>
            <a:ext cx="1263975" cy="1719083"/>
            <a:chOff x="1157606" y="3342654"/>
            <a:chExt cx="1263975" cy="1719083"/>
          </a:xfrm>
        </p:grpSpPr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id="{AB670BDA-65A0-4BC6-A760-8A6CC9046C77}"/>
                </a:ext>
              </a:extLst>
            </p:cNvPr>
            <p:cNvSpPr/>
            <p:nvPr/>
          </p:nvSpPr>
          <p:spPr>
            <a:xfrm>
              <a:off x="1197027" y="3342654"/>
              <a:ext cx="686527" cy="228675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#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교통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48" name="사각형: 둥근 모서리 147">
              <a:extLst>
                <a:ext uri="{FF2B5EF4-FFF2-40B4-BE49-F238E27FC236}">
                  <a16:creationId xmlns:a16="http://schemas.microsoft.com/office/drawing/2014/main" id="{08A093C8-9984-412D-87FD-0E887F89DB71}"/>
                </a:ext>
              </a:extLst>
            </p:cNvPr>
            <p:cNvSpPr/>
            <p:nvPr/>
          </p:nvSpPr>
          <p:spPr>
            <a:xfrm>
              <a:off x="1157606" y="3355848"/>
              <a:ext cx="718904" cy="21547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2CF726B-B2A8-421F-8F02-78FCA1C9D8FF}"/>
                </a:ext>
              </a:extLst>
            </p:cNvPr>
            <p:cNvGrpSpPr/>
            <p:nvPr/>
          </p:nvGrpSpPr>
          <p:grpSpPr>
            <a:xfrm>
              <a:off x="1197027" y="3352922"/>
              <a:ext cx="1224554" cy="1708815"/>
              <a:chOff x="1197027" y="3352922"/>
              <a:chExt cx="1224554" cy="1892989"/>
            </a:xfrm>
          </p:grpSpPr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2C776831-B84F-4AED-84EA-8B24428A5006}"/>
                  </a:ext>
                </a:extLst>
              </p:cNvPr>
              <p:cNvSpPr/>
              <p:nvPr/>
            </p:nvSpPr>
            <p:spPr>
              <a:xfrm>
                <a:off x="1197027" y="3623462"/>
                <a:ext cx="886071" cy="228675"/>
              </a:xfrm>
              <a:prstGeom prst="roundRect">
                <a:avLst>
                  <a:gd name="adj" fmla="val 0"/>
                </a:avLst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#</a:t>
                </a: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수술의사</a:t>
                </a:r>
                <a:endParaRPr kumimoji="0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42" name="사각형: 둥근 모서리 141">
                <a:extLst>
                  <a:ext uri="{FF2B5EF4-FFF2-40B4-BE49-F238E27FC236}">
                    <a16:creationId xmlns:a16="http://schemas.microsoft.com/office/drawing/2014/main" id="{63172227-F49A-4932-B4AB-32B1C5F2F95D}"/>
                  </a:ext>
                </a:extLst>
              </p:cNvPr>
              <p:cNvSpPr/>
              <p:nvPr/>
            </p:nvSpPr>
            <p:spPr>
              <a:xfrm>
                <a:off x="1197027" y="3904270"/>
                <a:ext cx="990644" cy="228675"/>
              </a:xfrm>
              <a:prstGeom prst="roundRect">
                <a:avLst>
                  <a:gd name="adj" fmla="val 0"/>
                </a:avLst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#</a:t>
                </a: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산부인과</a:t>
                </a:r>
                <a:endParaRPr kumimoji="0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43" name="사각형: 둥근 모서리 142">
                <a:extLst>
                  <a:ext uri="{FF2B5EF4-FFF2-40B4-BE49-F238E27FC236}">
                    <a16:creationId xmlns:a16="http://schemas.microsoft.com/office/drawing/2014/main" id="{CC4E09F8-57AA-41D2-A35B-E404EDA07A1A}"/>
                  </a:ext>
                </a:extLst>
              </p:cNvPr>
              <p:cNvSpPr/>
              <p:nvPr/>
            </p:nvSpPr>
            <p:spPr>
              <a:xfrm>
                <a:off x="1197027" y="4185078"/>
                <a:ext cx="1224554" cy="228675"/>
              </a:xfrm>
              <a:prstGeom prst="roundRect">
                <a:avLst>
                  <a:gd name="adj" fmla="val 0"/>
                </a:avLst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#</a:t>
                </a: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자동진찰시스템</a:t>
                </a:r>
                <a:endParaRPr kumimoji="0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44" name="사각형: 둥근 모서리 143">
                <a:extLst>
                  <a:ext uri="{FF2B5EF4-FFF2-40B4-BE49-F238E27FC236}">
                    <a16:creationId xmlns:a16="http://schemas.microsoft.com/office/drawing/2014/main" id="{F5C9D10D-4944-46D2-A09E-ED752B375D9D}"/>
                  </a:ext>
                </a:extLst>
              </p:cNvPr>
              <p:cNvSpPr/>
              <p:nvPr/>
            </p:nvSpPr>
            <p:spPr>
              <a:xfrm>
                <a:off x="1197027" y="4465886"/>
                <a:ext cx="1224554" cy="228675"/>
              </a:xfrm>
              <a:prstGeom prst="roundRect">
                <a:avLst>
                  <a:gd name="adj" fmla="val 0"/>
                </a:avLst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#</a:t>
                </a: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고속도로요금</a:t>
                </a:r>
                <a:endParaRPr kumimoji="0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id="{622D7FA7-8BC4-4462-BD7F-495E05BDA2E8}"/>
                  </a:ext>
                </a:extLst>
              </p:cNvPr>
              <p:cNvSpPr/>
              <p:nvPr/>
            </p:nvSpPr>
            <p:spPr>
              <a:xfrm>
                <a:off x="1197027" y="4746696"/>
                <a:ext cx="1224554" cy="228675"/>
              </a:xfrm>
              <a:prstGeom prst="roundRect">
                <a:avLst>
                  <a:gd name="adj" fmla="val 0"/>
                </a:avLst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#</a:t>
                </a: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내분비과</a:t>
                </a:r>
                <a:endParaRPr kumimoji="0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47" name="사각형: 둥근 모서리 146">
                <a:extLst>
                  <a:ext uri="{FF2B5EF4-FFF2-40B4-BE49-F238E27FC236}">
                    <a16:creationId xmlns:a16="http://schemas.microsoft.com/office/drawing/2014/main" id="{1A14639A-D00A-4E80-B51A-21E9CE2ADD5A}"/>
                  </a:ext>
                </a:extLst>
              </p:cNvPr>
              <p:cNvSpPr/>
              <p:nvPr/>
            </p:nvSpPr>
            <p:spPr>
              <a:xfrm>
                <a:off x="1197027" y="5017236"/>
                <a:ext cx="1224554" cy="228675"/>
              </a:xfrm>
              <a:prstGeom prst="roundRect">
                <a:avLst>
                  <a:gd name="adj" fmla="val 0"/>
                </a:avLst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#</a:t>
                </a: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교통정보</a:t>
                </a:r>
                <a:endParaRPr kumimoji="0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49" name="사각형: 둥근 모서리 148">
                <a:extLst>
                  <a:ext uri="{FF2B5EF4-FFF2-40B4-BE49-F238E27FC236}">
                    <a16:creationId xmlns:a16="http://schemas.microsoft.com/office/drawing/2014/main" id="{58D157F6-E6EB-4C2F-82BF-88F902B17BC3}"/>
                  </a:ext>
                </a:extLst>
              </p:cNvPr>
              <p:cNvSpPr/>
              <p:nvPr/>
            </p:nvSpPr>
            <p:spPr>
              <a:xfrm>
                <a:off x="1197027" y="3352922"/>
                <a:ext cx="926313" cy="228675"/>
              </a:xfrm>
              <a:prstGeom prst="roundRect">
                <a:avLst>
                  <a:gd name="adj" fmla="val 0"/>
                </a:avLst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#</a:t>
                </a: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실시간</a:t>
                </a:r>
                <a:endParaRPr kumimoji="0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</p:grpSp>
      <p:sp>
        <p:nvSpPr>
          <p:cNvPr id="304" name="타원 303">
            <a:extLst>
              <a:ext uri="{FF2B5EF4-FFF2-40B4-BE49-F238E27FC236}">
                <a16:creationId xmlns:a16="http://schemas.microsoft.com/office/drawing/2014/main" id="{73C5EE98-9FE8-4D00-A5B4-0F4A3ABD89C4}"/>
              </a:ext>
            </a:extLst>
          </p:cNvPr>
          <p:cNvSpPr/>
          <p:nvPr/>
        </p:nvSpPr>
        <p:spPr>
          <a:xfrm>
            <a:off x="990209" y="197296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F9C2F0F0-AEE5-4D3A-9EEB-59E2FC4AA9EC}"/>
              </a:ext>
            </a:extLst>
          </p:cNvPr>
          <p:cNvSpPr/>
          <p:nvPr/>
        </p:nvSpPr>
        <p:spPr>
          <a:xfrm>
            <a:off x="2587755" y="197296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FE246AC4-9430-487E-BD3D-705456211C19}"/>
              </a:ext>
            </a:extLst>
          </p:cNvPr>
          <p:cNvSpPr/>
          <p:nvPr/>
        </p:nvSpPr>
        <p:spPr>
          <a:xfrm>
            <a:off x="791442" y="499844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449B800-4B81-450E-A795-8C5B179166E2}"/>
              </a:ext>
            </a:extLst>
          </p:cNvPr>
          <p:cNvSpPr txBox="1"/>
          <p:nvPr/>
        </p:nvSpPr>
        <p:spPr>
          <a:xfrm>
            <a:off x="741759" y="2796586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D9FF633-E7F8-4293-B342-CA9A15FDE3A1}"/>
              </a:ext>
            </a:extLst>
          </p:cNvPr>
          <p:cNvSpPr txBox="1"/>
          <p:nvPr/>
        </p:nvSpPr>
        <p:spPr>
          <a:xfrm>
            <a:off x="3160811" y="2714402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9683E45-9AAF-449F-9E10-3601EEE6E367}"/>
              </a:ext>
            </a:extLst>
          </p:cNvPr>
          <p:cNvSpPr txBox="1"/>
          <p:nvPr/>
        </p:nvSpPr>
        <p:spPr>
          <a:xfrm>
            <a:off x="6660852" y="5165751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921E3A2-E9F7-4391-83F0-2F2D37B54BCD}"/>
              </a:ext>
            </a:extLst>
          </p:cNvPr>
          <p:cNvSpPr txBox="1"/>
          <p:nvPr/>
        </p:nvSpPr>
        <p:spPr>
          <a:xfrm>
            <a:off x="7446075" y="5024181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3-2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FC0F9F3-1FB4-46A8-ADA9-76A47649D6FF}"/>
              </a:ext>
            </a:extLst>
          </p:cNvPr>
          <p:cNvGrpSpPr/>
          <p:nvPr/>
        </p:nvGrpSpPr>
        <p:grpSpPr>
          <a:xfrm>
            <a:off x="7093383" y="5279337"/>
            <a:ext cx="1143000" cy="381000"/>
            <a:chOff x="4229100" y="6262508"/>
            <a:chExt cx="1143000" cy="381000"/>
          </a:xfrm>
        </p:grpSpPr>
        <p:grpSp>
          <p:nvGrpSpPr>
            <p:cNvPr id="77" name="그래픽 10">
              <a:extLst>
                <a:ext uri="{FF2B5EF4-FFF2-40B4-BE49-F238E27FC236}">
                  <a16:creationId xmlns:a16="http://schemas.microsoft.com/office/drawing/2014/main" id="{FE1FEA2A-B334-4244-B352-ACEE10AF1E7B}"/>
                </a:ext>
              </a:extLst>
            </p:cNvPr>
            <p:cNvGrpSpPr/>
            <p:nvPr/>
          </p:nvGrpSpPr>
          <p:grpSpPr>
            <a:xfrm>
              <a:off x="4229100" y="6262508"/>
              <a:ext cx="1143000" cy="381000"/>
              <a:chOff x="4229100" y="6262508"/>
              <a:chExt cx="1143000" cy="381000"/>
            </a:xfrm>
            <a:noFill/>
          </p:grpSpPr>
          <p:sp>
            <p:nvSpPr>
              <p:cNvPr id="79" name="그래픽 10">
                <a:extLst>
                  <a:ext uri="{FF2B5EF4-FFF2-40B4-BE49-F238E27FC236}">
                    <a16:creationId xmlns:a16="http://schemas.microsoft.com/office/drawing/2014/main" id="{C573DD85-C15B-44A3-A3F6-743485A84ABE}"/>
                  </a:ext>
                </a:extLst>
              </p:cNvPr>
              <p:cNvSpPr/>
              <p:nvPr/>
            </p:nvSpPr>
            <p:spPr>
              <a:xfrm>
                <a:off x="4229100" y="6262508"/>
                <a:ext cx="1143000" cy="381000"/>
              </a:xfrm>
              <a:custGeom>
                <a:avLst/>
                <a:gdLst>
                  <a:gd name="connsiteX0" fmla="*/ 1105220 w 1143000"/>
                  <a:gd name="connsiteY0" fmla="*/ 554 h 381000"/>
                  <a:gd name="connsiteX1" fmla="*/ 1143320 w 1143000"/>
                  <a:gd name="connsiteY1" fmla="*/ 554 h 381000"/>
                  <a:gd name="connsiteX2" fmla="*/ 1143320 w 1143000"/>
                  <a:gd name="connsiteY2" fmla="*/ 381554 h 381000"/>
                  <a:gd name="connsiteX3" fmla="*/ 1105220 w 1143000"/>
                  <a:gd name="connsiteY3" fmla="*/ 381554 h 381000"/>
                  <a:gd name="connsiteX4" fmla="*/ 38420 w 1143000"/>
                  <a:gd name="connsiteY4" fmla="*/ 381554 h 381000"/>
                  <a:gd name="connsiteX5" fmla="*/ 320 w 1143000"/>
                  <a:gd name="connsiteY5" fmla="*/ 381554 h 381000"/>
                  <a:gd name="connsiteX6" fmla="*/ 320 w 1143000"/>
                  <a:gd name="connsiteY6" fmla="*/ 554 h 381000"/>
                  <a:gd name="connsiteX7" fmla="*/ 38420 w 1143000"/>
                  <a:gd name="connsiteY7" fmla="*/ 55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3000" h="381000">
                    <a:moveTo>
                      <a:pt x="1105220" y="554"/>
                    </a:moveTo>
                    <a:cubicBezTo>
                      <a:pt x="1126262" y="554"/>
                      <a:pt x="1143320" y="554"/>
                      <a:pt x="1143320" y="554"/>
                    </a:cubicBezTo>
                    <a:lnTo>
                      <a:pt x="1143320" y="381554"/>
                    </a:lnTo>
                    <a:cubicBezTo>
                      <a:pt x="1143320" y="381554"/>
                      <a:pt x="1126262" y="381554"/>
                      <a:pt x="1105220" y="381554"/>
                    </a:cubicBezTo>
                    <a:lnTo>
                      <a:pt x="38420" y="381554"/>
                    </a:lnTo>
                    <a:cubicBezTo>
                      <a:pt x="17378" y="381554"/>
                      <a:pt x="320" y="381554"/>
                      <a:pt x="320" y="381554"/>
                    </a:cubicBezTo>
                    <a:lnTo>
                      <a:pt x="320" y="554"/>
                    </a:lnTo>
                    <a:cubicBezTo>
                      <a:pt x="320" y="554"/>
                      <a:pt x="17378" y="554"/>
                      <a:pt x="38420" y="554"/>
                    </a:cubicBezTo>
                    <a:close/>
                  </a:path>
                </a:pathLst>
              </a:custGeom>
              <a:no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84" name="그래픽 10">
                <a:extLst>
                  <a:ext uri="{FF2B5EF4-FFF2-40B4-BE49-F238E27FC236}">
                    <a16:creationId xmlns:a16="http://schemas.microsoft.com/office/drawing/2014/main" id="{3AAFAACD-7A27-4F33-885D-3BFA5506EE58}"/>
                  </a:ext>
                </a:extLst>
              </p:cNvPr>
              <p:cNvSpPr/>
              <p:nvPr/>
            </p:nvSpPr>
            <p:spPr>
              <a:xfrm>
                <a:off x="4238625" y="6272033"/>
                <a:ext cx="1123950" cy="361950"/>
              </a:xfrm>
              <a:custGeom>
                <a:avLst/>
                <a:gdLst>
                  <a:gd name="connsiteX0" fmla="*/ 1095695 w 1123950"/>
                  <a:gd name="connsiteY0" fmla="*/ 554 h 361950"/>
                  <a:gd name="connsiteX1" fmla="*/ 1124270 w 1123950"/>
                  <a:gd name="connsiteY1" fmla="*/ 554 h 361950"/>
                  <a:gd name="connsiteX2" fmla="*/ 1124270 w 1123950"/>
                  <a:gd name="connsiteY2" fmla="*/ 362504 h 361950"/>
                  <a:gd name="connsiteX3" fmla="*/ 1095695 w 1123950"/>
                  <a:gd name="connsiteY3" fmla="*/ 362504 h 361950"/>
                  <a:gd name="connsiteX4" fmla="*/ 28895 w 1123950"/>
                  <a:gd name="connsiteY4" fmla="*/ 362504 h 361950"/>
                  <a:gd name="connsiteX5" fmla="*/ 320 w 1123950"/>
                  <a:gd name="connsiteY5" fmla="*/ 362504 h 361950"/>
                  <a:gd name="connsiteX6" fmla="*/ 320 w 1123950"/>
                  <a:gd name="connsiteY6" fmla="*/ 554 h 361950"/>
                  <a:gd name="connsiteX7" fmla="*/ 28895 w 1123950"/>
                  <a:gd name="connsiteY7" fmla="*/ 554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3950" h="361950">
                    <a:moveTo>
                      <a:pt x="1095695" y="554"/>
                    </a:moveTo>
                    <a:cubicBezTo>
                      <a:pt x="1111477" y="554"/>
                      <a:pt x="1124270" y="554"/>
                      <a:pt x="1124270" y="554"/>
                    </a:cubicBezTo>
                    <a:lnTo>
                      <a:pt x="1124270" y="362504"/>
                    </a:lnTo>
                    <a:cubicBezTo>
                      <a:pt x="1124270" y="362504"/>
                      <a:pt x="1111477" y="362504"/>
                      <a:pt x="1095695" y="362504"/>
                    </a:cubicBezTo>
                    <a:lnTo>
                      <a:pt x="28895" y="362504"/>
                    </a:lnTo>
                    <a:cubicBezTo>
                      <a:pt x="13113" y="362504"/>
                      <a:pt x="320" y="362504"/>
                      <a:pt x="320" y="362504"/>
                    </a:cubicBezTo>
                    <a:lnTo>
                      <a:pt x="320" y="554"/>
                    </a:lnTo>
                    <a:cubicBezTo>
                      <a:pt x="320" y="554"/>
                      <a:pt x="13113" y="554"/>
                      <a:pt x="28895" y="554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bg1">
                    <a:lumMod val="6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sp>
          <p:nvSpPr>
            <p:cNvPr id="78" name="그래픽 10">
              <a:extLst>
                <a:ext uri="{FF2B5EF4-FFF2-40B4-BE49-F238E27FC236}">
                  <a16:creationId xmlns:a16="http://schemas.microsoft.com/office/drawing/2014/main" id="{A62159F7-C5D0-45BB-99BA-20B12A1239E3}"/>
                </a:ext>
              </a:extLst>
            </p:cNvPr>
            <p:cNvSpPr txBox="1"/>
            <p:nvPr/>
          </p:nvSpPr>
          <p:spPr>
            <a:xfrm>
              <a:off x="4484823" y="6317238"/>
              <a:ext cx="6126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Apply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2C2EDC7-DD13-4089-A5A9-53D90DF43EE0}"/>
              </a:ext>
            </a:extLst>
          </p:cNvPr>
          <p:cNvSpPr txBox="1"/>
          <p:nvPr/>
        </p:nvSpPr>
        <p:spPr>
          <a:xfrm>
            <a:off x="7662067" y="5033028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Reset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52" name="그래픽 10">
            <a:extLst>
              <a:ext uri="{FF2B5EF4-FFF2-40B4-BE49-F238E27FC236}">
                <a16:creationId xmlns:a16="http://schemas.microsoft.com/office/drawing/2014/main" id="{8C6A3ED9-0ACD-4B66-A86B-CFBFE7377A66}"/>
              </a:ext>
            </a:extLst>
          </p:cNvPr>
          <p:cNvSpPr txBox="1"/>
          <p:nvPr/>
        </p:nvSpPr>
        <p:spPr>
          <a:xfrm>
            <a:off x="6699455" y="52690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9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pic>
        <p:nvPicPr>
          <p:cNvPr id="10" name="그래픽 9" descr="확인 표시 단색으로 채워진">
            <a:extLst>
              <a:ext uri="{FF2B5EF4-FFF2-40B4-BE49-F238E27FC236}">
                <a16:creationId xmlns:a16="http://schemas.microsoft.com/office/drawing/2014/main" id="{F3233624-05E5-48AF-BFB3-5AC4F5FEB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158" y="5175162"/>
            <a:ext cx="486647" cy="486647"/>
          </a:xfrm>
          <a:prstGeom prst="rect">
            <a:avLst/>
          </a:prstGeom>
        </p:spPr>
      </p:pic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9688D92C-32D0-45D1-B0B7-2AF1DDE8F8BB}"/>
              </a:ext>
            </a:extLst>
          </p:cNvPr>
          <p:cNvSpPr/>
          <p:nvPr/>
        </p:nvSpPr>
        <p:spPr>
          <a:xfrm>
            <a:off x="1142694" y="2187577"/>
            <a:ext cx="1372615" cy="228675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Recommendation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Tags</a:t>
            </a: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1A6A0E14-E174-4C70-B21D-5B3E60FFA2A6}"/>
              </a:ext>
            </a:extLst>
          </p:cNvPr>
          <p:cNvSpPr/>
          <p:nvPr/>
        </p:nvSpPr>
        <p:spPr>
          <a:xfrm>
            <a:off x="1134878" y="2515179"/>
            <a:ext cx="1571032" cy="228675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Here are the top 10 favorite tags of the last week.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7AEE83-83EB-436E-B855-AC1A946F3349}"/>
              </a:ext>
            </a:extLst>
          </p:cNvPr>
          <p:cNvSpPr/>
          <p:nvPr/>
        </p:nvSpPr>
        <p:spPr>
          <a:xfrm>
            <a:off x="420709" y="1084290"/>
            <a:ext cx="7962220" cy="4712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B9BD0E6A-CCBC-49A2-8DFD-3F359A02A97C}"/>
              </a:ext>
            </a:extLst>
          </p:cNvPr>
          <p:cNvSpPr/>
          <p:nvPr/>
        </p:nvSpPr>
        <p:spPr>
          <a:xfrm>
            <a:off x="4898491" y="2516447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고속도로</a:t>
            </a: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6A17E812-A57E-4D5A-B2E5-A49E11DA2081}"/>
              </a:ext>
            </a:extLst>
          </p:cNvPr>
          <p:cNvSpPr/>
          <p:nvPr/>
        </p:nvSpPr>
        <p:spPr>
          <a:xfrm>
            <a:off x="5511326" y="2516447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계량기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F52B4E6C-DE85-4B92-95BC-CF59C81EE551}"/>
              </a:ext>
            </a:extLst>
          </p:cNvPr>
          <p:cNvSpPr/>
          <p:nvPr/>
        </p:nvSpPr>
        <p:spPr>
          <a:xfrm>
            <a:off x="6134541" y="2511684"/>
            <a:ext cx="97662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가속감지센서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64755451-535C-4CE2-8FCC-D8E5B9698E98}"/>
              </a:ext>
            </a:extLst>
          </p:cNvPr>
          <p:cNvSpPr/>
          <p:nvPr/>
        </p:nvSpPr>
        <p:spPr>
          <a:xfrm>
            <a:off x="4861341" y="2882938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</a:t>
            </a: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6E547095-767A-42F2-9D0C-FFB23E118765}"/>
              </a:ext>
            </a:extLst>
          </p:cNvPr>
          <p:cNvSpPr/>
          <p:nvPr/>
        </p:nvSpPr>
        <p:spPr>
          <a:xfrm>
            <a:off x="5511326" y="2882938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계량기</a:t>
            </a: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C23DEE6B-94BE-4C74-B5C9-DDC13AB0BA3B}"/>
              </a:ext>
            </a:extLst>
          </p:cNvPr>
          <p:cNvSpPr/>
          <p:nvPr/>
        </p:nvSpPr>
        <p:spPr>
          <a:xfrm>
            <a:off x="6079015" y="2878175"/>
            <a:ext cx="626433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가속</a:t>
            </a: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EA7D3D25-5B7F-4518-B7E9-57D38C85AA7F}"/>
              </a:ext>
            </a:extLst>
          </p:cNvPr>
          <p:cNvSpPr/>
          <p:nvPr/>
        </p:nvSpPr>
        <p:spPr>
          <a:xfrm>
            <a:off x="4898491" y="3270480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고속도로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DBD71965-6EE0-4FC3-A5C0-22432D866D64}"/>
              </a:ext>
            </a:extLst>
          </p:cNvPr>
          <p:cNvSpPr/>
          <p:nvPr/>
        </p:nvSpPr>
        <p:spPr>
          <a:xfrm>
            <a:off x="5511326" y="3270480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계량기</a:t>
            </a: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E92506A8-D96C-4F7E-9AB1-896414A54D56}"/>
              </a:ext>
            </a:extLst>
          </p:cNvPr>
          <p:cNvSpPr/>
          <p:nvPr/>
        </p:nvSpPr>
        <p:spPr>
          <a:xfrm>
            <a:off x="6079015" y="3265717"/>
            <a:ext cx="626433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법규</a:t>
            </a: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F00EF7EF-4CA5-4B66-99C0-A5F80F948886}"/>
              </a:ext>
            </a:extLst>
          </p:cNvPr>
          <p:cNvSpPr/>
          <p:nvPr/>
        </p:nvSpPr>
        <p:spPr>
          <a:xfrm>
            <a:off x="4839293" y="3681240"/>
            <a:ext cx="1684491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고속도로교통관리시스템</a:t>
            </a: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7E2D0A86-E70A-460C-941B-417AFFB81CC1}"/>
              </a:ext>
            </a:extLst>
          </p:cNvPr>
          <p:cNvSpPr/>
          <p:nvPr/>
        </p:nvSpPr>
        <p:spPr>
          <a:xfrm>
            <a:off x="4898491" y="4095000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고속도로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69E721EE-2D97-4C50-B632-F8E418571CF1}"/>
              </a:ext>
            </a:extLst>
          </p:cNvPr>
          <p:cNvSpPr/>
          <p:nvPr/>
        </p:nvSpPr>
        <p:spPr>
          <a:xfrm>
            <a:off x="5511326" y="4095000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계량기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50A41B5F-1253-4D08-AEE2-1183CDE65F28}"/>
              </a:ext>
            </a:extLst>
          </p:cNvPr>
          <p:cNvSpPr/>
          <p:nvPr/>
        </p:nvSpPr>
        <p:spPr>
          <a:xfrm>
            <a:off x="6079015" y="4090237"/>
            <a:ext cx="626433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가속</a:t>
            </a: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D60C55D4-E823-472E-AF6E-FE94B9EF6D18}"/>
              </a:ext>
            </a:extLst>
          </p:cNvPr>
          <p:cNvSpPr/>
          <p:nvPr/>
        </p:nvSpPr>
        <p:spPr>
          <a:xfrm>
            <a:off x="4898491" y="4475349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고속도로</a:t>
            </a: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00104960-3121-4FCC-AB38-74DCBB9A176A}"/>
              </a:ext>
            </a:extLst>
          </p:cNvPr>
          <p:cNvSpPr/>
          <p:nvPr/>
        </p:nvSpPr>
        <p:spPr>
          <a:xfrm>
            <a:off x="5511326" y="4475349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계량기</a:t>
            </a: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D13FE7FE-BB4A-45A5-9417-B3D5E488BA94}"/>
              </a:ext>
            </a:extLst>
          </p:cNvPr>
          <p:cNvSpPr/>
          <p:nvPr/>
        </p:nvSpPr>
        <p:spPr>
          <a:xfrm>
            <a:off x="6079015" y="4470586"/>
            <a:ext cx="626433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법규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9724D1C-F1D5-4E7A-A08C-4872E627C314}"/>
              </a:ext>
            </a:extLst>
          </p:cNvPr>
          <p:cNvSpPr txBox="1"/>
          <p:nvPr/>
        </p:nvSpPr>
        <p:spPr>
          <a:xfrm>
            <a:off x="4882547" y="2714402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F68C97F3-0F6C-49E8-BEBC-86822E7956D2}"/>
              </a:ext>
            </a:extLst>
          </p:cNvPr>
          <p:cNvSpPr/>
          <p:nvPr/>
        </p:nvSpPr>
        <p:spPr>
          <a:xfrm>
            <a:off x="6705448" y="2878175"/>
            <a:ext cx="626433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가속</a:t>
            </a:r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9BC1D7CF-6A36-4E22-BF72-264AB4AAAC1A}"/>
              </a:ext>
            </a:extLst>
          </p:cNvPr>
          <p:cNvSpPr/>
          <p:nvPr/>
        </p:nvSpPr>
        <p:spPr>
          <a:xfrm>
            <a:off x="6705448" y="3265717"/>
            <a:ext cx="626433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법규</a:t>
            </a:r>
          </a:p>
        </p:txBody>
      </p: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3BA528D5-BA5D-4358-9A22-15DB7EBEF0BD}"/>
              </a:ext>
            </a:extLst>
          </p:cNvPr>
          <p:cNvSpPr/>
          <p:nvPr/>
        </p:nvSpPr>
        <p:spPr>
          <a:xfrm>
            <a:off x="6705448" y="3676477"/>
            <a:ext cx="626433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가속</a:t>
            </a:r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CCC81EC0-C2F4-4388-BA5F-CC0AD7649320}"/>
              </a:ext>
            </a:extLst>
          </p:cNvPr>
          <p:cNvSpPr/>
          <p:nvPr/>
        </p:nvSpPr>
        <p:spPr>
          <a:xfrm>
            <a:off x="6705448" y="4090237"/>
            <a:ext cx="626433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가속</a:t>
            </a: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2BFD7324-BA57-44E6-BF8C-F28991B156F4}"/>
              </a:ext>
            </a:extLst>
          </p:cNvPr>
          <p:cNvSpPr/>
          <p:nvPr/>
        </p:nvSpPr>
        <p:spPr>
          <a:xfrm>
            <a:off x="6705448" y="4470586"/>
            <a:ext cx="626433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법규</a:t>
            </a:r>
          </a:p>
        </p:txBody>
      </p:sp>
    </p:spTree>
    <p:extLst>
      <p:ext uri="{BB962C8B-B14F-4D97-AF65-F5344CB8AC3E}">
        <p14:creationId xmlns:p14="http://schemas.microsoft.com/office/powerpoint/2010/main" val="1570995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F52A6-F382-49D7-9A01-F6F574C81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report </a:t>
            </a:r>
            <a:r>
              <a:rPr lang="ko-KR" altLang="en-US" dirty="0"/>
              <a:t>선택</a:t>
            </a:r>
            <a:r>
              <a:rPr lang="en-US" altLang="ko-KR" dirty="0"/>
              <a:t> (</a:t>
            </a:r>
            <a:r>
              <a:rPr lang="ko-KR" altLang="en-US" dirty="0"/>
              <a:t>이어서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ADFDA2-27CF-461E-A123-3779C89100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01_01_</a:t>
            </a:r>
            <a:r>
              <a:rPr lang="ko-KR" altLang="en-US" dirty="0"/>
              <a:t>프로젝트 목록</a:t>
            </a:r>
            <a:r>
              <a:rPr lang="en-US" altLang="ko-KR" dirty="0"/>
              <a:t>_</a:t>
            </a:r>
            <a:r>
              <a:rPr lang="ko-KR" altLang="en-US" dirty="0"/>
              <a:t>유형</a:t>
            </a:r>
            <a:r>
              <a:rPr lang="en-US" altLang="ko-KR" dirty="0"/>
              <a:t>1(4)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9EF804-AA6D-4E8F-B73A-1A20E6648A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프로젝트 목록</a:t>
            </a:r>
            <a:r>
              <a:rPr lang="en-US" altLang="ko-KR" dirty="0"/>
              <a:t>(</a:t>
            </a:r>
            <a:r>
              <a:rPr lang="ko-KR" altLang="en-US" dirty="0"/>
              <a:t>프로젝트 중심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215818D-416D-4C69-8D5F-7BA872A641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My Projects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AB4FDD0-2159-48B9-9129-F5D47ABF5A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277EDC4-73E6-4670-8C77-B8E4313C8B79}"/>
              </a:ext>
            </a:extLst>
          </p:cNvPr>
          <p:cNvSpPr/>
          <p:nvPr/>
        </p:nvSpPr>
        <p:spPr>
          <a:xfrm>
            <a:off x="5180231" y="983410"/>
            <a:ext cx="1980000" cy="1980000"/>
          </a:xfrm>
          <a:prstGeom prst="roundRect">
            <a:avLst>
              <a:gd name="adj" fmla="val 295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50D3693-8A6C-446B-8935-B01921DA48FF}"/>
              </a:ext>
            </a:extLst>
          </p:cNvPr>
          <p:cNvSpPr txBox="1"/>
          <p:nvPr/>
        </p:nvSpPr>
        <p:spPr>
          <a:xfrm>
            <a:off x="5176514" y="1112849"/>
            <a:ext cx="1962397" cy="447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2.15.17. </a:t>
            </a: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PyUDF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를 사용한 빌딩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최적제어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D8C6828-0F19-4E75-9FE7-975765B1BD22}"/>
              </a:ext>
            </a:extLst>
          </p:cNvPr>
          <p:cNvSpPr txBox="1"/>
          <p:nvPr/>
        </p:nvSpPr>
        <p:spPr>
          <a:xfrm>
            <a:off x="5215532" y="1567845"/>
            <a:ext cx="2013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배치 결과 리포트입니다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Xxxxxxxxxxxxxxxxxxxxxxxxxxxxxxxxxxxxxxxxxxxxxxxxxxxxxxxxx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···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 </a:t>
            </a: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687543B-5161-4214-8E5D-C23CA9424B62}"/>
              </a:ext>
            </a:extLst>
          </p:cNvPr>
          <p:cNvGrpSpPr/>
          <p:nvPr/>
        </p:nvGrpSpPr>
        <p:grpSpPr>
          <a:xfrm>
            <a:off x="7530537" y="983410"/>
            <a:ext cx="1991235" cy="1996520"/>
            <a:chOff x="7530537" y="983410"/>
            <a:chExt cx="1991235" cy="1996520"/>
          </a:xfrm>
        </p:grpSpPr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483719E6-8C93-465D-8704-189743B313C4}"/>
                </a:ext>
              </a:extLst>
            </p:cNvPr>
            <p:cNvSpPr/>
            <p:nvPr/>
          </p:nvSpPr>
          <p:spPr>
            <a:xfrm>
              <a:off x="7534379" y="983410"/>
              <a:ext cx="1980000" cy="1980000"/>
            </a:xfrm>
            <a:prstGeom prst="roundRect">
              <a:avLst>
                <a:gd name="adj" fmla="val 2152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DBBED46B-5059-4854-BC30-5B7975CEDC71}"/>
                </a:ext>
              </a:extLst>
            </p:cNvPr>
            <p:cNvSpPr txBox="1"/>
            <p:nvPr/>
          </p:nvSpPr>
          <p:spPr>
            <a:xfrm>
              <a:off x="7530537" y="1112849"/>
              <a:ext cx="14638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TC-SF-900-CON-002 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4027C8AC-21E4-4372-BDF9-14D35CD84B1B}"/>
                </a:ext>
              </a:extLst>
            </p:cNvPr>
            <p:cNvGrpSpPr/>
            <p:nvPr/>
          </p:nvGrpSpPr>
          <p:grpSpPr>
            <a:xfrm>
              <a:off x="7532676" y="2598338"/>
              <a:ext cx="1989096" cy="381592"/>
              <a:chOff x="2799772" y="2526981"/>
              <a:chExt cx="2096058" cy="381592"/>
            </a:xfrm>
          </p:grpSpPr>
          <p:sp>
            <p:nvSpPr>
              <p:cNvPr id="139" name="직사각형 59">
                <a:extLst>
                  <a:ext uri="{FF2B5EF4-FFF2-40B4-BE49-F238E27FC236}">
                    <a16:creationId xmlns:a16="http://schemas.microsoft.com/office/drawing/2014/main" id="{743D1919-5FDC-4956-A3FB-00ECCC7E02CE}"/>
                  </a:ext>
                </a:extLst>
              </p:cNvPr>
              <p:cNvSpPr/>
              <p:nvPr/>
            </p:nvSpPr>
            <p:spPr>
              <a:xfrm>
                <a:off x="3847801" y="2526981"/>
                <a:ext cx="1048029" cy="3815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615" cap="flat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40FC7E8-D4AF-4AC8-AB12-46F5F460DF65}"/>
                  </a:ext>
                </a:extLst>
              </p:cNvPr>
              <p:cNvSpPr txBox="1"/>
              <p:nvPr/>
            </p:nvSpPr>
            <p:spPr>
              <a:xfrm>
                <a:off x="4021519" y="2592009"/>
                <a:ext cx="86340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3 </a:t>
                </a:r>
                <a:r>
                  <a:rPr kumimoji="0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Report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141" name="직사각형 63">
                <a:extLst>
                  <a:ext uri="{FF2B5EF4-FFF2-40B4-BE49-F238E27FC236}">
                    <a16:creationId xmlns:a16="http://schemas.microsoft.com/office/drawing/2014/main" id="{4A564782-879D-4DB2-BA35-4654F1597E96}"/>
                  </a:ext>
                </a:extLst>
              </p:cNvPr>
              <p:cNvSpPr/>
              <p:nvPr/>
            </p:nvSpPr>
            <p:spPr>
              <a:xfrm>
                <a:off x="2799772" y="2526981"/>
                <a:ext cx="1048028" cy="3815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615" cap="flat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42" name="그래픽 141">
                <a:extLst>
                  <a:ext uri="{FF2B5EF4-FFF2-40B4-BE49-F238E27FC236}">
                    <a16:creationId xmlns:a16="http://schemas.microsoft.com/office/drawing/2014/main" id="{B3D13422-8504-4196-8DAF-DA0DDDE69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93062" y="2653934"/>
                <a:ext cx="128423" cy="127685"/>
              </a:xfrm>
              <a:prstGeom prst="rect">
                <a:avLst/>
              </a:prstGeom>
            </p:spPr>
          </p:pic>
          <p:pic>
            <p:nvPicPr>
              <p:cNvPr id="143" name="그래픽 142">
                <a:extLst>
                  <a:ext uri="{FF2B5EF4-FFF2-40B4-BE49-F238E27FC236}">
                    <a16:creationId xmlns:a16="http://schemas.microsoft.com/office/drawing/2014/main" id="{AD45653D-AB67-4C50-9788-0E58357452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77225" y="2651031"/>
                <a:ext cx="121839" cy="121138"/>
              </a:xfrm>
              <a:prstGeom prst="rect">
                <a:avLst/>
              </a:prstGeom>
            </p:spPr>
          </p:pic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25A7FC6-BE35-4FA7-8FDC-3BB0FD110517}"/>
                  </a:ext>
                </a:extLst>
              </p:cNvPr>
              <p:cNvSpPr txBox="1"/>
              <p:nvPr/>
            </p:nvSpPr>
            <p:spPr>
              <a:xfrm>
                <a:off x="2882159" y="2592009"/>
                <a:ext cx="10341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6 </a:t>
                </a:r>
                <a:r>
                  <a:rPr kumimoji="0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Workflow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06EA2F-04AA-43ED-85CD-AE226E02EF16}"/>
              </a:ext>
            </a:extLst>
          </p:cNvPr>
          <p:cNvGrpSpPr/>
          <p:nvPr/>
        </p:nvGrpSpPr>
        <p:grpSpPr>
          <a:xfrm>
            <a:off x="2800035" y="983410"/>
            <a:ext cx="2052426" cy="1986328"/>
            <a:chOff x="2800035" y="983410"/>
            <a:chExt cx="2052426" cy="19863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42615E90-2264-463C-A228-5CF4547DDDEF}"/>
                </a:ext>
              </a:extLst>
            </p:cNvPr>
            <p:cNvSpPr/>
            <p:nvPr/>
          </p:nvSpPr>
          <p:spPr>
            <a:xfrm>
              <a:off x="2804402" y="983410"/>
              <a:ext cx="1980000" cy="1980000"/>
            </a:xfrm>
            <a:prstGeom prst="roundRect">
              <a:avLst>
                <a:gd name="adj" fmla="val 2954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5C3B5C0-F7F3-4269-8370-72B99CA74D21}"/>
                </a:ext>
              </a:extLst>
            </p:cNvPr>
            <p:cNvSpPr txBox="1"/>
            <p:nvPr/>
          </p:nvSpPr>
          <p:spPr>
            <a:xfrm>
              <a:off x="2800035" y="1112849"/>
              <a:ext cx="1391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2021.05 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테스트 현황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286467A-151E-4509-B0D2-A8DD4739AFF0}"/>
                </a:ext>
              </a:extLst>
            </p:cNvPr>
            <p:cNvSpPr txBox="1"/>
            <p:nvPr/>
          </p:nvSpPr>
          <p:spPr>
            <a:xfrm>
              <a:off x="2839053" y="1422821"/>
              <a:ext cx="20134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배치 결과 리포트입니다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xxxxxxxxxxxxxxxxxxxxxxxxxxxxxxxxxxxxxxxxxxxxxxxxxxxxxxxxxxxx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313EDE18-6FF1-4D13-A316-AFBC978CC6C6}"/>
                </a:ext>
              </a:extLst>
            </p:cNvPr>
            <p:cNvGrpSpPr/>
            <p:nvPr/>
          </p:nvGrpSpPr>
          <p:grpSpPr>
            <a:xfrm>
              <a:off x="2802862" y="2588146"/>
              <a:ext cx="2049599" cy="381592"/>
              <a:chOff x="2799772" y="2526981"/>
              <a:chExt cx="2163071" cy="381592"/>
            </a:xfrm>
          </p:grpSpPr>
          <p:sp>
            <p:nvSpPr>
              <p:cNvPr id="109" name="직사각형 59">
                <a:extLst>
                  <a:ext uri="{FF2B5EF4-FFF2-40B4-BE49-F238E27FC236}">
                    <a16:creationId xmlns:a16="http://schemas.microsoft.com/office/drawing/2014/main" id="{CF8E3922-E0F9-48DB-97E8-A7325F975B97}"/>
                  </a:ext>
                </a:extLst>
              </p:cNvPr>
              <p:cNvSpPr/>
              <p:nvPr/>
            </p:nvSpPr>
            <p:spPr>
              <a:xfrm>
                <a:off x="3847801" y="2526981"/>
                <a:ext cx="1048029" cy="381592"/>
              </a:xfrm>
              <a:prstGeom prst="rect">
                <a:avLst/>
              </a:prstGeom>
              <a:solidFill>
                <a:schemeClr val="tx1"/>
              </a:solidFill>
              <a:ln w="5615" cap="flat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64CD5E6-8C32-4207-9CC6-7CF91F957491}"/>
                  </a:ext>
                </a:extLst>
              </p:cNvPr>
              <p:cNvSpPr txBox="1"/>
              <p:nvPr/>
            </p:nvSpPr>
            <p:spPr>
              <a:xfrm>
                <a:off x="3928708" y="2592009"/>
                <a:ext cx="103413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6 Report</a:t>
                </a:r>
                <a:endPara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111" name="직사각형 63">
                <a:extLst>
                  <a:ext uri="{FF2B5EF4-FFF2-40B4-BE49-F238E27FC236}">
                    <a16:creationId xmlns:a16="http://schemas.microsoft.com/office/drawing/2014/main" id="{5B86DC1B-DD48-4840-966A-DE70B835F86F}"/>
                  </a:ext>
                </a:extLst>
              </p:cNvPr>
              <p:cNvSpPr/>
              <p:nvPr/>
            </p:nvSpPr>
            <p:spPr>
              <a:xfrm>
                <a:off x="2799772" y="2526981"/>
                <a:ext cx="1048028" cy="3815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615" cap="flat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12" name="그래픽 111">
                <a:extLst>
                  <a:ext uri="{FF2B5EF4-FFF2-40B4-BE49-F238E27FC236}">
                    <a16:creationId xmlns:a16="http://schemas.microsoft.com/office/drawing/2014/main" id="{A1A8A6E9-5216-4FDD-A742-98ABE4E85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93062" y="2653934"/>
                <a:ext cx="128423" cy="127685"/>
              </a:xfrm>
              <a:prstGeom prst="roundRect">
                <a:avLst/>
              </a:prstGeom>
            </p:spPr>
          </p:pic>
          <p:pic>
            <p:nvPicPr>
              <p:cNvPr id="113" name="그래픽 112">
                <a:extLst>
                  <a:ext uri="{FF2B5EF4-FFF2-40B4-BE49-F238E27FC236}">
                    <a16:creationId xmlns:a16="http://schemas.microsoft.com/office/drawing/2014/main" id="{10AE4E07-4CE3-44B8-8632-5ED1E487B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77225" y="2651031"/>
                <a:ext cx="121839" cy="121138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AB3A198-901A-45ED-8DBB-CF530BBBD319}"/>
                  </a:ext>
                </a:extLst>
              </p:cNvPr>
              <p:cNvSpPr txBox="1"/>
              <p:nvPr/>
            </p:nvSpPr>
            <p:spPr>
              <a:xfrm>
                <a:off x="2882204" y="2592009"/>
                <a:ext cx="103413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8 </a:t>
                </a:r>
                <a:r>
                  <a:rPr kumimoji="0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Workflow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p:grp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7C5ED5BA-6447-4A70-8C9D-036E097858AB}"/>
                </a:ext>
              </a:extLst>
            </p:cNvPr>
            <p:cNvSpPr/>
            <p:nvPr/>
          </p:nvSpPr>
          <p:spPr>
            <a:xfrm>
              <a:off x="2808459" y="983410"/>
              <a:ext cx="1980000" cy="1980000"/>
            </a:xfrm>
            <a:prstGeom prst="roundRect">
              <a:avLst>
                <a:gd name="adj" fmla="val 1511"/>
              </a:avLst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pic>
        <p:nvPicPr>
          <p:cNvPr id="156" name="그래픽 155">
            <a:extLst>
              <a:ext uri="{FF2B5EF4-FFF2-40B4-BE49-F238E27FC236}">
                <a16:creationId xmlns:a16="http://schemas.microsoft.com/office/drawing/2014/main" id="{83178F14-E77D-4F38-A69D-B9B45E96F4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42482" y="2699803"/>
            <a:ext cx="121870" cy="127685"/>
          </a:xfrm>
          <a:prstGeom prst="roundRect">
            <a:avLst/>
          </a:prstGeom>
        </p:spPr>
      </p:pic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F94FAEC0-0B3D-4D9D-8501-BB6E98275F3D}"/>
              </a:ext>
            </a:extLst>
          </p:cNvPr>
          <p:cNvCxnSpPr>
            <a:cxnSpLocks/>
          </p:cNvCxnSpPr>
          <p:nvPr/>
        </p:nvCxnSpPr>
        <p:spPr>
          <a:xfrm flipH="1">
            <a:off x="410321" y="3283065"/>
            <a:ext cx="1" cy="11468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441D393C-CBE5-4672-B8DD-2E72C6D549FB}"/>
              </a:ext>
            </a:extLst>
          </p:cNvPr>
          <p:cNvCxnSpPr>
            <a:cxnSpLocks/>
          </p:cNvCxnSpPr>
          <p:nvPr/>
        </p:nvCxnSpPr>
        <p:spPr>
          <a:xfrm flipH="1">
            <a:off x="4056869" y="3283065"/>
            <a:ext cx="1" cy="11468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7DAE26D3-3760-4162-9073-F43AAFC599A9}"/>
              </a:ext>
            </a:extLst>
          </p:cNvPr>
          <p:cNvCxnSpPr>
            <a:cxnSpLocks/>
          </p:cNvCxnSpPr>
          <p:nvPr/>
        </p:nvCxnSpPr>
        <p:spPr>
          <a:xfrm flipH="1">
            <a:off x="5880143" y="3283065"/>
            <a:ext cx="1" cy="11468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7B1B8ED6-CEC8-450F-9289-965247834E7F}"/>
              </a:ext>
            </a:extLst>
          </p:cNvPr>
          <p:cNvCxnSpPr>
            <a:cxnSpLocks/>
          </p:cNvCxnSpPr>
          <p:nvPr/>
        </p:nvCxnSpPr>
        <p:spPr>
          <a:xfrm flipH="1">
            <a:off x="9526693" y="3283065"/>
            <a:ext cx="1" cy="11468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A35E24D5-E739-40F1-AB64-E18C5489341C}"/>
              </a:ext>
            </a:extLst>
          </p:cNvPr>
          <p:cNvSpPr txBox="1"/>
          <p:nvPr/>
        </p:nvSpPr>
        <p:spPr>
          <a:xfrm>
            <a:off x="473369" y="3398436"/>
            <a:ext cx="1710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2.5.15.EdgeX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로부터 데이터 적재하기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(subscription···</a:t>
            </a: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67AAAE09-234F-4F68-BCC3-35B21E4B936F}"/>
              </a:ext>
            </a:extLst>
          </p:cNvPr>
          <p:cNvCxnSpPr>
            <a:cxnSpLocks/>
          </p:cNvCxnSpPr>
          <p:nvPr/>
        </p:nvCxnSpPr>
        <p:spPr>
          <a:xfrm flipH="1">
            <a:off x="7703417" y="3283065"/>
            <a:ext cx="1" cy="11468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D7DA1E91-F3CA-42CB-9A99-48E0000FDD9A}"/>
              </a:ext>
            </a:extLst>
          </p:cNvPr>
          <p:cNvCxnSpPr>
            <a:cxnSpLocks/>
          </p:cNvCxnSpPr>
          <p:nvPr/>
        </p:nvCxnSpPr>
        <p:spPr>
          <a:xfrm flipH="1">
            <a:off x="2233595" y="3283065"/>
            <a:ext cx="1" cy="11468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8379D611-86EF-4F03-BE63-5E17A5F267BB}"/>
              </a:ext>
            </a:extLst>
          </p:cNvPr>
          <p:cNvSpPr txBox="1"/>
          <p:nvPr/>
        </p:nvSpPr>
        <p:spPr>
          <a:xfrm>
            <a:off x="2273838" y="3398436"/>
            <a:ext cx="1733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[SNR001]2.5.15.InceptionServingExample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CA3FCE4D-5A46-4A47-A38A-C9E845665DC5}"/>
              </a:ext>
            </a:extLst>
          </p:cNvPr>
          <p:cNvSpPr txBox="1"/>
          <p:nvPr/>
        </p:nvSpPr>
        <p:spPr>
          <a:xfrm>
            <a:off x="4107247" y="3398436"/>
            <a:ext cx="17333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BeeAI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모델 검증 및 평가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40B5B521-721C-4E7E-B4B9-B4BD73C63A72}"/>
              </a:ext>
            </a:extLst>
          </p:cNvPr>
          <p:cNvSpPr txBox="1"/>
          <p:nvPr/>
        </p:nvSpPr>
        <p:spPr>
          <a:xfrm>
            <a:off x="5919393" y="3398436"/>
            <a:ext cx="1733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01.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엣지노드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데이터 처리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(new)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F5FB1AB-36CC-4AA7-A650-216A93C91D75}"/>
              </a:ext>
            </a:extLst>
          </p:cNvPr>
          <p:cNvSpPr txBox="1"/>
          <p:nvPr/>
        </p:nvSpPr>
        <p:spPr>
          <a:xfrm>
            <a:off x="7748299" y="3398436"/>
            <a:ext cx="1840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03-1.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엣지노드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실시간 예측 서빙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7B80BF57-B3C1-4434-A6CD-7EB1D2E919FB}"/>
              </a:ext>
            </a:extLst>
          </p:cNvPr>
          <p:cNvSpPr txBox="1"/>
          <p:nvPr/>
        </p:nvSpPr>
        <p:spPr>
          <a:xfrm>
            <a:off x="474046" y="3772300"/>
            <a:ext cx="2380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2.5.15.EdgeX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로부터 데이터 적재하기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(subscription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적용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F38C0E8-283C-4578-86BF-8AE64C8ACD14}"/>
              </a:ext>
            </a:extLst>
          </p:cNvPr>
          <p:cNvSpPr txBox="1"/>
          <p:nvPr/>
        </p:nvSpPr>
        <p:spPr>
          <a:xfrm>
            <a:off x="5922581" y="3777307"/>
            <a:ext cx="195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[SNR001]2.5.15.InceptionServing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Example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3BD1489-718B-4F5B-A933-FE5E9C7CCA99}"/>
              </a:ext>
            </a:extLst>
          </p:cNvPr>
          <p:cNvSpPr txBox="1"/>
          <p:nvPr/>
        </p:nvSpPr>
        <p:spPr>
          <a:xfrm>
            <a:off x="2284227" y="3764606"/>
            <a:ext cx="12496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BeeAI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모델 검증 및 평가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5254D69-6148-4464-BD76-8FB9B4FE73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1-5. </a:t>
            </a:r>
            <a:r>
              <a:rPr lang="ko-KR" altLang="en-US" dirty="0"/>
              <a:t> 마우스 오버 시 관련 </a:t>
            </a:r>
            <a:r>
              <a:rPr lang="en-US" altLang="ko-KR" dirty="0"/>
              <a:t>tool </a:t>
            </a:r>
            <a:r>
              <a:rPr lang="ko-KR" altLang="en-US" dirty="0"/>
              <a:t>표시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  *</a:t>
            </a:r>
            <a:r>
              <a:rPr lang="ko-KR" altLang="en-US" dirty="0"/>
              <a:t>상태 값 표시 없음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757EDC43-58D3-48E3-9781-C36D57A3EB61}"/>
              </a:ext>
            </a:extLst>
          </p:cNvPr>
          <p:cNvSpPr/>
          <p:nvPr/>
        </p:nvSpPr>
        <p:spPr>
          <a:xfrm>
            <a:off x="544363" y="4252892"/>
            <a:ext cx="1392557" cy="129727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updated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8BD59D5F-3619-4C68-A9DF-6759A3F2CD16}"/>
              </a:ext>
            </a:extLst>
          </p:cNvPr>
          <p:cNvSpPr/>
          <p:nvPr/>
        </p:nvSpPr>
        <p:spPr>
          <a:xfrm>
            <a:off x="2316013" y="4252892"/>
            <a:ext cx="1392557" cy="129727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updated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C2CF179E-AEC1-4098-B843-F46ABCF4E498}"/>
              </a:ext>
            </a:extLst>
          </p:cNvPr>
          <p:cNvSpPr/>
          <p:nvPr/>
        </p:nvSpPr>
        <p:spPr>
          <a:xfrm>
            <a:off x="4135288" y="4252892"/>
            <a:ext cx="1392557" cy="129727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updated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94F549FC-D171-42C5-A5AF-5868E7286964}"/>
              </a:ext>
            </a:extLst>
          </p:cNvPr>
          <p:cNvSpPr/>
          <p:nvPr/>
        </p:nvSpPr>
        <p:spPr>
          <a:xfrm>
            <a:off x="5964088" y="4252892"/>
            <a:ext cx="1392557" cy="129727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updated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D2FB0B31-DEC5-4D74-BBEF-6C4582F4562F}"/>
              </a:ext>
            </a:extLst>
          </p:cNvPr>
          <p:cNvSpPr/>
          <p:nvPr/>
        </p:nvSpPr>
        <p:spPr>
          <a:xfrm>
            <a:off x="7774087" y="4252892"/>
            <a:ext cx="1392557" cy="129727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updated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E1284B33-044E-4C91-800E-D0C0583ED447}"/>
              </a:ext>
            </a:extLst>
          </p:cNvPr>
          <p:cNvSpPr/>
          <p:nvPr/>
        </p:nvSpPr>
        <p:spPr>
          <a:xfrm>
            <a:off x="306170" y="313042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68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9B6E062-FEEE-4AB9-9E0D-9773D53C52FB}"/>
              </a:ext>
            </a:extLst>
          </p:cNvPr>
          <p:cNvSpPr txBox="1"/>
          <p:nvPr/>
        </p:nvSpPr>
        <p:spPr>
          <a:xfrm>
            <a:off x="4134840" y="3636997"/>
            <a:ext cx="195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[SNR001]2.5.15.InceptionServing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Example</a:t>
            </a: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79C90A8F-CF91-4031-A813-DF58872D2B47}"/>
              </a:ext>
            </a:extLst>
          </p:cNvPr>
          <p:cNvSpPr/>
          <p:nvPr/>
        </p:nvSpPr>
        <p:spPr>
          <a:xfrm>
            <a:off x="418486" y="983410"/>
            <a:ext cx="1980000" cy="1980000"/>
          </a:xfrm>
          <a:prstGeom prst="roundRect">
            <a:avLst>
              <a:gd name="adj" fmla="val 2152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27DD7A4-10F2-4DD6-803C-67D37854A552}"/>
              </a:ext>
            </a:extLst>
          </p:cNvPr>
          <p:cNvSpPr txBox="1"/>
          <p:nvPr/>
        </p:nvSpPr>
        <p:spPr>
          <a:xfrm>
            <a:off x="414644" y="1112849"/>
            <a:ext cx="1463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TC-SF-900-CON-002 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9091003D-0692-431B-B42C-645597986B28}"/>
              </a:ext>
            </a:extLst>
          </p:cNvPr>
          <p:cNvSpPr/>
          <p:nvPr/>
        </p:nvSpPr>
        <p:spPr>
          <a:xfrm>
            <a:off x="441617" y="2189147"/>
            <a:ext cx="482472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</a:t>
            </a:r>
          </a:p>
        </p:txBody>
      </p: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223CA93C-9129-4574-9CCB-F8B89A517B3C}"/>
              </a:ext>
            </a:extLst>
          </p:cNvPr>
          <p:cNvGrpSpPr/>
          <p:nvPr/>
        </p:nvGrpSpPr>
        <p:grpSpPr>
          <a:xfrm>
            <a:off x="416783" y="2598338"/>
            <a:ext cx="1989096" cy="381592"/>
            <a:chOff x="2799772" y="2526981"/>
            <a:chExt cx="2096058" cy="381592"/>
          </a:xfrm>
        </p:grpSpPr>
        <p:sp>
          <p:nvSpPr>
            <p:cNvPr id="203" name="직사각형 59">
              <a:extLst>
                <a:ext uri="{FF2B5EF4-FFF2-40B4-BE49-F238E27FC236}">
                  <a16:creationId xmlns:a16="http://schemas.microsoft.com/office/drawing/2014/main" id="{5E09AA22-B360-40FE-B5E7-8088D1934B8A}"/>
                </a:ext>
              </a:extLst>
            </p:cNvPr>
            <p:cNvSpPr/>
            <p:nvPr/>
          </p:nvSpPr>
          <p:spPr>
            <a:xfrm>
              <a:off x="3847801" y="2526981"/>
              <a:ext cx="1048029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578D85AB-778E-4AE3-A24D-D8502FBD7076}"/>
                </a:ext>
              </a:extLst>
            </p:cNvPr>
            <p:cNvSpPr txBox="1"/>
            <p:nvPr/>
          </p:nvSpPr>
          <p:spPr>
            <a:xfrm>
              <a:off x="4021519" y="2592009"/>
              <a:ext cx="8634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3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Report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05" name="직사각형 63">
              <a:extLst>
                <a:ext uri="{FF2B5EF4-FFF2-40B4-BE49-F238E27FC236}">
                  <a16:creationId xmlns:a16="http://schemas.microsoft.com/office/drawing/2014/main" id="{BBD60065-47DC-4D41-A2CD-8A7D70664F12}"/>
                </a:ext>
              </a:extLst>
            </p:cNvPr>
            <p:cNvSpPr/>
            <p:nvPr/>
          </p:nvSpPr>
          <p:spPr>
            <a:xfrm>
              <a:off x="2799772" y="2526981"/>
              <a:ext cx="1048028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206" name="그래픽 205">
              <a:extLst>
                <a:ext uri="{FF2B5EF4-FFF2-40B4-BE49-F238E27FC236}">
                  <a16:creationId xmlns:a16="http://schemas.microsoft.com/office/drawing/2014/main" id="{2657DBB2-3AB4-4F88-A305-55DFC3D86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93062" y="2653934"/>
              <a:ext cx="128423" cy="127685"/>
            </a:xfrm>
            <a:prstGeom prst="rect">
              <a:avLst/>
            </a:prstGeom>
          </p:spPr>
        </p:pic>
        <p:pic>
          <p:nvPicPr>
            <p:cNvPr id="207" name="그래픽 206">
              <a:extLst>
                <a:ext uri="{FF2B5EF4-FFF2-40B4-BE49-F238E27FC236}">
                  <a16:creationId xmlns:a16="http://schemas.microsoft.com/office/drawing/2014/main" id="{FA561DCA-82E8-46D7-B6D8-79E75CAC6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77225" y="2651031"/>
              <a:ext cx="121839" cy="121138"/>
            </a:xfrm>
            <a:prstGeom prst="rect">
              <a:avLst/>
            </a:prstGeom>
          </p:spPr>
        </p:pic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626E7705-90FB-412C-8325-1A5DD121BB17}"/>
                </a:ext>
              </a:extLst>
            </p:cNvPr>
            <p:cNvSpPr txBox="1"/>
            <p:nvPr/>
          </p:nvSpPr>
          <p:spPr>
            <a:xfrm>
              <a:off x="2882159" y="2592009"/>
              <a:ext cx="10341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6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Workflow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pic>
        <p:nvPicPr>
          <p:cNvPr id="210" name="그래픽 209">
            <a:extLst>
              <a:ext uri="{FF2B5EF4-FFF2-40B4-BE49-F238E27FC236}">
                <a16:creationId xmlns:a16="http://schemas.microsoft.com/office/drawing/2014/main" id="{CF02C6ED-90B6-4E60-BA0E-A140821E0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129" y="2718573"/>
            <a:ext cx="121870" cy="127685"/>
          </a:xfrm>
          <a:prstGeom prst="roundRect">
            <a:avLst/>
          </a:prstGeom>
        </p:spPr>
      </p:pic>
      <p:sp>
        <p:nvSpPr>
          <p:cNvPr id="211" name="사각형: 둥근 모서리 210">
            <a:extLst>
              <a:ext uri="{FF2B5EF4-FFF2-40B4-BE49-F238E27FC236}">
                <a16:creationId xmlns:a16="http://schemas.microsoft.com/office/drawing/2014/main" id="{42C88903-B59A-4183-95AC-4D81C7132BCB}"/>
              </a:ext>
            </a:extLst>
          </p:cNvPr>
          <p:cNvSpPr/>
          <p:nvPr/>
        </p:nvSpPr>
        <p:spPr>
          <a:xfrm>
            <a:off x="494966" y="2353082"/>
            <a:ext cx="1716418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created 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12" name="사각형: 둥근 모서리 211">
            <a:extLst>
              <a:ext uri="{FF2B5EF4-FFF2-40B4-BE49-F238E27FC236}">
                <a16:creationId xmlns:a16="http://schemas.microsoft.com/office/drawing/2014/main" id="{E98A072D-6649-4AAB-9853-6F72DDAF03FE}"/>
              </a:ext>
            </a:extLst>
          </p:cNvPr>
          <p:cNvSpPr/>
          <p:nvPr/>
        </p:nvSpPr>
        <p:spPr>
          <a:xfrm>
            <a:off x="2848326" y="2189147"/>
            <a:ext cx="482472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</a:t>
            </a:r>
          </a:p>
        </p:txBody>
      </p:sp>
      <p:sp>
        <p:nvSpPr>
          <p:cNvPr id="217" name="사각형: 둥근 모서리 216">
            <a:extLst>
              <a:ext uri="{FF2B5EF4-FFF2-40B4-BE49-F238E27FC236}">
                <a16:creationId xmlns:a16="http://schemas.microsoft.com/office/drawing/2014/main" id="{79FF41F8-93E3-4591-81CB-EF22C61308A1}"/>
              </a:ext>
            </a:extLst>
          </p:cNvPr>
          <p:cNvSpPr/>
          <p:nvPr/>
        </p:nvSpPr>
        <p:spPr>
          <a:xfrm>
            <a:off x="2901675" y="2353082"/>
            <a:ext cx="1716418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created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3CA40F3E-CCC3-432C-A8EA-42CF992C7229}"/>
              </a:ext>
            </a:extLst>
          </p:cNvPr>
          <p:cNvSpPr/>
          <p:nvPr/>
        </p:nvSpPr>
        <p:spPr>
          <a:xfrm>
            <a:off x="7601621" y="2353082"/>
            <a:ext cx="1716418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created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19" name="사각형: 둥근 모서리 218">
            <a:extLst>
              <a:ext uri="{FF2B5EF4-FFF2-40B4-BE49-F238E27FC236}">
                <a16:creationId xmlns:a16="http://schemas.microsoft.com/office/drawing/2014/main" id="{D8AC6EB4-7EB3-4FFB-B162-B6B8765321A1}"/>
              </a:ext>
            </a:extLst>
          </p:cNvPr>
          <p:cNvSpPr/>
          <p:nvPr/>
        </p:nvSpPr>
        <p:spPr>
          <a:xfrm>
            <a:off x="5248886" y="2353082"/>
            <a:ext cx="1716418" cy="19925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created 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66EEB7B7-50AA-4986-AF77-188E738FE032}"/>
              </a:ext>
            </a:extLst>
          </p:cNvPr>
          <p:cNvSpPr/>
          <p:nvPr/>
        </p:nvSpPr>
        <p:spPr>
          <a:xfrm>
            <a:off x="5180230" y="981633"/>
            <a:ext cx="1980001" cy="1992794"/>
          </a:xfrm>
          <a:prstGeom prst="roundRect">
            <a:avLst>
              <a:gd name="adj" fmla="val 1597"/>
            </a:avLst>
          </a:prstGeom>
          <a:solidFill>
            <a:schemeClr val="tx1">
              <a:lumMod val="65000"/>
              <a:lumOff val="35000"/>
              <a:alpha val="51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5D985CF-124B-441D-B16D-377247E42B89}"/>
              </a:ext>
            </a:extLst>
          </p:cNvPr>
          <p:cNvGrpSpPr/>
          <p:nvPr/>
        </p:nvGrpSpPr>
        <p:grpSpPr>
          <a:xfrm>
            <a:off x="5475674" y="1639014"/>
            <a:ext cx="1365721" cy="407522"/>
            <a:chOff x="5264413" y="1586486"/>
            <a:chExt cx="1816276" cy="541966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48EF40EA-00C5-453D-8608-AA5A8310606A}"/>
                </a:ext>
              </a:extLst>
            </p:cNvPr>
            <p:cNvGrpSpPr/>
            <p:nvPr/>
          </p:nvGrpSpPr>
          <p:grpSpPr>
            <a:xfrm>
              <a:off x="5264413" y="1586486"/>
              <a:ext cx="1816276" cy="541966"/>
              <a:chOff x="8051619" y="1482097"/>
              <a:chExt cx="1816276" cy="541966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D2F5CB6F-F6D7-4EC4-93E2-CAC001764662}"/>
                  </a:ext>
                </a:extLst>
              </p:cNvPr>
              <p:cNvSpPr/>
              <p:nvPr/>
            </p:nvSpPr>
            <p:spPr>
              <a:xfrm>
                <a:off x="8051619" y="1482097"/>
                <a:ext cx="541966" cy="541966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28" name="그래픽 127" descr="연필 단색으로 채워진">
                <a:extLst>
                  <a:ext uri="{FF2B5EF4-FFF2-40B4-BE49-F238E27FC236}">
                    <a16:creationId xmlns:a16="http://schemas.microsoft.com/office/drawing/2014/main" id="{07B4E658-7036-4B16-8B1D-BAE9410EF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200619" y="1635633"/>
                <a:ext cx="243964" cy="243958"/>
              </a:xfrm>
              <a:prstGeom prst="rect">
                <a:avLst/>
              </a:prstGeom>
            </p:spPr>
          </p:pic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CE0FEA3F-B070-4D79-A518-1FEBD2834924}"/>
                  </a:ext>
                </a:extLst>
              </p:cNvPr>
              <p:cNvSpPr/>
              <p:nvPr/>
            </p:nvSpPr>
            <p:spPr>
              <a:xfrm>
                <a:off x="8683168" y="1482097"/>
                <a:ext cx="541966" cy="541966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30" name="그래픽 129" descr="쓰레기 단색으로 채워진">
                <a:extLst>
                  <a:ext uri="{FF2B5EF4-FFF2-40B4-BE49-F238E27FC236}">
                    <a16:creationId xmlns:a16="http://schemas.microsoft.com/office/drawing/2014/main" id="{CAF665C1-4A35-4CE8-AAAC-5DC7DB5FC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823161" y="1609035"/>
                <a:ext cx="261978" cy="261976"/>
              </a:xfrm>
              <a:prstGeom prst="rect">
                <a:avLst/>
              </a:prstGeom>
            </p:spPr>
          </p:pic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AE2200F0-C4A6-4CE0-813F-6464DA9259FD}"/>
                  </a:ext>
                </a:extLst>
              </p:cNvPr>
              <p:cNvSpPr/>
              <p:nvPr/>
            </p:nvSpPr>
            <p:spPr>
              <a:xfrm>
                <a:off x="9325929" y="1482097"/>
                <a:ext cx="541966" cy="541966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B21AF2F-C872-48AE-AAEE-920ABCBE1D66}"/>
                </a:ext>
              </a:extLst>
            </p:cNvPr>
            <p:cNvGrpSpPr/>
            <p:nvPr/>
          </p:nvGrpSpPr>
          <p:grpSpPr>
            <a:xfrm>
              <a:off x="6639210" y="1689590"/>
              <a:ext cx="357908" cy="336645"/>
              <a:chOff x="6639210" y="1689590"/>
              <a:chExt cx="357908" cy="336645"/>
            </a:xfrm>
          </p:grpSpPr>
          <p:pic>
            <p:nvPicPr>
              <p:cNvPr id="104" name="그래픽 103" descr="폴더 단색으로 채워진">
                <a:extLst>
                  <a:ext uri="{FF2B5EF4-FFF2-40B4-BE49-F238E27FC236}">
                    <a16:creationId xmlns:a16="http://schemas.microsoft.com/office/drawing/2014/main" id="{020B6D4C-B075-4289-A9B7-E04FCA886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639210" y="1689590"/>
                <a:ext cx="336645" cy="336645"/>
              </a:xfrm>
              <a:prstGeom prst="rect">
                <a:avLst/>
              </a:prstGeom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73AB746-9C74-457F-8C2A-073EF18830F6}"/>
                  </a:ext>
                </a:extLst>
              </p:cNvPr>
              <p:cNvSpPr txBox="1"/>
              <p:nvPr/>
            </p:nvSpPr>
            <p:spPr>
              <a:xfrm>
                <a:off x="6729096" y="1765437"/>
                <a:ext cx="26802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+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p:grp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737A425-F095-436D-9E8A-62FDEA7A1E21}"/>
              </a:ext>
            </a:extLst>
          </p:cNvPr>
          <p:cNvGrpSpPr/>
          <p:nvPr/>
        </p:nvGrpSpPr>
        <p:grpSpPr>
          <a:xfrm>
            <a:off x="5175884" y="2598338"/>
            <a:ext cx="1989096" cy="381592"/>
            <a:chOff x="2799772" y="2526981"/>
            <a:chExt cx="2096058" cy="381592"/>
          </a:xfrm>
        </p:grpSpPr>
        <p:sp>
          <p:nvSpPr>
            <p:cNvPr id="120" name="직사각형 59">
              <a:extLst>
                <a:ext uri="{FF2B5EF4-FFF2-40B4-BE49-F238E27FC236}">
                  <a16:creationId xmlns:a16="http://schemas.microsoft.com/office/drawing/2014/main" id="{3E88A289-CAE0-494E-89A5-1D7C1215AAE0}"/>
                </a:ext>
              </a:extLst>
            </p:cNvPr>
            <p:cNvSpPr/>
            <p:nvPr/>
          </p:nvSpPr>
          <p:spPr>
            <a:xfrm>
              <a:off x="3847801" y="2526981"/>
              <a:ext cx="1048029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0A323FE-7B4D-4D71-BF23-70887BB3B544}"/>
                </a:ext>
              </a:extLst>
            </p:cNvPr>
            <p:cNvSpPr txBox="1"/>
            <p:nvPr/>
          </p:nvSpPr>
          <p:spPr>
            <a:xfrm>
              <a:off x="4021519" y="2592009"/>
              <a:ext cx="8634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3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Report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22" name="직사각형 63">
              <a:extLst>
                <a:ext uri="{FF2B5EF4-FFF2-40B4-BE49-F238E27FC236}">
                  <a16:creationId xmlns:a16="http://schemas.microsoft.com/office/drawing/2014/main" id="{6C80D89C-9402-4E52-A77A-7BF223C951A2}"/>
                </a:ext>
              </a:extLst>
            </p:cNvPr>
            <p:cNvSpPr/>
            <p:nvPr/>
          </p:nvSpPr>
          <p:spPr>
            <a:xfrm>
              <a:off x="2799772" y="2526981"/>
              <a:ext cx="1048028" cy="38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123" name="그래픽 122">
              <a:extLst>
                <a:ext uri="{FF2B5EF4-FFF2-40B4-BE49-F238E27FC236}">
                  <a16:creationId xmlns:a16="http://schemas.microsoft.com/office/drawing/2014/main" id="{7002F8E4-36AE-459D-9AB2-8F57F30BE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93062" y="2653934"/>
              <a:ext cx="128423" cy="127685"/>
            </a:xfrm>
            <a:prstGeom prst="rect">
              <a:avLst/>
            </a:prstGeom>
          </p:spPr>
        </p:pic>
        <p:pic>
          <p:nvPicPr>
            <p:cNvPr id="124" name="그래픽 123">
              <a:extLst>
                <a:ext uri="{FF2B5EF4-FFF2-40B4-BE49-F238E27FC236}">
                  <a16:creationId xmlns:a16="http://schemas.microsoft.com/office/drawing/2014/main" id="{06DEA00D-95CC-4AF2-8682-7CAA02F4B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77225" y="2651031"/>
              <a:ext cx="121839" cy="121138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2C9C954-5520-414E-BEC7-C6EF51865FDD}"/>
                </a:ext>
              </a:extLst>
            </p:cNvPr>
            <p:cNvSpPr txBox="1"/>
            <p:nvPr/>
          </p:nvSpPr>
          <p:spPr>
            <a:xfrm>
              <a:off x="2882159" y="2592009"/>
              <a:ext cx="10341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6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Workflow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pic>
        <p:nvPicPr>
          <p:cNvPr id="126" name="그래픽 125">
            <a:extLst>
              <a:ext uri="{FF2B5EF4-FFF2-40B4-BE49-F238E27FC236}">
                <a16:creationId xmlns:a16="http://schemas.microsoft.com/office/drawing/2014/main" id="{19D9A476-7444-4A8C-9D7F-76A99F471A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72323" y="2699803"/>
            <a:ext cx="121870" cy="127685"/>
          </a:xfrm>
          <a:prstGeom prst="round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A39D551D-961D-49ED-A1CC-B2E0E17ECDDF}"/>
              </a:ext>
            </a:extLst>
          </p:cNvPr>
          <p:cNvSpPr txBox="1"/>
          <p:nvPr/>
        </p:nvSpPr>
        <p:spPr>
          <a:xfrm>
            <a:off x="3603198" y="2920568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▲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9E24A98-9E06-48D1-A4B5-B24D21AAFCC3}"/>
              </a:ext>
            </a:extLst>
          </p:cNvPr>
          <p:cNvSpPr txBox="1"/>
          <p:nvPr/>
        </p:nvSpPr>
        <p:spPr>
          <a:xfrm>
            <a:off x="7921578" y="4382619"/>
            <a:ext cx="1673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Report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1612312B-6BF3-47C0-830A-2181EFAC42B5}"/>
              </a:ext>
            </a:extLst>
          </p:cNvPr>
          <p:cNvGrpSpPr/>
          <p:nvPr/>
        </p:nvGrpSpPr>
        <p:grpSpPr>
          <a:xfrm>
            <a:off x="392449" y="4938935"/>
            <a:ext cx="9118977" cy="64915"/>
            <a:chOff x="392449" y="4938935"/>
            <a:chExt cx="9118977" cy="64915"/>
          </a:xfrm>
        </p:grpSpPr>
        <p:sp>
          <p:nvSpPr>
            <p:cNvPr id="173" name="사각형: 둥근 모서리 172">
              <a:extLst>
                <a:ext uri="{FF2B5EF4-FFF2-40B4-BE49-F238E27FC236}">
                  <a16:creationId xmlns:a16="http://schemas.microsoft.com/office/drawing/2014/main" id="{2A46B1E4-195E-43B4-A4C7-BF2449B31A0E}"/>
                </a:ext>
              </a:extLst>
            </p:cNvPr>
            <p:cNvSpPr/>
            <p:nvPr/>
          </p:nvSpPr>
          <p:spPr>
            <a:xfrm>
              <a:off x="392449" y="4958060"/>
              <a:ext cx="9118977" cy="457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91" name="사각형: 둥근 모서리 190">
              <a:extLst>
                <a:ext uri="{FF2B5EF4-FFF2-40B4-BE49-F238E27FC236}">
                  <a16:creationId xmlns:a16="http://schemas.microsoft.com/office/drawing/2014/main" id="{127A11D5-C93F-4E12-ACB9-94EA63466B14}"/>
                </a:ext>
              </a:extLst>
            </p:cNvPr>
            <p:cNvSpPr/>
            <p:nvPr/>
          </p:nvSpPr>
          <p:spPr>
            <a:xfrm>
              <a:off x="4169081" y="4938935"/>
              <a:ext cx="1750312" cy="610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A6C74B8D-A10A-4D21-85DF-27B59A2368CB}"/>
              </a:ext>
            </a:extLst>
          </p:cNvPr>
          <p:cNvSpPr/>
          <p:nvPr/>
        </p:nvSpPr>
        <p:spPr>
          <a:xfrm>
            <a:off x="9294527" y="4259282"/>
            <a:ext cx="302351" cy="129727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나눔고딕"/>
                <a:ea typeface="나눔고딕"/>
              </a:rPr>
              <a:t>7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133" name="그래픽 132" descr="공유 단색으로 채워진">
            <a:extLst>
              <a:ext uri="{FF2B5EF4-FFF2-40B4-BE49-F238E27FC236}">
                <a16:creationId xmlns:a16="http://schemas.microsoft.com/office/drawing/2014/main" id="{DC3521F0-1692-4777-A830-8C8124F3EB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218332" y="4273757"/>
            <a:ext cx="111152" cy="111152"/>
          </a:xfrm>
          <a:prstGeom prst="rect">
            <a:avLst/>
          </a:prstGeom>
        </p:spPr>
      </p:pic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4ED95F00-35D7-4046-B329-9EC579B9ABFC}"/>
              </a:ext>
            </a:extLst>
          </p:cNvPr>
          <p:cNvSpPr/>
          <p:nvPr/>
        </p:nvSpPr>
        <p:spPr>
          <a:xfrm>
            <a:off x="7495073" y="4256306"/>
            <a:ext cx="302351" cy="129727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나눔고딕"/>
                <a:ea typeface="나눔고딕"/>
              </a:rPr>
              <a:t>2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154" name="그래픽 153" descr="공유 단색으로 채워진">
            <a:extLst>
              <a:ext uri="{FF2B5EF4-FFF2-40B4-BE49-F238E27FC236}">
                <a16:creationId xmlns:a16="http://schemas.microsoft.com/office/drawing/2014/main" id="{1F231731-FCEF-4683-9060-6349B03B7A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18878" y="4270781"/>
            <a:ext cx="111152" cy="111152"/>
          </a:xfrm>
          <a:prstGeom prst="rect">
            <a:avLst/>
          </a:prstGeom>
        </p:spPr>
      </p:pic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7EA9F7B-3F31-4811-B005-F2BC87E8004F}"/>
              </a:ext>
            </a:extLst>
          </p:cNvPr>
          <p:cNvGrpSpPr/>
          <p:nvPr/>
        </p:nvGrpSpPr>
        <p:grpSpPr>
          <a:xfrm>
            <a:off x="2302636" y="4513903"/>
            <a:ext cx="1689939" cy="306153"/>
            <a:chOff x="2302636" y="4513903"/>
            <a:chExt cx="1689939" cy="306153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C434182A-E64F-4B64-8469-76CC77C8E58A}"/>
                </a:ext>
              </a:extLst>
            </p:cNvPr>
            <p:cNvGrpSpPr/>
            <p:nvPr/>
          </p:nvGrpSpPr>
          <p:grpSpPr>
            <a:xfrm>
              <a:off x="2994453" y="4513903"/>
              <a:ext cx="306153" cy="306153"/>
              <a:chOff x="2837155" y="4512926"/>
              <a:chExt cx="306153" cy="306153"/>
            </a:xfrm>
          </p:grpSpPr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889614B6-8A23-4DDD-8DD3-4DEA50124337}"/>
                  </a:ext>
                </a:extLst>
              </p:cNvPr>
              <p:cNvSpPr/>
              <p:nvPr/>
            </p:nvSpPr>
            <p:spPr>
              <a:xfrm>
                <a:off x="2837155" y="4512926"/>
                <a:ext cx="306153" cy="30615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83" name="그래픽 182" descr="쓰레기 단색으로 채워진">
                <a:extLst>
                  <a:ext uri="{FF2B5EF4-FFF2-40B4-BE49-F238E27FC236}">
                    <a16:creationId xmlns:a16="http://schemas.microsoft.com/office/drawing/2014/main" id="{782F92B7-2235-4B64-917F-D4267165B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913000" y="4588592"/>
                <a:ext cx="154460" cy="154458"/>
              </a:xfrm>
              <a:prstGeom prst="rect">
                <a:avLst/>
              </a:prstGeom>
            </p:spPr>
          </p:pic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A0EAE9F9-9942-438A-B20D-272B0D4C0F63}"/>
                </a:ext>
              </a:extLst>
            </p:cNvPr>
            <p:cNvGrpSpPr/>
            <p:nvPr/>
          </p:nvGrpSpPr>
          <p:grpSpPr>
            <a:xfrm>
              <a:off x="3686422" y="4513903"/>
              <a:ext cx="306153" cy="306153"/>
              <a:chOff x="3546722" y="4512926"/>
              <a:chExt cx="306153" cy="306153"/>
            </a:xfrm>
          </p:grpSpPr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2A4996B7-6861-41E0-A7F0-F90873ACCAAB}"/>
                  </a:ext>
                </a:extLst>
              </p:cNvPr>
              <p:cNvSpPr/>
              <p:nvPr/>
            </p:nvSpPr>
            <p:spPr>
              <a:xfrm>
                <a:off x="3546722" y="4512926"/>
                <a:ext cx="306153" cy="30615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77" name="그래픽 176" descr="공유 단색으로 채워진">
                <a:extLst>
                  <a:ext uri="{FF2B5EF4-FFF2-40B4-BE49-F238E27FC236}">
                    <a16:creationId xmlns:a16="http://schemas.microsoft.com/office/drawing/2014/main" id="{4224D192-FB35-455D-9266-9DD7202F8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593074" y="4554933"/>
                <a:ext cx="214267" cy="214266"/>
              </a:xfrm>
              <a:prstGeom prst="rect">
                <a:avLst/>
              </a:prstGeom>
            </p:spPr>
          </p:pic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1873C9C5-26F8-48C1-82E1-205152BA829E}"/>
                </a:ext>
              </a:extLst>
            </p:cNvPr>
            <p:cNvGrpSpPr/>
            <p:nvPr/>
          </p:nvGrpSpPr>
          <p:grpSpPr>
            <a:xfrm>
              <a:off x="3340438" y="4513903"/>
              <a:ext cx="306153" cy="306153"/>
              <a:chOff x="3189964" y="4512926"/>
              <a:chExt cx="306153" cy="306153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DF3B07AA-0B87-44F7-848A-FE83EC92862B}"/>
                  </a:ext>
                </a:extLst>
              </p:cNvPr>
              <p:cNvSpPr/>
              <p:nvPr/>
            </p:nvSpPr>
            <p:spPr>
              <a:xfrm>
                <a:off x="3189964" y="4512926"/>
                <a:ext cx="306153" cy="30615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70" name="Picture 2" descr="복제 - 무료 파일 및 폴더개 아이콘">
                <a:extLst>
                  <a:ext uri="{FF2B5EF4-FFF2-40B4-BE49-F238E27FC236}">
                    <a16:creationId xmlns:a16="http://schemas.microsoft.com/office/drawing/2014/main" id="{CE9663F2-A4C5-455D-BEAE-45A85BBAB6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4677" y="4588591"/>
                <a:ext cx="157546" cy="157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4232C893-901E-4E21-868D-3BFF80923A16}"/>
                </a:ext>
              </a:extLst>
            </p:cNvPr>
            <p:cNvGrpSpPr/>
            <p:nvPr/>
          </p:nvGrpSpPr>
          <p:grpSpPr>
            <a:xfrm>
              <a:off x="2302636" y="4513903"/>
              <a:ext cx="306153" cy="306153"/>
              <a:chOff x="2480397" y="4512926"/>
              <a:chExt cx="306153" cy="30615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E3831EE-81B0-42D8-A5A7-DF0441C273C4}"/>
                  </a:ext>
                </a:extLst>
              </p:cNvPr>
              <p:cNvSpPr/>
              <p:nvPr/>
            </p:nvSpPr>
            <p:spPr>
              <a:xfrm>
                <a:off x="2480397" y="4512926"/>
                <a:ext cx="306153" cy="30615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68" name="그래픽 167" descr="돋보기 단색으로 채워진">
                <a:extLst>
                  <a:ext uri="{FF2B5EF4-FFF2-40B4-BE49-F238E27FC236}">
                    <a16:creationId xmlns:a16="http://schemas.microsoft.com/office/drawing/2014/main" id="{CA50B01C-2676-464C-A7C1-FCBE1A1DA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2543473" y="4576002"/>
                <a:ext cx="180000" cy="180000"/>
              </a:xfrm>
              <a:prstGeom prst="rect">
                <a:avLst/>
              </a:prstGeom>
            </p:spPr>
          </p:pic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99356B80-FB33-426B-9933-D0E340DD1787}"/>
                </a:ext>
              </a:extLst>
            </p:cNvPr>
            <p:cNvGrpSpPr/>
            <p:nvPr/>
          </p:nvGrpSpPr>
          <p:grpSpPr>
            <a:xfrm>
              <a:off x="2648621" y="4513979"/>
              <a:ext cx="306000" cy="306000"/>
              <a:chOff x="3931527" y="4489478"/>
              <a:chExt cx="306000" cy="306000"/>
            </a:xfrm>
          </p:grpSpPr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C8186355-500B-4B2D-A706-5DD0FDCF84B0}"/>
                  </a:ext>
                </a:extLst>
              </p:cNvPr>
              <p:cNvSpPr/>
              <p:nvPr/>
            </p:nvSpPr>
            <p:spPr>
              <a:xfrm>
                <a:off x="3931527" y="4489478"/>
                <a:ext cx="306000" cy="306000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66" name="그래픽 165" descr="연필 단색으로 채워진">
                <a:extLst>
                  <a:ext uri="{FF2B5EF4-FFF2-40B4-BE49-F238E27FC236}">
                    <a16:creationId xmlns:a16="http://schemas.microsoft.com/office/drawing/2014/main" id="{01240579-C52A-441B-9EAC-2E41E96DD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07125" y="4565078"/>
                <a:ext cx="154804" cy="154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92818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A29A01-6AAE-4358-A2CB-8F3C97510C4E}"/>
              </a:ext>
            </a:extLst>
          </p:cNvPr>
          <p:cNvSpPr/>
          <p:nvPr/>
        </p:nvSpPr>
        <p:spPr>
          <a:xfrm>
            <a:off x="0" y="1169276"/>
            <a:ext cx="9982199" cy="5688724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DBF7AB3-552D-4538-B8C0-E52D2B209B79}"/>
              </a:ext>
            </a:extLst>
          </p:cNvPr>
          <p:cNvSpPr/>
          <p:nvPr/>
        </p:nvSpPr>
        <p:spPr>
          <a:xfrm>
            <a:off x="3485761" y="1755740"/>
            <a:ext cx="2873536" cy="1181196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49A888C1-B342-4AA3-9402-2CC58A223AD7}"/>
              </a:ext>
            </a:extLst>
          </p:cNvPr>
          <p:cNvSpPr/>
          <p:nvPr/>
        </p:nvSpPr>
        <p:spPr>
          <a:xfrm>
            <a:off x="383174" y="1755740"/>
            <a:ext cx="2873536" cy="1181196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A4FAC153-5897-435C-8666-EE476B85FECF}"/>
              </a:ext>
            </a:extLst>
          </p:cNvPr>
          <p:cNvCxnSpPr>
            <a:cxnSpLocks/>
          </p:cNvCxnSpPr>
          <p:nvPr/>
        </p:nvCxnSpPr>
        <p:spPr>
          <a:xfrm>
            <a:off x="412999" y="2936938"/>
            <a:ext cx="2843711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85C1FCC-7D6B-4F43-B80D-E03312821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목록</a:t>
            </a:r>
            <a:r>
              <a:rPr lang="en-US" altLang="ko-KR" dirty="0"/>
              <a:t>_Shared Files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6A0E7D-ABB2-4B61-842E-3214AE0B90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카테고리 분류</a:t>
            </a:r>
            <a:r>
              <a:rPr lang="en-US" altLang="ko-KR" dirty="0"/>
              <a:t>/</a:t>
            </a:r>
            <a:r>
              <a:rPr lang="ko-KR" altLang="en-US" dirty="0"/>
              <a:t>정렬</a:t>
            </a:r>
            <a:endParaRPr lang="en-US" altLang="ko-KR" dirty="0"/>
          </a:p>
          <a:p>
            <a:pPr indent="0">
              <a:spcBef>
                <a:spcPts val="100"/>
              </a:spcBef>
              <a:buNone/>
            </a:pPr>
            <a:r>
              <a:rPr lang="ko-KR" altLang="en-US" dirty="0"/>
              <a:t>카테고리</a:t>
            </a:r>
            <a:r>
              <a:rPr lang="en-US" altLang="ko-KR" dirty="0"/>
              <a:t>Option</a:t>
            </a:r>
          </a:p>
          <a:p>
            <a:pPr marL="87313" indent="0">
              <a:spcBef>
                <a:spcPts val="100"/>
              </a:spcBef>
              <a:buFontTx/>
              <a:buChar char="-"/>
            </a:pPr>
            <a:r>
              <a:rPr lang="en-US" altLang="ko-KR" dirty="0"/>
              <a:t>All : </a:t>
            </a:r>
            <a:r>
              <a:rPr lang="ko-KR" altLang="en-US" dirty="0"/>
              <a:t>전체보기</a:t>
            </a:r>
            <a:endParaRPr lang="en-US" altLang="ko-KR" dirty="0"/>
          </a:p>
          <a:p>
            <a:pPr marL="87313" indent="0">
              <a:spcBef>
                <a:spcPts val="100"/>
              </a:spcBef>
              <a:buFontTx/>
              <a:buChar char="-"/>
            </a:pPr>
            <a:r>
              <a:rPr lang="en-US" altLang="ko-KR" dirty="0"/>
              <a:t>Workflow : </a:t>
            </a:r>
            <a:r>
              <a:rPr lang="ko-KR" altLang="en-US" dirty="0" err="1"/>
              <a:t>워크벤치만</a:t>
            </a:r>
            <a:r>
              <a:rPr lang="ko-KR" altLang="en-US" dirty="0"/>
              <a:t> 보기</a:t>
            </a:r>
            <a:endParaRPr lang="en-US" altLang="ko-KR" dirty="0"/>
          </a:p>
          <a:p>
            <a:pPr marL="87313" indent="0">
              <a:spcBef>
                <a:spcPts val="100"/>
              </a:spcBef>
              <a:buFontTx/>
              <a:buChar char="-"/>
            </a:pPr>
            <a:r>
              <a:rPr lang="en-US" altLang="ko-KR" dirty="0"/>
              <a:t>Report : </a:t>
            </a:r>
            <a:r>
              <a:rPr lang="ko-KR" altLang="en-US" dirty="0"/>
              <a:t>레포트만 보기</a:t>
            </a:r>
            <a:endParaRPr lang="en-US" altLang="ko-KR" dirty="0"/>
          </a:p>
          <a:p>
            <a:pPr indent="0">
              <a:buNone/>
            </a:pPr>
            <a:r>
              <a:rPr lang="ko-KR" altLang="en-US" dirty="0"/>
              <a:t>정렬 </a:t>
            </a:r>
            <a:r>
              <a:rPr lang="en-US" altLang="ko-KR" dirty="0"/>
              <a:t>Option: name, date of share</a:t>
            </a:r>
          </a:p>
          <a:p>
            <a:pPr indent="0"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워크벤치</a:t>
            </a:r>
            <a:r>
              <a:rPr lang="en-US" altLang="ko-KR" dirty="0"/>
              <a:t>/</a:t>
            </a:r>
            <a:r>
              <a:rPr lang="ko-KR" altLang="en-US" dirty="0" err="1"/>
              <a:t>레포트</a:t>
            </a:r>
            <a:r>
              <a:rPr lang="ko-KR" altLang="en-US" dirty="0"/>
              <a:t> 파일 단위</a:t>
            </a:r>
            <a:endParaRPr lang="en-US" altLang="ko-KR" dirty="0"/>
          </a:p>
          <a:p>
            <a:pPr marL="87313" indent="0">
              <a:spcBef>
                <a:spcPts val="300"/>
              </a:spcBef>
              <a:buNone/>
            </a:pPr>
            <a:r>
              <a:rPr lang="en-US" altLang="ko-KR" dirty="0"/>
              <a:t>2-1. </a:t>
            </a:r>
            <a:r>
              <a:rPr lang="ko-KR" altLang="en-US" dirty="0"/>
              <a:t>작업 유형 표시</a:t>
            </a:r>
            <a:r>
              <a:rPr lang="en-US" altLang="ko-KR" dirty="0"/>
              <a:t>(Workflow/Report)</a:t>
            </a:r>
          </a:p>
          <a:p>
            <a:pPr marL="88900" indent="1588">
              <a:spcBef>
                <a:spcPts val="100"/>
              </a:spcBef>
              <a:buNone/>
            </a:pPr>
            <a:r>
              <a:rPr lang="en-US" altLang="ko-KR" dirty="0"/>
              <a:t>2-2. Workflow</a:t>
            </a:r>
            <a:r>
              <a:rPr lang="ko-KR" altLang="en-US" dirty="0"/>
              <a:t>명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1</a:t>
            </a:r>
            <a:r>
              <a:rPr lang="ko-KR" altLang="en-US" dirty="0"/>
              <a:t>줄</a:t>
            </a:r>
            <a:r>
              <a:rPr lang="en-US" altLang="ko-KR" dirty="0"/>
              <a:t>, </a:t>
            </a:r>
            <a:r>
              <a:rPr lang="ko-KR" altLang="en-US" dirty="0"/>
              <a:t>초과시</a:t>
            </a:r>
            <a:r>
              <a:rPr lang="ko-KR" altLang="en-US" spc="0" dirty="0"/>
              <a:t> </a:t>
            </a:r>
            <a:r>
              <a:rPr lang="en-US" altLang="ko-KR" spc="0" dirty="0"/>
              <a:t>··· </a:t>
            </a:r>
            <a:r>
              <a:rPr lang="ko-KR" altLang="en-US" dirty="0"/>
              <a:t>로 표시</a:t>
            </a:r>
            <a:r>
              <a:rPr lang="en-US" altLang="ko-KR" dirty="0"/>
              <a:t>)</a:t>
            </a:r>
          </a:p>
          <a:p>
            <a:pPr marL="88900" indent="1588">
              <a:spcBef>
                <a:spcPts val="100"/>
              </a:spcBef>
              <a:buNone/>
            </a:pPr>
            <a:r>
              <a:rPr lang="en-US" altLang="ko-KR" dirty="0"/>
              <a:t>2-3. Workflow</a:t>
            </a:r>
            <a:r>
              <a:rPr lang="ko-KR" altLang="en-US" dirty="0"/>
              <a:t> 설명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1</a:t>
            </a:r>
            <a:r>
              <a:rPr lang="ko-KR" altLang="en-US" dirty="0"/>
              <a:t>줄</a:t>
            </a:r>
            <a:r>
              <a:rPr lang="en-US" altLang="ko-KR" dirty="0"/>
              <a:t>, </a:t>
            </a:r>
            <a:r>
              <a:rPr lang="ko-KR" altLang="en-US" dirty="0"/>
              <a:t>초과시</a:t>
            </a:r>
            <a:r>
              <a:rPr lang="ko-KR" altLang="en-US" spc="0" dirty="0"/>
              <a:t> </a:t>
            </a:r>
            <a:r>
              <a:rPr lang="en-US" altLang="ko-KR" spc="0" dirty="0"/>
              <a:t>··· </a:t>
            </a:r>
            <a:r>
              <a:rPr lang="ko-KR" altLang="en-US" dirty="0"/>
              <a:t>로 표시</a:t>
            </a:r>
            <a:r>
              <a:rPr lang="en-US" altLang="ko-KR" dirty="0"/>
              <a:t>)</a:t>
            </a:r>
          </a:p>
          <a:p>
            <a:pPr marL="87313" indent="0">
              <a:spcBef>
                <a:spcPts val="300"/>
              </a:spcBef>
              <a:buNone/>
            </a:pPr>
            <a:r>
              <a:rPr lang="en-US" altLang="ko-KR" dirty="0"/>
              <a:t>2-4. </a:t>
            </a:r>
            <a:r>
              <a:rPr lang="ko-KR" altLang="en-US" dirty="0"/>
              <a:t>공유 받은 일시 표시</a:t>
            </a:r>
            <a:endParaRPr lang="en-US" altLang="ko-KR" dirty="0"/>
          </a:p>
          <a:p>
            <a:pPr marL="258763" indent="-171450">
              <a:spcBef>
                <a:spcPts val="300"/>
              </a:spcBef>
              <a:buFontTx/>
              <a:buChar char="-"/>
            </a:pPr>
            <a:r>
              <a:rPr lang="ko-KR" altLang="en-US" dirty="0"/>
              <a:t>형 식 </a:t>
            </a:r>
            <a:r>
              <a:rPr lang="en-US" altLang="ko-KR" dirty="0"/>
              <a:t>: shared </a:t>
            </a:r>
            <a:r>
              <a:rPr lang="en-US" altLang="ko-KR" spc="0" dirty="0"/>
              <a:t>: yyyy.mm.dd </a:t>
            </a:r>
            <a:r>
              <a:rPr lang="en-US" altLang="ko-KR" spc="0" dirty="0" err="1"/>
              <a:t>hh:mm</a:t>
            </a:r>
            <a:endParaRPr lang="en-US" altLang="ko-KR" spc="0" dirty="0"/>
          </a:p>
          <a:p>
            <a:pPr marL="87313" indent="0">
              <a:spcBef>
                <a:spcPts val="300"/>
              </a:spcBef>
              <a:buNone/>
            </a:pPr>
            <a:r>
              <a:rPr lang="en-US" altLang="ko-KR" spc="0" dirty="0"/>
              <a:t>2-5. </a:t>
            </a:r>
            <a:r>
              <a:rPr lang="ko-KR" altLang="en-US" spc="0" dirty="0"/>
              <a:t>공유자 이름</a:t>
            </a:r>
            <a:endParaRPr lang="en-US" altLang="ko-KR" spc="0" dirty="0"/>
          </a:p>
          <a:p>
            <a:pPr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마우스 오버 시 관련 </a:t>
            </a:r>
            <a:r>
              <a:rPr lang="en-US" altLang="ko-KR" dirty="0"/>
              <a:t>tool</a:t>
            </a:r>
            <a:r>
              <a:rPr lang="ko-KR" altLang="en-US" dirty="0"/>
              <a:t> 표시</a:t>
            </a:r>
            <a:endParaRPr lang="en-US" altLang="ko-KR" dirty="0"/>
          </a:p>
          <a:p>
            <a:pPr marL="92075" indent="0">
              <a:spcBef>
                <a:spcPts val="300"/>
              </a:spcBef>
              <a:buNone/>
            </a:pPr>
            <a:r>
              <a:rPr lang="en-US" altLang="ko-KR" dirty="0"/>
              <a:t>Workflow</a:t>
            </a:r>
            <a:r>
              <a:rPr lang="ko-KR" altLang="en-US" dirty="0"/>
              <a:t>의 경우 </a:t>
            </a:r>
            <a:r>
              <a:rPr lang="en-US" altLang="ko-KR" dirty="0"/>
              <a:t>: </a:t>
            </a:r>
            <a:r>
              <a:rPr lang="ko-KR" altLang="en-US" dirty="0"/>
              <a:t>상세</a:t>
            </a:r>
            <a:r>
              <a:rPr lang="en-US" altLang="ko-KR" dirty="0"/>
              <a:t>  </a:t>
            </a:r>
            <a:r>
              <a:rPr lang="ko-KR" altLang="en-US" dirty="0"/>
              <a:t>보기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복제</a:t>
            </a:r>
            <a:endParaRPr lang="en-US" altLang="ko-KR" dirty="0"/>
          </a:p>
          <a:p>
            <a:pPr marL="92075" indent="0">
              <a:spcBef>
                <a:spcPts val="300"/>
              </a:spcBef>
              <a:buNone/>
            </a:pPr>
            <a:r>
              <a:rPr lang="en-US" altLang="ko-KR" dirty="0"/>
              <a:t>Report</a:t>
            </a:r>
            <a:r>
              <a:rPr lang="ko-KR" altLang="en-US" dirty="0"/>
              <a:t>의 경우 </a:t>
            </a:r>
            <a:r>
              <a:rPr lang="en-US" altLang="ko-KR" dirty="0"/>
              <a:t>: </a:t>
            </a:r>
            <a:r>
              <a:rPr lang="ko-KR" altLang="en-US" dirty="0"/>
              <a:t>링크 열기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673027-11D7-4293-A370-57EDDD3E53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01_03_</a:t>
            </a:r>
            <a:r>
              <a:rPr lang="ko-KR" altLang="en-US" dirty="0" err="1"/>
              <a:t>공유받은</a:t>
            </a:r>
            <a:r>
              <a:rPr lang="ko-KR" altLang="en-US" dirty="0"/>
              <a:t> 목록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E51D89-CBD7-439B-B01E-7B9F9067AF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공유받은</a:t>
            </a:r>
            <a:r>
              <a:rPr lang="ko-KR" altLang="en-US" dirty="0"/>
              <a:t> 작업목록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52AB331-29CC-4A76-876A-09B8C630F8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Shared Files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9EB141B-DB44-4B25-AE32-C57E78D8CB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38" name="직선 연결선 437">
            <a:extLst>
              <a:ext uri="{FF2B5EF4-FFF2-40B4-BE49-F238E27FC236}">
                <a16:creationId xmlns:a16="http://schemas.microsoft.com/office/drawing/2014/main" id="{AE01A750-526A-4615-925D-160E476DFBE6}"/>
              </a:ext>
            </a:extLst>
          </p:cNvPr>
          <p:cNvCxnSpPr>
            <a:cxnSpLocks/>
          </p:cNvCxnSpPr>
          <p:nvPr/>
        </p:nvCxnSpPr>
        <p:spPr>
          <a:xfrm>
            <a:off x="1422394" y="1169275"/>
            <a:ext cx="1098595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A0322826-BFCF-4BB4-A9C7-6D36A28357BA}"/>
              </a:ext>
            </a:extLst>
          </p:cNvPr>
          <p:cNvSpPr txBox="1"/>
          <p:nvPr/>
        </p:nvSpPr>
        <p:spPr>
          <a:xfrm>
            <a:off x="329343" y="1325534"/>
            <a:ext cx="904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Total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9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0B978C0-D39D-4E8F-AF9A-E16CEAC1257A}"/>
              </a:ext>
            </a:extLst>
          </p:cNvPr>
          <p:cNvSpPr/>
          <p:nvPr/>
        </p:nvSpPr>
        <p:spPr>
          <a:xfrm>
            <a:off x="431448" y="1872796"/>
            <a:ext cx="2873537" cy="10496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2.15.17. </a:t>
            </a: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PyUDF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를 사용한 빌딩 최적제어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53C1B62-B153-4038-BE80-ABF8417A137B}"/>
              </a:ext>
            </a:extLst>
          </p:cNvPr>
          <p:cNvSpPr/>
          <p:nvPr/>
        </p:nvSpPr>
        <p:spPr>
          <a:xfrm>
            <a:off x="441646" y="1840863"/>
            <a:ext cx="825463" cy="19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880F8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Workflow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0880F8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6BD107C3-4428-4478-BA87-FEE970D3711D}"/>
              </a:ext>
            </a:extLst>
          </p:cNvPr>
          <p:cNvSpPr/>
          <p:nvPr/>
        </p:nvSpPr>
        <p:spPr>
          <a:xfrm>
            <a:off x="463668" y="2660452"/>
            <a:ext cx="1404147" cy="21641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shared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740C721-B7A7-4618-87AC-5D6E34CAF1AC}"/>
              </a:ext>
            </a:extLst>
          </p:cNvPr>
          <p:cNvSpPr txBox="1"/>
          <p:nvPr/>
        </p:nvSpPr>
        <p:spPr>
          <a:xfrm>
            <a:off x="436372" y="2342575"/>
            <a:ext cx="26659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[SNR001]2.5.15.Inception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ServingExample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851AACD-8211-46A7-8712-E2D8B9522BF4}"/>
              </a:ext>
            </a:extLst>
          </p:cNvPr>
          <p:cNvSpPr/>
          <p:nvPr/>
        </p:nvSpPr>
        <p:spPr>
          <a:xfrm>
            <a:off x="3520894" y="1872796"/>
            <a:ext cx="2873537" cy="10496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[SNR001]2.5.15.InceptionServingExam ···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B3D2E23-2160-4060-B592-62A7B4A293E4}"/>
              </a:ext>
            </a:extLst>
          </p:cNvPr>
          <p:cNvSpPr/>
          <p:nvPr/>
        </p:nvSpPr>
        <p:spPr>
          <a:xfrm>
            <a:off x="3531092" y="1840863"/>
            <a:ext cx="825463" cy="19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880F8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Report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0880F8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B03B6D0A-ADF3-4FE3-964B-65EA127C0E9A}"/>
              </a:ext>
            </a:extLst>
          </p:cNvPr>
          <p:cNvSpPr/>
          <p:nvPr/>
        </p:nvSpPr>
        <p:spPr>
          <a:xfrm>
            <a:off x="3553114" y="2660452"/>
            <a:ext cx="1404147" cy="21641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shared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46BB85D-9325-48CA-A58D-FEE8F10FE7AF}"/>
              </a:ext>
            </a:extLst>
          </p:cNvPr>
          <p:cNvSpPr txBox="1"/>
          <p:nvPr/>
        </p:nvSpPr>
        <p:spPr>
          <a:xfrm>
            <a:off x="3525818" y="2308459"/>
            <a:ext cx="19542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[SNR001]2.5.15.Inception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ServingExample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2674E14D-64EA-44E0-A029-9F8EE921491D}"/>
              </a:ext>
            </a:extLst>
          </p:cNvPr>
          <p:cNvCxnSpPr>
            <a:cxnSpLocks/>
          </p:cNvCxnSpPr>
          <p:nvPr/>
        </p:nvCxnSpPr>
        <p:spPr>
          <a:xfrm>
            <a:off x="3505763" y="2936938"/>
            <a:ext cx="2843711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8CB9CEBB-04E6-4F64-8654-C515E4BF2E24}"/>
              </a:ext>
            </a:extLst>
          </p:cNvPr>
          <p:cNvSpPr/>
          <p:nvPr/>
        </p:nvSpPr>
        <p:spPr>
          <a:xfrm>
            <a:off x="6565384" y="1872796"/>
            <a:ext cx="2873537" cy="10496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2.15.17. </a:t>
            </a: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PyUDF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를 사용한 빌딩 최적제어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8702A4D-D1CA-4C96-BFF2-25179BBB1042}"/>
              </a:ext>
            </a:extLst>
          </p:cNvPr>
          <p:cNvSpPr/>
          <p:nvPr/>
        </p:nvSpPr>
        <p:spPr>
          <a:xfrm>
            <a:off x="6575582" y="1840863"/>
            <a:ext cx="825463" cy="19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880F8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Workflow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0880F8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258E09C3-F996-4EFF-B7FD-D4CCDF0C17D0}"/>
              </a:ext>
            </a:extLst>
          </p:cNvPr>
          <p:cNvSpPr/>
          <p:nvPr/>
        </p:nvSpPr>
        <p:spPr>
          <a:xfrm>
            <a:off x="6597604" y="2690597"/>
            <a:ext cx="1404147" cy="21641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shared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9C5852D3-F1E7-42B2-B7CA-E1512A079DB0}"/>
              </a:ext>
            </a:extLst>
          </p:cNvPr>
          <p:cNvSpPr txBox="1"/>
          <p:nvPr/>
        </p:nvSpPr>
        <p:spPr>
          <a:xfrm>
            <a:off x="6570308" y="2308459"/>
            <a:ext cx="19542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[SNR001]2.5.15.Inception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ServingExample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DE480465-FE5C-456E-B57F-8641C0C586E0}"/>
              </a:ext>
            </a:extLst>
          </p:cNvPr>
          <p:cNvCxnSpPr/>
          <p:nvPr/>
        </p:nvCxnSpPr>
        <p:spPr>
          <a:xfrm>
            <a:off x="6658506" y="2936938"/>
            <a:ext cx="26537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D3E9B066-DD8A-4EA2-B68B-7B97CB6EEAB2}"/>
              </a:ext>
            </a:extLst>
          </p:cNvPr>
          <p:cNvSpPr/>
          <p:nvPr/>
        </p:nvSpPr>
        <p:spPr>
          <a:xfrm>
            <a:off x="391405" y="3726732"/>
            <a:ext cx="2873537" cy="10496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2.15.17. </a:t>
            </a: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PyUDF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를 사용한 빌딩 최적제어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CC44567B-7BB5-4AB4-9854-5DA01F43432E}"/>
              </a:ext>
            </a:extLst>
          </p:cNvPr>
          <p:cNvSpPr/>
          <p:nvPr/>
        </p:nvSpPr>
        <p:spPr>
          <a:xfrm>
            <a:off x="401603" y="3694799"/>
            <a:ext cx="825463" cy="19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880F8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Workflow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0880F8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194BE983-0D30-489B-B14C-891DEA0526B2}"/>
              </a:ext>
            </a:extLst>
          </p:cNvPr>
          <p:cNvSpPr/>
          <p:nvPr/>
        </p:nvSpPr>
        <p:spPr>
          <a:xfrm>
            <a:off x="423625" y="4544533"/>
            <a:ext cx="1404147" cy="21641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shared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FAE61D3-E660-479B-83BA-3E4F42E3C54B}"/>
              </a:ext>
            </a:extLst>
          </p:cNvPr>
          <p:cNvSpPr txBox="1"/>
          <p:nvPr/>
        </p:nvSpPr>
        <p:spPr>
          <a:xfrm>
            <a:off x="396329" y="4162395"/>
            <a:ext cx="19542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[SNR001]2.5.15.Inception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ServingExample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FCFD354C-384F-4CCF-9EEA-F01EEFCA01BF}"/>
              </a:ext>
            </a:extLst>
          </p:cNvPr>
          <p:cNvCxnSpPr/>
          <p:nvPr/>
        </p:nvCxnSpPr>
        <p:spPr>
          <a:xfrm>
            <a:off x="484527" y="4790874"/>
            <a:ext cx="26537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5C58D73D-BADA-442F-AE5C-0B74ABDAD1D7}"/>
              </a:ext>
            </a:extLst>
          </p:cNvPr>
          <p:cNvSpPr/>
          <p:nvPr/>
        </p:nvSpPr>
        <p:spPr>
          <a:xfrm>
            <a:off x="3480851" y="3726732"/>
            <a:ext cx="2873537" cy="10496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2.15.17. </a:t>
            </a: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PyUDF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를 사용한 빌딩 최적제어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19BCC5A-8CB4-4633-993D-A409E45E5B14}"/>
              </a:ext>
            </a:extLst>
          </p:cNvPr>
          <p:cNvSpPr/>
          <p:nvPr/>
        </p:nvSpPr>
        <p:spPr>
          <a:xfrm>
            <a:off x="3491049" y="3694799"/>
            <a:ext cx="825463" cy="19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880F8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Workflow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0880F8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51" name="사각형: 둥근 모서리 250">
            <a:extLst>
              <a:ext uri="{FF2B5EF4-FFF2-40B4-BE49-F238E27FC236}">
                <a16:creationId xmlns:a16="http://schemas.microsoft.com/office/drawing/2014/main" id="{8A074B59-B481-4F09-B8EE-F0DBCC9673B7}"/>
              </a:ext>
            </a:extLst>
          </p:cNvPr>
          <p:cNvSpPr/>
          <p:nvPr/>
        </p:nvSpPr>
        <p:spPr>
          <a:xfrm>
            <a:off x="3513071" y="4544533"/>
            <a:ext cx="1404147" cy="21641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shared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8C567924-C431-4934-B648-DB8A726A212F}"/>
              </a:ext>
            </a:extLst>
          </p:cNvPr>
          <p:cNvSpPr txBox="1"/>
          <p:nvPr/>
        </p:nvSpPr>
        <p:spPr>
          <a:xfrm>
            <a:off x="3485775" y="4162395"/>
            <a:ext cx="19542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[SNR001]2.5.15.Inception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ServingExample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C97ECA85-B5D0-4EDB-BB18-B6215FFB4BCC}"/>
              </a:ext>
            </a:extLst>
          </p:cNvPr>
          <p:cNvCxnSpPr/>
          <p:nvPr/>
        </p:nvCxnSpPr>
        <p:spPr>
          <a:xfrm>
            <a:off x="3534739" y="4790874"/>
            <a:ext cx="26537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6B4840D9-D171-4D62-892A-71CCB818E432}"/>
              </a:ext>
            </a:extLst>
          </p:cNvPr>
          <p:cNvSpPr/>
          <p:nvPr/>
        </p:nvSpPr>
        <p:spPr>
          <a:xfrm>
            <a:off x="6525341" y="3726732"/>
            <a:ext cx="2873537" cy="10496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2.15.17. </a:t>
            </a: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PyUDF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를 사용한 빌딩 최적제어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FD2EDEA-1AAE-4C01-90D4-6F11BB0DE53F}"/>
              </a:ext>
            </a:extLst>
          </p:cNvPr>
          <p:cNvSpPr/>
          <p:nvPr/>
        </p:nvSpPr>
        <p:spPr>
          <a:xfrm>
            <a:off x="6535539" y="3694799"/>
            <a:ext cx="825463" cy="19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880F8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Workflow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0880F8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71" name="사각형: 둥근 모서리 270">
            <a:extLst>
              <a:ext uri="{FF2B5EF4-FFF2-40B4-BE49-F238E27FC236}">
                <a16:creationId xmlns:a16="http://schemas.microsoft.com/office/drawing/2014/main" id="{CED908F0-FA97-4175-B5F4-D2953107216F}"/>
              </a:ext>
            </a:extLst>
          </p:cNvPr>
          <p:cNvSpPr/>
          <p:nvPr/>
        </p:nvSpPr>
        <p:spPr>
          <a:xfrm>
            <a:off x="6557561" y="4544533"/>
            <a:ext cx="1404147" cy="21641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shared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C303C7B4-84B7-4883-BBCF-94E5BAC6CB87}"/>
              </a:ext>
            </a:extLst>
          </p:cNvPr>
          <p:cNvSpPr txBox="1"/>
          <p:nvPr/>
        </p:nvSpPr>
        <p:spPr>
          <a:xfrm>
            <a:off x="6530265" y="4162395"/>
            <a:ext cx="19542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[SNR001]2.5.15.Inception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ServingExample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0438F71D-2406-4C6B-924A-34895F09941C}"/>
              </a:ext>
            </a:extLst>
          </p:cNvPr>
          <p:cNvCxnSpPr/>
          <p:nvPr/>
        </p:nvCxnSpPr>
        <p:spPr>
          <a:xfrm>
            <a:off x="6618463" y="4790874"/>
            <a:ext cx="26537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9D3A2F4E-F01C-4A41-BC27-3434A5BA5D84}"/>
              </a:ext>
            </a:extLst>
          </p:cNvPr>
          <p:cNvSpPr txBox="1"/>
          <p:nvPr/>
        </p:nvSpPr>
        <p:spPr>
          <a:xfrm>
            <a:off x="426345" y="827258"/>
            <a:ext cx="9044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My Projects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A9EB900-18C1-4B45-B235-A9DD7EF1D165}"/>
              </a:ext>
            </a:extLst>
          </p:cNvPr>
          <p:cNvSpPr txBox="1"/>
          <p:nvPr/>
        </p:nvSpPr>
        <p:spPr>
          <a:xfrm>
            <a:off x="1381406" y="827258"/>
            <a:ext cx="1139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Shared Files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B987CE51-BCB2-4D5B-8530-0D5B02507235}"/>
              </a:ext>
            </a:extLst>
          </p:cNvPr>
          <p:cNvSpPr txBox="1"/>
          <p:nvPr/>
        </p:nvSpPr>
        <p:spPr>
          <a:xfrm>
            <a:off x="1685664" y="1457003"/>
            <a:ext cx="15696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오버 시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(Workflow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경우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1FDAB4C-F6A3-4C0D-A741-8D29C8434466}"/>
              </a:ext>
            </a:extLst>
          </p:cNvPr>
          <p:cNvSpPr/>
          <p:nvPr/>
        </p:nvSpPr>
        <p:spPr>
          <a:xfrm>
            <a:off x="391405" y="5069107"/>
            <a:ext cx="2873537" cy="10496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2.15.17. </a:t>
            </a: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PyUDF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를 사용한 빌딩 최적제어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E13EA926-8DB1-4363-9E31-A7BBDC6FA7E1}"/>
              </a:ext>
            </a:extLst>
          </p:cNvPr>
          <p:cNvSpPr/>
          <p:nvPr/>
        </p:nvSpPr>
        <p:spPr>
          <a:xfrm>
            <a:off x="401603" y="5037174"/>
            <a:ext cx="825463" cy="19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880F8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Workflow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0880F8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D1F25A76-4464-4F21-A1AB-5533DF5FFBD0}"/>
              </a:ext>
            </a:extLst>
          </p:cNvPr>
          <p:cNvSpPr/>
          <p:nvPr/>
        </p:nvSpPr>
        <p:spPr>
          <a:xfrm>
            <a:off x="423625" y="5886908"/>
            <a:ext cx="1404147" cy="21641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shared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6DB85ED-5AF3-42FB-9EC7-FA7BFE81170B}"/>
              </a:ext>
            </a:extLst>
          </p:cNvPr>
          <p:cNvSpPr txBox="1"/>
          <p:nvPr/>
        </p:nvSpPr>
        <p:spPr>
          <a:xfrm>
            <a:off x="396329" y="5504770"/>
            <a:ext cx="19542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[SNR001]2.5.15.Inception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ServingExample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FA7DCE1-9773-4200-B96B-D80C1A24E60A}"/>
              </a:ext>
            </a:extLst>
          </p:cNvPr>
          <p:cNvCxnSpPr/>
          <p:nvPr/>
        </p:nvCxnSpPr>
        <p:spPr>
          <a:xfrm>
            <a:off x="484527" y="6133249"/>
            <a:ext cx="26537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14FE673-32AE-4CA4-87FB-2455859DC0E4}"/>
              </a:ext>
            </a:extLst>
          </p:cNvPr>
          <p:cNvSpPr/>
          <p:nvPr/>
        </p:nvSpPr>
        <p:spPr>
          <a:xfrm>
            <a:off x="3480851" y="5069107"/>
            <a:ext cx="2873537" cy="10496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2.15.17. </a:t>
            </a: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PyUDF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를 사용한 빌딩 최적제어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283C129-BE66-4E9F-B033-961FBFF5DD8A}"/>
              </a:ext>
            </a:extLst>
          </p:cNvPr>
          <p:cNvSpPr/>
          <p:nvPr/>
        </p:nvSpPr>
        <p:spPr>
          <a:xfrm>
            <a:off x="3491049" y="5037174"/>
            <a:ext cx="825463" cy="19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880F8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Workflow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0880F8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55DADCEF-A94E-4AE6-8412-9AB74062350F}"/>
              </a:ext>
            </a:extLst>
          </p:cNvPr>
          <p:cNvSpPr/>
          <p:nvPr/>
        </p:nvSpPr>
        <p:spPr>
          <a:xfrm>
            <a:off x="3513071" y="5886908"/>
            <a:ext cx="1404147" cy="21641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shared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EC58795-B74C-4403-A568-8B011E8050F1}"/>
              </a:ext>
            </a:extLst>
          </p:cNvPr>
          <p:cNvSpPr txBox="1"/>
          <p:nvPr/>
        </p:nvSpPr>
        <p:spPr>
          <a:xfrm>
            <a:off x="3485775" y="5504770"/>
            <a:ext cx="19542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[SNR001]2.5.15.Inception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ServingExample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F4256664-553F-4339-8EA2-002D6508C414}"/>
              </a:ext>
            </a:extLst>
          </p:cNvPr>
          <p:cNvCxnSpPr/>
          <p:nvPr/>
        </p:nvCxnSpPr>
        <p:spPr>
          <a:xfrm>
            <a:off x="3534739" y="6133249"/>
            <a:ext cx="26537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77F61B6-AF76-4C47-83F9-861CCEE427FD}"/>
              </a:ext>
            </a:extLst>
          </p:cNvPr>
          <p:cNvSpPr/>
          <p:nvPr/>
        </p:nvSpPr>
        <p:spPr>
          <a:xfrm>
            <a:off x="6525341" y="5069107"/>
            <a:ext cx="2873537" cy="104969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2.15.17. </a:t>
            </a: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PyUDF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를 사용한 빌딩 최적제어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4DAAF86-AAB6-4618-AD16-2477F3058129}"/>
              </a:ext>
            </a:extLst>
          </p:cNvPr>
          <p:cNvSpPr/>
          <p:nvPr/>
        </p:nvSpPr>
        <p:spPr>
          <a:xfrm>
            <a:off x="6535539" y="5037174"/>
            <a:ext cx="825463" cy="19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880F8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Workflow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rgbClr val="0880F8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0D28B64C-8E7B-486F-A535-8B4C9396DC9E}"/>
              </a:ext>
            </a:extLst>
          </p:cNvPr>
          <p:cNvSpPr/>
          <p:nvPr/>
        </p:nvSpPr>
        <p:spPr>
          <a:xfrm>
            <a:off x="6557561" y="5886908"/>
            <a:ext cx="1404147" cy="21641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shared  2021/06/01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23:56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78FBABD-A03F-4E85-8754-1793863F02B5}"/>
              </a:ext>
            </a:extLst>
          </p:cNvPr>
          <p:cNvSpPr txBox="1"/>
          <p:nvPr/>
        </p:nvSpPr>
        <p:spPr>
          <a:xfrm>
            <a:off x="6530265" y="5504770"/>
            <a:ext cx="19542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[SNR001]2.5.15.Inception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ServingExample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6F6FCC5B-1339-49F6-919C-D53E47EE3732}"/>
              </a:ext>
            </a:extLst>
          </p:cNvPr>
          <p:cNvCxnSpPr/>
          <p:nvPr/>
        </p:nvCxnSpPr>
        <p:spPr>
          <a:xfrm>
            <a:off x="6618463" y="6133249"/>
            <a:ext cx="26537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타원 158">
            <a:extLst>
              <a:ext uri="{FF2B5EF4-FFF2-40B4-BE49-F238E27FC236}">
                <a16:creationId xmlns:a16="http://schemas.microsoft.com/office/drawing/2014/main" id="{5AE935B0-9F18-4292-8C83-AFA3FC117BD3}"/>
              </a:ext>
            </a:extLst>
          </p:cNvPr>
          <p:cNvSpPr/>
          <p:nvPr/>
        </p:nvSpPr>
        <p:spPr>
          <a:xfrm>
            <a:off x="190641" y="167930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243387A-6E0A-4A5B-8804-28208870365C}"/>
              </a:ext>
            </a:extLst>
          </p:cNvPr>
          <p:cNvSpPr txBox="1"/>
          <p:nvPr/>
        </p:nvSpPr>
        <p:spPr>
          <a:xfrm>
            <a:off x="198894" y="2103008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D03F60B-54CF-45DD-BC6B-326AB1444FB2}"/>
              </a:ext>
            </a:extLst>
          </p:cNvPr>
          <p:cNvSpPr txBox="1"/>
          <p:nvPr/>
        </p:nvSpPr>
        <p:spPr>
          <a:xfrm>
            <a:off x="201964" y="1825333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23FA60C-37C4-493D-B801-523FDB1F5700}"/>
              </a:ext>
            </a:extLst>
          </p:cNvPr>
          <p:cNvSpPr txBox="1"/>
          <p:nvPr/>
        </p:nvSpPr>
        <p:spPr>
          <a:xfrm>
            <a:off x="198894" y="2311536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2-3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C7F0E951-1A74-49AF-BB98-6562ED0DCF30}"/>
              </a:ext>
            </a:extLst>
          </p:cNvPr>
          <p:cNvSpPr txBox="1"/>
          <p:nvPr/>
        </p:nvSpPr>
        <p:spPr>
          <a:xfrm>
            <a:off x="198894" y="2661781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F1CB4B-25E6-43D1-A4CA-6B8AEC08C162}"/>
              </a:ext>
            </a:extLst>
          </p:cNvPr>
          <p:cNvSpPr/>
          <p:nvPr/>
        </p:nvSpPr>
        <p:spPr>
          <a:xfrm>
            <a:off x="938026" y="2978168"/>
            <a:ext cx="1475669" cy="529719"/>
          </a:xfrm>
          <a:prstGeom prst="rect">
            <a:avLst/>
          </a:prstGeom>
          <a:noFill/>
          <a:ln w="561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96" name="그래픽 8">
            <a:extLst>
              <a:ext uri="{FF2B5EF4-FFF2-40B4-BE49-F238E27FC236}">
                <a16:creationId xmlns:a16="http://schemas.microsoft.com/office/drawing/2014/main" id="{9D656ACE-DA87-4DED-86BE-C22CB4585570}"/>
              </a:ext>
            </a:extLst>
          </p:cNvPr>
          <p:cNvSpPr txBox="1"/>
          <p:nvPr/>
        </p:nvSpPr>
        <p:spPr>
          <a:xfrm>
            <a:off x="6882625" y="1279686"/>
            <a:ext cx="1659467" cy="216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6" b="1" i="0" u="none" strike="noStrike" kern="1200" cap="none" spc="0" normalizeH="0" baseline="0" noProof="0" dirty="0">
                <a:ln>
                  <a:noFill/>
                </a:ln>
                <a:solidFill>
                  <a:srgbClr val="0880F8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ALL     </a:t>
            </a:r>
            <a:r>
              <a:rPr kumimoji="0" lang="en-US" altLang="ko-KR" sz="80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Workflow   Report</a:t>
            </a:r>
            <a:endParaRPr kumimoji="0" lang="ko-KR" altLang="en-US" sz="806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FD33B2DA-8240-4D6D-A48F-30BAC929012D}"/>
              </a:ext>
            </a:extLst>
          </p:cNvPr>
          <p:cNvSpPr/>
          <p:nvPr/>
        </p:nvSpPr>
        <p:spPr>
          <a:xfrm>
            <a:off x="6606262" y="125727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950B49E-76CC-49CC-9D12-6CBAC92B3508}"/>
              </a:ext>
            </a:extLst>
          </p:cNvPr>
          <p:cNvSpPr/>
          <p:nvPr/>
        </p:nvSpPr>
        <p:spPr>
          <a:xfrm>
            <a:off x="1029319" y="3046751"/>
            <a:ext cx="398489" cy="398489"/>
          </a:xfrm>
          <a:prstGeom prst="ellips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16BC9A0B-719D-4080-ACA6-B2A944312823}"/>
              </a:ext>
            </a:extLst>
          </p:cNvPr>
          <p:cNvSpPr/>
          <p:nvPr/>
        </p:nvSpPr>
        <p:spPr>
          <a:xfrm>
            <a:off x="1493676" y="3046751"/>
            <a:ext cx="398489" cy="398489"/>
          </a:xfrm>
          <a:prstGeom prst="ellips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227" name="그래픽 226" descr="쓰레기 단색으로 채워진">
            <a:extLst>
              <a:ext uri="{FF2B5EF4-FFF2-40B4-BE49-F238E27FC236}">
                <a16:creationId xmlns:a16="http://schemas.microsoft.com/office/drawing/2014/main" id="{2393C7EB-52A6-4BC9-A848-FB00E8AA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2396" y="3145238"/>
            <a:ext cx="201045" cy="201043"/>
          </a:xfrm>
          <a:prstGeom prst="rect">
            <a:avLst/>
          </a:prstGeom>
        </p:spPr>
      </p:pic>
      <p:sp>
        <p:nvSpPr>
          <p:cNvPr id="221" name="타원 220">
            <a:extLst>
              <a:ext uri="{FF2B5EF4-FFF2-40B4-BE49-F238E27FC236}">
                <a16:creationId xmlns:a16="http://schemas.microsoft.com/office/drawing/2014/main" id="{9723C0B2-6B85-4076-B5A0-FD777454105B}"/>
              </a:ext>
            </a:extLst>
          </p:cNvPr>
          <p:cNvSpPr/>
          <p:nvPr/>
        </p:nvSpPr>
        <p:spPr>
          <a:xfrm>
            <a:off x="1952892" y="3046751"/>
            <a:ext cx="398489" cy="398489"/>
          </a:xfrm>
          <a:prstGeom prst="ellips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216" name="Picture 2" descr="복제 - 무료 파일 및 폴더개 아이콘">
            <a:extLst>
              <a:ext uri="{FF2B5EF4-FFF2-40B4-BE49-F238E27FC236}">
                <a16:creationId xmlns:a16="http://schemas.microsoft.com/office/drawing/2014/main" id="{B6F6095B-5DA2-4B29-BDFC-2481AE644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138" y="3145237"/>
            <a:ext cx="205062" cy="20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타원 111">
            <a:extLst>
              <a:ext uri="{FF2B5EF4-FFF2-40B4-BE49-F238E27FC236}">
                <a16:creationId xmlns:a16="http://schemas.microsoft.com/office/drawing/2014/main" id="{86065C0E-D531-413A-83CF-D36BDACA4ED9}"/>
              </a:ext>
            </a:extLst>
          </p:cNvPr>
          <p:cNvSpPr/>
          <p:nvPr/>
        </p:nvSpPr>
        <p:spPr>
          <a:xfrm>
            <a:off x="4451594" y="3063749"/>
            <a:ext cx="392476" cy="392476"/>
          </a:xfrm>
          <a:prstGeom prst="ellips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1034C863-8DE1-43E5-8EDE-1DFC66558CA5}"/>
              </a:ext>
            </a:extLst>
          </p:cNvPr>
          <p:cNvSpPr/>
          <p:nvPr/>
        </p:nvSpPr>
        <p:spPr>
          <a:xfrm>
            <a:off x="4908943" y="3063749"/>
            <a:ext cx="392476" cy="392476"/>
          </a:xfrm>
          <a:prstGeom prst="ellips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115" name="그래픽 114" descr="쓰레기 단색으로 채워진">
            <a:extLst>
              <a:ext uri="{FF2B5EF4-FFF2-40B4-BE49-F238E27FC236}">
                <a16:creationId xmlns:a16="http://schemas.microsoft.com/office/drawing/2014/main" id="{8F58C3F7-621D-4B5D-BCC6-7A649839A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6174" y="3160750"/>
            <a:ext cx="198011" cy="198009"/>
          </a:xfrm>
          <a:prstGeom prst="rect">
            <a:avLst/>
          </a:prstGeom>
        </p:spPr>
      </p:pic>
      <p:sp>
        <p:nvSpPr>
          <p:cNvPr id="117" name="타원 116">
            <a:extLst>
              <a:ext uri="{FF2B5EF4-FFF2-40B4-BE49-F238E27FC236}">
                <a16:creationId xmlns:a16="http://schemas.microsoft.com/office/drawing/2014/main" id="{96AC2465-5F08-4340-B081-6D3C8463C7CB}"/>
              </a:ext>
            </a:extLst>
          </p:cNvPr>
          <p:cNvSpPr/>
          <p:nvPr/>
        </p:nvSpPr>
        <p:spPr>
          <a:xfrm>
            <a:off x="859631" y="292008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680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D28233E7-F416-4A24-9625-36F8C3B33C54}"/>
              </a:ext>
            </a:extLst>
          </p:cNvPr>
          <p:cNvSpPr/>
          <p:nvPr/>
        </p:nvSpPr>
        <p:spPr>
          <a:xfrm>
            <a:off x="7133707" y="817730"/>
            <a:ext cx="2322465" cy="2792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ALL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Search keyword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4ABB1B3-28CF-4A4C-B411-B852CB8D6383}"/>
              </a:ext>
            </a:extLst>
          </p:cNvPr>
          <p:cNvGrpSpPr/>
          <p:nvPr/>
        </p:nvGrpSpPr>
        <p:grpSpPr>
          <a:xfrm>
            <a:off x="9188188" y="851491"/>
            <a:ext cx="203001" cy="203001"/>
            <a:chOff x="7328151" y="3759978"/>
            <a:chExt cx="180368" cy="180368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5A9A739-1913-4372-84F2-5E5246332BD9}"/>
                </a:ext>
              </a:extLst>
            </p:cNvPr>
            <p:cNvSpPr/>
            <p:nvPr/>
          </p:nvSpPr>
          <p:spPr>
            <a:xfrm>
              <a:off x="7328151" y="3759978"/>
              <a:ext cx="180368" cy="180368"/>
            </a:xfrm>
            <a:prstGeom prst="ellips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121" name="그래픽 120" descr="돋보기 윤곽선">
              <a:extLst>
                <a:ext uri="{FF2B5EF4-FFF2-40B4-BE49-F238E27FC236}">
                  <a16:creationId xmlns:a16="http://schemas.microsoft.com/office/drawing/2014/main" id="{16E5A1CF-FFF2-4D1C-8318-FAAF60DAD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54554" y="3792007"/>
              <a:ext cx="120539" cy="120539"/>
            </a:xfrm>
            <a:prstGeom prst="rect">
              <a:avLst/>
            </a:prstGeom>
          </p:spPr>
        </p:pic>
      </p:grp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5846A575-CE1E-43CB-AB31-585076294869}"/>
              </a:ext>
            </a:extLst>
          </p:cNvPr>
          <p:cNvCxnSpPr>
            <a:cxnSpLocks/>
          </p:cNvCxnSpPr>
          <p:nvPr/>
        </p:nvCxnSpPr>
        <p:spPr>
          <a:xfrm>
            <a:off x="7770922" y="868676"/>
            <a:ext cx="0" cy="1717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그래픽 122" descr="아래쪽 캐럿 단색으로 채워진">
            <a:extLst>
              <a:ext uri="{FF2B5EF4-FFF2-40B4-BE49-F238E27FC236}">
                <a16:creationId xmlns:a16="http://schemas.microsoft.com/office/drawing/2014/main" id="{C08BA137-5254-414D-B311-8782D8211D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54137" y="882167"/>
            <a:ext cx="158222" cy="158222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BE7C76D5-85F2-4EDA-A06B-3F3A0281CA3E}"/>
              </a:ext>
            </a:extLst>
          </p:cNvPr>
          <p:cNvSpPr txBox="1"/>
          <p:nvPr/>
        </p:nvSpPr>
        <p:spPr>
          <a:xfrm>
            <a:off x="4803509" y="1457003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오버 시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(Report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경우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12" name="그래픽 11" descr="링크 단색으로 채워진">
            <a:extLst>
              <a:ext uri="{FF2B5EF4-FFF2-40B4-BE49-F238E27FC236}">
                <a16:creationId xmlns:a16="http://schemas.microsoft.com/office/drawing/2014/main" id="{4B0BEBC4-C99C-41E5-B413-18ECF79DC1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14885" y="3138652"/>
            <a:ext cx="272598" cy="272598"/>
          </a:xfrm>
          <a:prstGeom prst="rect">
            <a:avLst/>
          </a:prstGeom>
        </p:spPr>
      </p:pic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C1759FEC-AE8E-462C-A69F-E760D9907FE4}"/>
              </a:ext>
            </a:extLst>
          </p:cNvPr>
          <p:cNvSpPr/>
          <p:nvPr/>
        </p:nvSpPr>
        <p:spPr>
          <a:xfrm>
            <a:off x="2520989" y="2693477"/>
            <a:ext cx="738967" cy="21641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Shared By  XXX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C3A1CA5-01D3-48FF-92A9-DE185E82AC8E}"/>
              </a:ext>
            </a:extLst>
          </p:cNvPr>
          <p:cNvSpPr txBox="1"/>
          <p:nvPr/>
        </p:nvSpPr>
        <p:spPr>
          <a:xfrm>
            <a:off x="2281356" y="2667487"/>
            <a:ext cx="385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189B3365-170D-46F5-B2C1-0BCFF97D47CF}"/>
              </a:ext>
            </a:extLst>
          </p:cNvPr>
          <p:cNvSpPr/>
          <p:nvPr/>
        </p:nvSpPr>
        <p:spPr>
          <a:xfrm>
            <a:off x="5617491" y="2693477"/>
            <a:ext cx="741090" cy="21641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Shared By  XXX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C1CE895A-2F8A-45AA-9094-DB469AE5E7E8}"/>
              </a:ext>
            </a:extLst>
          </p:cNvPr>
          <p:cNvSpPr/>
          <p:nvPr/>
        </p:nvSpPr>
        <p:spPr>
          <a:xfrm>
            <a:off x="8574001" y="2693477"/>
            <a:ext cx="741090" cy="21641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Shared By  XXX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DF3F8453-7355-4516-B3D2-51B8FD1E9A04}"/>
              </a:ext>
            </a:extLst>
          </p:cNvPr>
          <p:cNvSpPr/>
          <p:nvPr/>
        </p:nvSpPr>
        <p:spPr>
          <a:xfrm>
            <a:off x="2520989" y="4494719"/>
            <a:ext cx="741090" cy="21641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Shared By  XXX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8D34D16A-2D05-4524-8274-D5BD188C184D}"/>
              </a:ext>
            </a:extLst>
          </p:cNvPr>
          <p:cNvSpPr/>
          <p:nvPr/>
        </p:nvSpPr>
        <p:spPr>
          <a:xfrm>
            <a:off x="5617491" y="4494719"/>
            <a:ext cx="741090" cy="21641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Shared By  XXX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0543A4AE-2352-4AE3-8BF0-02E301A3C8EC}"/>
              </a:ext>
            </a:extLst>
          </p:cNvPr>
          <p:cNvSpPr/>
          <p:nvPr/>
        </p:nvSpPr>
        <p:spPr>
          <a:xfrm>
            <a:off x="8574001" y="4494719"/>
            <a:ext cx="741090" cy="21641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Shared By  XXX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9F65611F-A562-41D7-9ADB-EFA63C0BE329}"/>
              </a:ext>
            </a:extLst>
          </p:cNvPr>
          <p:cNvSpPr/>
          <p:nvPr/>
        </p:nvSpPr>
        <p:spPr>
          <a:xfrm>
            <a:off x="2520989" y="5874849"/>
            <a:ext cx="741090" cy="21641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Shared By  XXX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B4AD00B8-96A0-48CE-85D3-78E3998C1034}"/>
              </a:ext>
            </a:extLst>
          </p:cNvPr>
          <p:cNvSpPr/>
          <p:nvPr/>
        </p:nvSpPr>
        <p:spPr>
          <a:xfrm>
            <a:off x="5617491" y="5874849"/>
            <a:ext cx="741090" cy="21641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Shared By  XXX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BD207CB6-AC04-42BC-9418-82CE1EA98F46}"/>
              </a:ext>
            </a:extLst>
          </p:cNvPr>
          <p:cNvSpPr/>
          <p:nvPr/>
        </p:nvSpPr>
        <p:spPr>
          <a:xfrm>
            <a:off x="8574001" y="5874849"/>
            <a:ext cx="741090" cy="21641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Shared By  XXX</a:t>
            </a: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5665625E-346F-434B-A947-640503A63F2A}"/>
              </a:ext>
            </a:extLst>
          </p:cNvPr>
          <p:cNvGrpSpPr/>
          <p:nvPr/>
        </p:nvGrpSpPr>
        <p:grpSpPr>
          <a:xfrm>
            <a:off x="8348963" y="1254642"/>
            <a:ext cx="1155800" cy="258484"/>
            <a:chOff x="8348963" y="3490499"/>
            <a:chExt cx="1155800" cy="258484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64DF5628-CB76-43DB-8D42-20150559A5B2}"/>
                </a:ext>
              </a:extLst>
            </p:cNvPr>
            <p:cNvGrpSpPr/>
            <p:nvPr/>
          </p:nvGrpSpPr>
          <p:grpSpPr>
            <a:xfrm>
              <a:off x="8348963" y="3490499"/>
              <a:ext cx="1155800" cy="258484"/>
              <a:chOff x="8348963" y="1272065"/>
              <a:chExt cx="1155800" cy="258484"/>
            </a:xfrm>
          </p:grpSpPr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B347F0F0-A0B1-4CD3-9603-BE9381BFF229}"/>
                  </a:ext>
                </a:extLst>
              </p:cNvPr>
              <p:cNvSpPr/>
              <p:nvPr/>
            </p:nvSpPr>
            <p:spPr>
              <a:xfrm>
                <a:off x="8348963" y="1272065"/>
                <a:ext cx="1155800" cy="258484"/>
              </a:xfrm>
              <a:prstGeom prst="rect">
                <a:avLst/>
              </a:prstGeom>
              <a:solidFill>
                <a:schemeClr val="bg1"/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F02E17CE-E358-4308-836C-39CA3238463B}"/>
                  </a:ext>
                </a:extLst>
              </p:cNvPr>
              <p:cNvGrpSpPr/>
              <p:nvPr/>
            </p:nvGrpSpPr>
            <p:grpSpPr>
              <a:xfrm>
                <a:off x="8366940" y="1288237"/>
                <a:ext cx="1083887" cy="216341"/>
                <a:chOff x="8366940" y="1288237"/>
                <a:chExt cx="1083887" cy="216341"/>
              </a:xfrm>
            </p:grpSpPr>
            <p:sp>
              <p:nvSpPr>
                <p:cNvPr id="163" name="그래픽 8">
                  <a:extLst>
                    <a:ext uri="{FF2B5EF4-FFF2-40B4-BE49-F238E27FC236}">
                      <a16:creationId xmlns:a16="http://schemas.microsoft.com/office/drawing/2014/main" id="{A4F9507D-F4F5-4ECA-A62A-A4593DCC06BE}"/>
                    </a:ext>
                  </a:extLst>
                </p:cNvPr>
                <p:cNvSpPr txBox="1"/>
                <p:nvPr/>
              </p:nvSpPr>
              <p:spPr>
                <a:xfrm>
                  <a:off x="8366940" y="1288237"/>
                  <a:ext cx="803822" cy="2163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/>
                      <a:ea typeface="나눔고딕" panose="020D0604000000000000" pitchFamily="50" charset="-127"/>
                      <a:cs typeface="Arial"/>
                      <a:sym typeface="Arial"/>
                      <a:rtl val="0"/>
                    </a:rPr>
                    <a:t>name</a:t>
                  </a:r>
                  <a:endParaRPr kumimoji="0" lang="ko-KR" altLang="en-US" sz="80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나눔고딕" panose="020D0604000000000000" pitchFamily="50" charset="-127"/>
                    <a:cs typeface="Arial"/>
                    <a:sym typeface="Arial"/>
                    <a:rtl val="0"/>
                  </a:endParaRPr>
                </a:p>
              </p:txBody>
            </p:sp>
            <p:sp>
              <p:nvSpPr>
                <p:cNvPr id="164" name="그래픽 8">
                  <a:extLst>
                    <a:ext uri="{FF2B5EF4-FFF2-40B4-BE49-F238E27FC236}">
                      <a16:creationId xmlns:a16="http://schemas.microsoft.com/office/drawing/2014/main" id="{7F9C7F6C-F315-4E66-BE58-80426EC82DFC}"/>
                    </a:ext>
                  </a:extLst>
                </p:cNvPr>
                <p:cNvSpPr/>
                <p:nvPr/>
              </p:nvSpPr>
              <p:spPr>
                <a:xfrm>
                  <a:off x="9095016" y="1387421"/>
                  <a:ext cx="68750" cy="35762"/>
                </a:xfrm>
                <a:custGeom>
                  <a:avLst/>
                  <a:gdLst>
                    <a:gd name="connsiteX0" fmla="*/ 34702 w 68750"/>
                    <a:gd name="connsiteY0" fmla="*/ 45104 h 44614"/>
                    <a:gd name="connsiteX1" fmla="*/ 327 w 68750"/>
                    <a:gd name="connsiteY1" fmla="*/ 10729 h 44614"/>
                    <a:gd name="connsiteX2" fmla="*/ 10566 w 68750"/>
                    <a:gd name="connsiteY2" fmla="*/ 490 h 44614"/>
                    <a:gd name="connsiteX3" fmla="*/ 34702 w 68750"/>
                    <a:gd name="connsiteY3" fmla="*/ 24626 h 44614"/>
                    <a:gd name="connsiteX4" fmla="*/ 58838 w 68750"/>
                    <a:gd name="connsiteY4" fmla="*/ 490 h 44614"/>
                    <a:gd name="connsiteX5" fmla="*/ 69077 w 68750"/>
                    <a:gd name="connsiteY5" fmla="*/ 10729 h 44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8750" h="44614">
                      <a:moveTo>
                        <a:pt x="34702" y="45104"/>
                      </a:moveTo>
                      <a:lnTo>
                        <a:pt x="327" y="10729"/>
                      </a:lnTo>
                      <a:lnTo>
                        <a:pt x="10566" y="490"/>
                      </a:lnTo>
                      <a:lnTo>
                        <a:pt x="34702" y="24626"/>
                      </a:lnTo>
                      <a:lnTo>
                        <a:pt x="58838" y="490"/>
                      </a:lnTo>
                      <a:lnTo>
                        <a:pt x="69077" y="1072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7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pic>
              <p:nvPicPr>
                <p:cNvPr id="165" name="그래픽 164" descr="정렬 단색으로 채워진">
                  <a:extLst>
                    <a:ext uri="{FF2B5EF4-FFF2-40B4-BE49-F238E27FC236}">
                      <a16:creationId xmlns:a16="http://schemas.microsoft.com/office/drawing/2014/main" id="{E98CA9FF-F4F7-4EF6-9874-294D0B9448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4999" y="1349623"/>
                  <a:ext cx="115828" cy="11582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7CACBD08-D644-4DE2-AF26-A5EFCBEFFDFA}"/>
                </a:ext>
              </a:extLst>
            </p:cNvPr>
            <p:cNvCxnSpPr>
              <a:cxnSpLocks/>
            </p:cNvCxnSpPr>
            <p:nvPr/>
          </p:nvCxnSpPr>
          <p:spPr>
            <a:xfrm>
              <a:off x="9270206" y="3541816"/>
              <a:ext cx="0" cy="163839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5" name="그래픽 104" descr="돋보기 단색으로 채워진">
            <a:extLst>
              <a:ext uri="{FF2B5EF4-FFF2-40B4-BE49-F238E27FC236}">
                <a16:creationId xmlns:a16="http://schemas.microsoft.com/office/drawing/2014/main" id="{EDB46B22-59C6-40A8-A765-F959540A04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8563" y="3155995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1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A29A01-6AAE-4358-A2CB-8F3C97510C4E}"/>
              </a:ext>
            </a:extLst>
          </p:cNvPr>
          <p:cNvSpPr/>
          <p:nvPr/>
        </p:nvSpPr>
        <p:spPr>
          <a:xfrm>
            <a:off x="0" y="1302249"/>
            <a:ext cx="9982199" cy="5555751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5C1FCC-7D6B-4F43-B80D-E03312821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목록</a:t>
            </a:r>
            <a:r>
              <a:rPr lang="en-US" altLang="ko-KR" dirty="0"/>
              <a:t>(</a:t>
            </a:r>
            <a:r>
              <a:rPr lang="ko-KR" altLang="en-US" dirty="0"/>
              <a:t>작업목록 중심</a:t>
            </a:r>
            <a:r>
              <a:rPr lang="en-US" altLang="ko-KR" dirty="0"/>
              <a:t>)_My Projects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6A0E7D-ABB2-4B61-842E-3214AE0B90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프로젝트 생성 팝업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프로젝트 리스트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2-1. </a:t>
            </a:r>
            <a:r>
              <a:rPr lang="ko-KR" altLang="en-US" dirty="0"/>
              <a:t>펼침 버튼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2-2. </a:t>
            </a:r>
            <a:r>
              <a:rPr lang="ko-KR" altLang="en-US" dirty="0"/>
              <a:t>프로젝트명 </a:t>
            </a:r>
            <a:r>
              <a:rPr lang="en-US" altLang="ko-KR" dirty="0"/>
              <a:t>(1</a:t>
            </a:r>
            <a:r>
              <a:rPr lang="ko-KR" altLang="en-US" dirty="0"/>
              <a:t>줄 초과시 </a:t>
            </a:r>
            <a:r>
              <a:rPr lang="en-US" altLang="ko-KR" spc="0" dirty="0"/>
              <a:t>··· </a:t>
            </a:r>
            <a:r>
              <a:rPr lang="ko-KR" altLang="en-US" spc="-150" dirty="0"/>
              <a:t>로 표시</a:t>
            </a:r>
            <a:r>
              <a:rPr lang="en-US" altLang="ko-KR" spc="-150" dirty="0"/>
              <a:t>)</a:t>
            </a:r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spc="-150" dirty="0"/>
              <a:t>2-3.  </a:t>
            </a:r>
            <a:r>
              <a:rPr lang="ko-KR" altLang="en-US" spc="-150" dirty="0"/>
              <a:t>태그 표시</a:t>
            </a:r>
            <a:r>
              <a:rPr lang="en-US" altLang="ko-KR" spc="-150" dirty="0"/>
              <a:t>. </a:t>
            </a:r>
            <a:r>
              <a:rPr lang="ko-KR" altLang="en-US" spc="-150" dirty="0"/>
              <a:t>검색  태그에는 강조 표시</a:t>
            </a:r>
            <a:endParaRPr lang="en-US" altLang="ko-KR" spc="-150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2-4. </a:t>
            </a:r>
            <a:r>
              <a:rPr lang="ko-KR" altLang="en-US" dirty="0"/>
              <a:t>설명</a:t>
            </a:r>
            <a:r>
              <a:rPr lang="en-US" altLang="ko-KR" dirty="0"/>
              <a:t>. (</a:t>
            </a:r>
            <a:r>
              <a:rPr lang="ko-KR" altLang="en-US" dirty="0"/>
              <a:t>해당 영역 초과 시 </a:t>
            </a:r>
            <a:r>
              <a:rPr lang="en-US" altLang="ko-KR" spc="0" dirty="0"/>
              <a:t>··· </a:t>
            </a:r>
            <a:r>
              <a:rPr lang="ko-KR" altLang="en-US" spc="-150" dirty="0"/>
              <a:t>로 표시</a:t>
            </a:r>
            <a:r>
              <a:rPr lang="en-US" altLang="ko-KR" spc="-150" dirty="0"/>
              <a:t>) </a:t>
            </a:r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2-5. </a:t>
            </a:r>
            <a:r>
              <a:rPr lang="ko-KR" altLang="en-US" dirty="0"/>
              <a:t>해당 프로젝트의 유형별  작업목록 개수 표시</a:t>
            </a:r>
            <a:endParaRPr lang="en-US" altLang="ko-KR" dirty="0"/>
          </a:p>
          <a:p>
            <a:pPr marL="92075" indent="0">
              <a:spcBef>
                <a:spcPts val="100"/>
              </a:spcBef>
              <a:buNone/>
            </a:pPr>
            <a:r>
              <a:rPr lang="en-US" altLang="ko-KR" dirty="0"/>
              <a:t>       </a:t>
            </a:r>
            <a:r>
              <a:rPr lang="ko-KR" altLang="en-US" dirty="0"/>
              <a:t>형식 </a:t>
            </a:r>
            <a:r>
              <a:rPr lang="en-US" altLang="ko-KR" dirty="0"/>
              <a:t>: #,### Workflow / Report</a:t>
            </a:r>
          </a:p>
          <a:p>
            <a:pPr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프로젝트 선택 시 하위 작업목록 영역 표시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마우스 오버 시 파일 수 영역에 편집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복제</a:t>
            </a:r>
            <a:r>
              <a:rPr lang="en-US" altLang="ko-KR" dirty="0"/>
              <a:t>, </a:t>
            </a:r>
            <a:r>
              <a:rPr lang="ko-KR" altLang="en-US" dirty="0"/>
              <a:t>공유 아이콘 노출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작업목록 모두 펼치기</a:t>
            </a:r>
            <a:r>
              <a:rPr lang="en-US" altLang="ko-KR" dirty="0"/>
              <a:t>, </a:t>
            </a:r>
            <a:r>
              <a:rPr lang="ko-KR" altLang="en-US" dirty="0"/>
              <a:t>숨기기 버튼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5-1. </a:t>
            </a:r>
            <a:r>
              <a:rPr lang="en-US" altLang="ko-KR" dirty="0" err="1"/>
              <a:t>defalut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expand</a:t>
            </a:r>
            <a:r>
              <a:rPr lang="ko-KR" altLang="en-US" dirty="0"/>
              <a:t> </a:t>
            </a: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673027-11D7-4293-A370-57EDDD3E53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01_02_</a:t>
            </a:r>
            <a:r>
              <a:rPr lang="ko-KR" altLang="en-US" dirty="0"/>
              <a:t>프로젝트 목록</a:t>
            </a:r>
            <a:r>
              <a:rPr lang="en-US" altLang="ko-KR" dirty="0"/>
              <a:t>_</a:t>
            </a:r>
            <a:r>
              <a:rPr lang="ko-KR" altLang="en-US" dirty="0"/>
              <a:t>유형</a:t>
            </a:r>
            <a:r>
              <a:rPr lang="en-US" altLang="ko-KR" dirty="0"/>
              <a:t>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E51D89-CBD7-439B-B01E-7B9F9067AF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프로젝트 목록</a:t>
            </a:r>
            <a:r>
              <a:rPr lang="en-US" altLang="ko-KR" dirty="0"/>
              <a:t>(</a:t>
            </a:r>
            <a:r>
              <a:rPr lang="ko-KR" altLang="en-US" dirty="0"/>
              <a:t>작업목록 중심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52AB331-29CC-4A76-876A-09B8C630F8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My Projects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9EB141B-DB44-4B25-AE32-C57E78D8CB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380B0A-5359-4502-9817-BCCF09A60570}"/>
              </a:ext>
            </a:extLst>
          </p:cNvPr>
          <p:cNvSpPr txBox="1"/>
          <p:nvPr/>
        </p:nvSpPr>
        <p:spPr>
          <a:xfrm>
            <a:off x="379221" y="946034"/>
            <a:ext cx="918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MY Projects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1381406" y="946034"/>
            <a:ext cx="1139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Shared Files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438" name="직선 연결선 437">
            <a:extLst>
              <a:ext uri="{FF2B5EF4-FFF2-40B4-BE49-F238E27FC236}">
                <a16:creationId xmlns:a16="http://schemas.microsoft.com/office/drawing/2014/main" id="{AE01A750-526A-4615-925D-160E476DFBE6}"/>
              </a:ext>
            </a:extLst>
          </p:cNvPr>
          <p:cNvCxnSpPr>
            <a:cxnSpLocks/>
          </p:cNvCxnSpPr>
          <p:nvPr/>
        </p:nvCxnSpPr>
        <p:spPr>
          <a:xfrm>
            <a:off x="299700" y="1288051"/>
            <a:ext cx="1098595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A0322826-BFCF-4BB4-A9C7-6D36A28357BA}"/>
              </a:ext>
            </a:extLst>
          </p:cNvPr>
          <p:cNvSpPr txBox="1"/>
          <p:nvPr/>
        </p:nvSpPr>
        <p:spPr>
          <a:xfrm>
            <a:off x="407360" y="1316367"/>
            <a:ext cx="904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Total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43C5A7D-FA7A-4E3D-BF6F-987DA9CD93D9}"/>
              </a:ext>
            </a:extLst>
          </p:cNvPr>
          <p:cNvSpPr txBox="1"/>
          <p:nvPr/>
        </p:nvSpPr>
        <p:spPr>
          <a:xfrm>
            <a:off x="695204" y="3326140"/>
            <a:ext cx="10696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프로젝트명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DACC29-268F-45FC-A6CE-CAA7DF7004BF}"/>
              </a:ext>
            </a:extLst>
          </p:cNvPr>
          <p:cNvGrpSpPr/>
          <p:nvPr/>
        </p:nvGrpSpPr>
        <p:grpSpPr>
          <a:xfrm>
            <a:off x="8061160" y="3336735"/>
            <a:ext cx="1513912" cy="216923"/>
            <a:chOff x="7597159" y="3891176"/>
            <a:chExt cx="1513912" cy="216923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6415BCB-9581-4898-A1F7-84690B6D017B}"/>
                </a:ext>
              </a:extLst>
            </p:cNvPr>
            <p:cNvSpPr txBox="1"/>
            <p:nvPr/>
          </p:nvSpPr>
          <p:spPr>
            <a:xfrm>
              <a:off x="8268518" y="3891176"/>
              <a:ext cx="8425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Report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F87F4FC-9A94-4595-B478-74DA6277E5B5}"/>
                </a:ext>
              </a:extLst>
            </p:cNvPr>
            <p:cNvSpPr txBox="1"/>
            <p:nvPr/>
          </p:nvSpPr>
          <p:spPr>
            <a:xfrm>
              <a:off x="7597159" y="3892655"/>
              <a:ext cx="8425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Workflow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F567182-D62D-4001-96BB-50FA332ABF3E}"/>
              </a:ext>
            </a:extLst>
          </p:cNvPr>
          <p:cNvSpPr/>
          <p:nvPr/>
        </p:nvSpPr>
        <p:spPr>
          <a:xfrm>
            <a:off x="771593" y="2861373"/>
            <a:ext cx="395362" cy="1632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7683067-BF09-4E77-B520-E49B333AFC55}"/>
              </a:ext>
            </a:extLst>
          </p:cNvPr>
          <p:cNvSpPr/>
          <p:nvPr/>
        </p:nvSpPr>
        <p:spPr>
          <a:xfrm>
            <a:off x="1148701" y="2861373"/>
            <a:ext cx="395362" cy="1632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법규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2FA6314-2E5F-44A9-B28F-827D0D3082C8}"/>
              </a:ext>
            </a:extLst>
          </p:cNvPr>
          <p:cNvGrpSpPr/>
          <p:nvPr/>
        </p:nvGrpSpPr>
        <p:grpSpPr>
          <a:xfrm>
            <a:off x="463669" y="3898468"/>
            <a:ext cx="8957050" cy="1181198"/>
            <a:chOff x="932688" y="4510778"/>
            <a:chExt cx="9055747" cy="1181198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B93265FD-2262-4A4B-BD8F-43A25B42E4A4}"/>
                </a:ext>
              </a:extLst>
            </p:cNvPr>
            <p:cNvSpPr/>
            <p:nvPr/>
          </p:nvSpPr>
          <p:spPr>
            <a:xfrm>
              <a:off x="932688" y="4510778"/>
              <a:ext cx="2873536" cy="11811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8F360799-BED4-44AF-A93E-2DDB4D0A7A4E}"/>
                </a:ext>
              </a:extLst>
            </p:cNvPr>
            <p:cNvCxnSpPr>
              <a:cxnSpLocks/>
            </p:cNvCxnSpPr>
            <p:nvPr/>
          </p:nvCxnSpPr>
          <p:spPr>
            <a:xfrm>
              <a:off x="962513" y="5691976"/>
              <a:ext cx="2843711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5D6F3A73-C0B3-42B0-8594-29D09C3E3638}"/>
                </a:ext>
              </a:extLst>
            </p:cNvPr>
            <p:cNvSpPr/>
            <p:nvPr/>
          </p:nvSpPr>
          <p:spPr>
            <a:xfrm>
              <a:off x="4025452" y="4510778"/>
              <a:ext cx="2873536" cy="11811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8B456C9-FA3B-4459-B25F-D87B1F439FAF}"/>
                </a:ext>
              </a:extLst>
            </p:cNvPr>
            <p:cNvSpPr/>
            <p:nvPr/>
          </p:nvSpPr>
          <p:spPr>
            <a:xfrm>
              <a:off x="980962" y="4627834"/>
              <a:ext cx="2873537" cy="104969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2.15.17. </a:t>
              </a:r>
              <a:r>
                <a:rPr kumimoji="0" lang="en-US" altLang="ko-KR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PyUDF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를 사용한 빌딩 최적제어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D73B8A3E-FE5A-40B0-8352-FF22D15460D0}"/>
                </a:ext>
              </a:extLst>
            </p:cNvPr>
            <p:cNvSpPr/>
            <p:nvPr/>
          </p:nvSpPr>
          <p:spPr>
            <a:xfrm>
              <a:off x="991160" y="4595901"/>
              <a:ext cx="825463" cy="1908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880F8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Workflow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880F8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73" name="사각형: 둥근 모서리 272">
              <a:extLst>
                <a:ext uri="{FF2B5EF4-FFF2-40B4-BE49-F238E27FC236}">
                  <a16:creationId xmlns:a16="http://schemas.microsoft.com/office/drawing/2014/main" id="{4F5AE923-B0A4-4D76-897A-4B645B479D42}"/>
                </a:ext>
              </a:extLst>
            </p:cNvPr>
            <p:cNvSpPr/>
            <p:nvPr/>
          </p:nvSpPr>
          <p:spPr>
            <a:xfrm>
              <a:off x="1013182" y="5416750"/>
              <a:ext cx="1404147" cy="216416"/>
            </a:xfrm>
            <a:prstGeom prst="roundRect">
              <a:avLst>
                <a:gd name="adj" fmla="val 5000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updated   2021/06/01</a:t>
              </a:r>
              <a:r>
                <a: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</a:t>
              </a:r>
              <a:r>
                <a:rPr kumimoji="0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23:56</a:t>
              </a:r>
              <a:endPara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BA678DB1-0802-4894-AA13-86A490D1A4CA}"/>
                </a:ext>
              </a:extLst>
            </p:cNvPr>
            <p:cNvSpPr txBox="1"/>
            <p:nvPr/>
          </p:nvSpPr>
          <p:spPr>
            <a:xfrm>
              <a:off x="985886" y="5063497"/>
              <a:ext cx="19542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[SNR001]2.5.15.Inception </a:t>
              </a:r>
              <a:r>
                <a:rPr kumimoji="0" lang="en-US" altLang="ko-KR" sz="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ServingExample</a:t>
              </a:r>
              <a:endPara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5D581C02-3D08-4848-A091-C642DC298D19}"/>
                </a:ext>
              </a:extLst>
            </p:cNvPr>
            <p:cNvSpPr/>
            <p:nvPr/>
          </p:nvSpPr>
          <p:spPr>
            <a:xfrm>
              <a:off x="4070408" y="4627834"/>
              <a:ext cx="2873537" cy="104969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2.15.17. </a:t>
              </a:r>
              <a:r>
                <a:rPr kumimoji="0" lang="en-US" altLang="ko-KR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PyUDF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를 사용한 빌딩 최적제어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25F6DBE-7693-4F20-8DE4-B58AD6D3CD98}"/>
                </a:ext>
              </a:extLst>
            </p:cNvPr>
            <p:cNvSpPr/>
            <p:nvPr/>
          </p:nvSpPr>
          <p:spPr>
            <a:xfrm>
              <a:off x="4080606" y="4595901"/>
              <a:ext cx="825463" cy="1908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880F8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Report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880F8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77" name="사각형: 둥근 모서리 276">
              <a:extLst>
                <a:ext uri="{FF2B5EF4-FFF2-40B4-BE49-F238E27FC236}">
                  <a16:creationId xmlns:a16="http://schemas.microsoft.com/office/drawing/2014/main" id="{748C839D-44E3-4BC1-BEC6-23ECCF678D13}"/>
                </a:ext>
              </a:extLst>
            </p:cNvPr>
            <p:cNvSpPr/>
            <p:nvPr/>
          </p:nvSpPr>
          <p:spPr>
            <a:xfrm>
              <a:off x="4102628" y="5441273"/>
              <a:ext cx="1404147" cy="216416"/>
            </a:xfrm>
            <a:prstGeom prst="roundRect">
              <a:avLst>
                <a:gd name="adj" fmla="val 5000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updated   2021/06/01</a:t>
              </a:r>
              <a:r>
                <a: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</a:t>
              </a:r>
              <a:r>
                <a:rPr kumimoji="0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23:56</a:t>
              </a:r>
              <a:endPara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02D6B0DE-D408-4B7E-B3BE-51800037EED0}"/>
                </a:ext>
              </a:extLst>
            </p:cNvPr>
            <p:cNvSpPr txBox="1"/>
            <p:nvPr/>
          </p:nvSpPr>
          <p:spPr>
            <a:xfrm>
              <a:off x="4075332" y="5063497"/>
              <a:ext cx="19542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[SNR001]2.5.15.Inception </a:t>
              </a:r>
              <a:r>
                <a:rPr kumimoji="0" lang="en-US" altLang="ko-KR" sz="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ServingExample</a:t>
              </a:r>
              <a:endPara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288" name="직선 연결선 287">
              <a:extLst>
                <a:ext uri="{FF2B5EF4-FFF2-40B4-BE49-F238E27FC236}">
                  <a16:creationId xmlns:a16="http://schemas.microsoft.com/office/drawing/2014/main" id="{F8A12E35-6005-4281-B614-5904B6852C35}"/>
                </a:ext>
              </a:extLst>
            </p:cNvPr>
            <p:cNvCxnSpPr>
              <a:cxnSpLocks/>
            </p:cNvCxnSpPr>
            <p:nvPr/>
          </p:nvCxnSpPr>
          <p:spPr>
            <a:xfrm>
              <a:off x="4055277" y="5691976"/>
              <a:ext cx="2843711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6947A869-3BEA-4B25-8BBD-ADA9A4624C53}"/>
                </a:ext>
              </a:extLst>
            </p:cNvPr>
            <p:cNvSpPr/>
            <p:nvPr/>
          </p:nvSpPr>
          <p:spPr>
            <a:xfrm>
              <a:off x="7114898" y="4627834"/>
              <a:ext cx="2873537" cy="104969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2.15.17. </a:t>
              </a:r>
              <a:r>
                <a:rPr kumimoji="0" lang="en-US" altLang="ko-KR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PyUDF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를 사용한 빌딩 최적제어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81B5B21E-8863-410C-9E94-42B1FBF19B10}"/>
                </a:ext>
              </a:extLst>
            </p:cNvPr>
            <p:cNvSpPr/>
            <p:nvPr/>
          </p:nvSpPr>
          <p:spPr>
            <a:xfrm>
              <a:off x="7125096" y="4595901"/>
              <a:ext cx="825463" cy="1908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880F8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Workflow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880F8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92" name="사각형: 둥근 모서리 291">
              <a:extLst>
                <a:ext uri="{FF2B5EF4-FFF2-40B4-BE49-F238E27FC236}">
                  <a16:creationId xmlns:a16="http://schemas.microsoft.com/office/drawing/2014/main" id="{B2C509D9-800C-400A-904B-305F52CBCDBA}"/>
                </a:ext>
              </a:extLst>
            </p:cNvPr>
            <p:cNvSpPr/>
            <p:nvPr/>
          </p:nvSpPr>
          <p:spPr>
            <a:xfrm>
              <a:off x="7147118" y="5424937"/>
              <a:ext cx="1404147" cy="216416"/>
            </a:xfrm>
            <a:prstGeom prst="roundRect">
              <a:avLst>
                <a:gd name="adj" fmla="val 5000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updated   2021/06/01</a:t>
              </a:r>
              <a:r>
                <a: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</a:t>
              </a:r>
              <a:r>
                <a:rPr kumimoji="0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23:56</a:t>
              </a:r>
              <a:endPara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AE26224-B80C-4981-B50D-011BDEEC0B16}"/>
                </a:ext>
              </a:extLst>
            </p:cNvPr>
            <p:cNvSpPr txBox="1"/>
            <p:nvPr/>
          </p:nvSpPr>
          <p:spPr>
            <a:xfrm>
              <a:off x="7119822" y="5063497"/>
              <a:ext cx="19542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[SNR001]2.5.15.Inception </a:t>
              </a:r>
              <a:r>
                <a:rPr kumimoji="0" lang="en-US" altLang="ko-KR" sz="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ServingExample</a:t>
              </a:r>
              <a:endPara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cxnSp>
        <p:nvCxnSpPr>
          <p:cNvPr id="354" name="직선 연결선 353">
            <a:extLst>
              <a:ext uri="{FF2B5EF4-FFF2-40B4-BE49-F238E27FC236}">
                <a16:creationId xmlns:a16="http://schemas.microsoft.com/office/drawing/2014/main" id="{C8A1E9CE-F409-4B9C-BDAA-118C9D9828D6}"/>
              </a:ext>
            </a:extLst>
          </p:cNvPr>
          <p:cNvCxnSpPr>
            <a:cxnSpLocks/>
          </p:cNvCxnSpPr>
          <p:nvPr/>
        </p:nvCxnSpPr>
        <p:spPr>
          <a:xfrm>
            <a:off x="463668" y="1708121"/>
            <a:ext cx="90477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 descr="위쪽 캐럿 단색으로 채워진">
            <a:extLst>
              <a:ext uri="{FF2B5EF4-FFF2-40B4-BE49-F238E27FC236}">
                <a16:creationId xmlns:a16="http://schemas.microsoft.com/office/drawing/2014/main" id="{9C3E3612-87BB-49B5-BBE2-16BE42E5B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210" y="3313060"/>
            <a:ext cx="255058" cy="255058"/>
          </a:xfrm>
          <a:prstGeom prst="rect">
            <a:avLst/>
          </a:prstGeom>
        </p:spPr>
      </p:pic>
      <p:sp>
        <p:nvSpPr>
          <p:cNvPr id="355" name="TextBox 354">
            <a:extLst>
              <a:ext uri="{FF2B5EF4-FFF2-40B4-BE49-F238E27FC236}">
                <a16:creationId xmlns:a16="http://schemas.microsoft.com/office/drawing/2014/main" id="{EE3C0765-7F84-44AB-A477-DD2090D1334B}"/>
              </a:ext>
            </a:extLst>
          </p:cNvPr>
          <p:cNvSpPr txBox="1"/>
          <p:nvPr/>
        </p:nvSpPr>
        <p:spPr>
          <a:xfrm>
            <a:off x="2449203" y="3326140"/>
            <a:ext cx="4248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 설명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xxxxxxxxxxxxxxxxxxxxxxxxxxxxxxxxxxxx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cxnSp>
        <p:nvCxnSpPr>
          <p:cNvPr id="357" name="직선 연결선 356">
            <a:extLst>
              <a:ext uri="{FF2B5EF4-FFF2-40B4-BE49-F238E27FC236}">
                <a16:creationId xmlns:a16="http://schemas.microsoft.com/office/drawing/2014/main" id="{7387FC1C-B3D5-42FD-9909-F3D5F2851192}"/>
              </a:ext>
            </a:extLst>
          </p:cNvPr>
          <p:cNvCxnSpPr>
            <a:cxnSpLocks/>
          </p:cNvCxnSpPr>
          <p:nvPr/>
        </p:nvCxnSpPr>
        <p:spPr>
          <a:xfrm>
            <a:off x="463668" y="5729057"/>
            <a:ext cx="90477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TextBox 357">
            <a:extLst>
              <a:ext uri="{FF2B5EF4-FFF2-40B4-BE49-F238E27FC236}">
                <a16:creationId xmlns:a16="http://schemas.microsoft.com/office/drawing/2014/main" id="{549709E9-294B-4A49-ACA2-5DF47DEFEAAE}"/>
              </a:ext>
            </a:extLst>
          </p:cNvPr>
          <p:cNvSpPr txBox="1"/>
          <p:nvPr/>
        </p:nvSpPr>
        <p:spPr>
          <a:xfrm>
            <a:off x="695204" y="5909750"/>
            <a:ext cx="10696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프로젝트명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3424F39F-79D4-48CB-B7FC-D2761BFB116F}"/>
              </a:ext>
            </a:extLst>
          </p:cNvPr>
          <p:cNvSpPr txBox="1"/>
          <p:nvPr/>
        </p:nvSpPr>
        <p:spPr>
          <a:xfrm>
            <a:off x="2449203" y="5909750"/>
            <a:ext cx="4248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 설명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xxxxxxxxxxxxxxxxxxxxxxxxxxxxxxxxxxxx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DF30EE7F-7AE4-442C-8ACD-902A538A75A5}"/>
              </a:ext>
            </a:extLst>
          </p:cNvPr>
          <p:cNvSpPr/>
          <p:nvPr/>
        </p:nvSpPr>
        <p:spPr>
          <a:xfrm>
            <a:off x="1105999" y="1405108"/>
            <a:ext cx="475152" cy="182221"/>
          </a:xfrm>
          <a:prstGeom prst="rect">
            <a:avLst/>
          </a:prstGeom>
          <a:noFill/>
          <a:ln w="6350">
            <a:solidFill>
              <a:srgbClr val="5F8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#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5F84FF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192" name="그래픽 191" descr="위쪽 캐럿 단색으로 채워진">
            <a:extLst>
              <a:ext uri="{FF2B5EF4-FFF2-40B4-BE49-F238E27FC236}">
                <a16:creationId xmlns:a16="http://schemas.microsoft.com/office/drawing/2014/main" id="{CC0AA63B-C8C8-4A78-9F13-F8C7D0888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77210" y="5915185"/>
            <a:ext cx="255058" cy="255058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7C6B1A7F-971C-4293-ACFF-D9E55E1271C1}"/>
              </a:ext>
            </a:extLst>
          </p:cNvPr>
          <p:cNvSpPr txBox="1"/>
          <p:nvPr/>
        </p:nvSpPr>
        <p:spPr>
          <a:xfrm>
            <a:off x="695204" y="2542920"/>
            <a:ext cx="10696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프로젝트명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2F325F2A-B3F3-4557-B289-3A9B531BF55F}"/>
              </a:ext>
            </a:extLst>
          </p:cNvPr>
          <p:cNvSpPr txBox="1"/>
          <p:nvPr/>
        </p:nvSpPr>
        <p:spPr>
          <a:xfrm>
            <a:off x="2497922" y="2582661"/>
            <a:ext cx="4199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 설명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xxxxxxxxxxxxxxxxxxxxxxxxxxxxxxxxxxxx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E312E401-3811-4D73-AC67-0F05F29CC236}"/>
              </a:ext>
            </a:extLst>
          </p:cNvPr>
          <p:cNvCxnSpPr>
            <a:cxnSpLocks/>
          </p:cNvCxnSpPr>
          <p:nvPr/>
        </p:nvCxnSpPr>
        <p:spPr>
          <a:xfrm>
            <a:off x="463668" y="3149838"/>
            <a:ext cx="90460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3" name="그래픽 202" descr="위쪽 캐럿 단색으로 채워진">
            <a:extLst>
              <a:ext uri="{FF2B5EF4-FFF2-40B4-BE49-F238E27FC236}">
                <a16:creationId xmlns:a16="http://schemas.microsoft.com/office/drawing/2014/main" id="{6B0C9D11-535C-43A5-9450-2F1CD345C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79272" y="2541670"/>
            <a:ext cx="255058" cy="255058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4EE802EF-84E4-4AFA-9332-969586244066}"/>
              </a:ext>
            </a:extLst>
          </p:cNvPr>
          <p:cNvSpPr txBox="1"/>
          <p:nvPr/>
        </p:nvSpPr>
        <p:spPr>
          <a:xfrm>
            <a:off x="388597" y="2361627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9F1DD865-A8FF-42BD-94E1-F1457AAF6DF8}"/>
              </a:ext>
            </a:extLst>
          </p:cNvPr>
          <p:cNvSpPr txBox="1"/>
          <p:nvPr/>
        </p:nvSpPr>
        <p:spPr>
          <a:xfrm>
            <a:off x="656476" y="2295917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2BBBBA1-F0A2-42FB-A1D1-DB1F4557D022}"/>
              </a:ext>
            </a:extLst>
          </p:cNvPr>
          <p:cNvSpPr txBox="1"/>
          <p:nvPr/>
        </p:nvSpPr>
        <p:spPr>
          <a:xfrm>
            <a:off x="2442732" y="238033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FF6BACA-686B-49EA-AC1A-16F0475EBC32}"/>
              </a:ext>
            </a:extLst>
          </p:cNvPr>
          <p:cNvSpPr txBox="1"/>
          <p:nvPr/>
        </p:nvSpPr>
        <p:spPr>
          <a:xfrm>
            <a:off x="7790122" y="2580341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38DB43-8C94-48C6-A9E0-83D58FA42405}"/>
              </a:ext>
            </a:extLst>
          </p:cNvPr>
          <p:cNvSpPr/>
          <p:nvPr/>
        </p:nvSpPr>
        <p:spPr>
          <a:xfrm>
            <a:off x="2503560" y="2515384"/>
            <a:ext cx="4269087" cy="313726"/>
          </a:xfrm>
          <a:prstGeom prst="rect">
            <a:avLst/>
          </a:prstGeom>
          <a:noFill/>
          <a:ln w="561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40D97BF0-4731-4E4A-99FC-57E0D275F370}"/>
              </a:ext>
            </a:extLst>
          </p:cNvPr>
          <p:cNvSpPr/>
          <p:nvPr/>
        </p:nvSpPr>
        <p:spPr>
          <a:xfrm>
            <a:off x="744170" y="2505401"/>
            <a:ext cx="1443307" cy="313726"/>
          </a:xfrm>
          <a:prstGeom prst="rect">
            <a:avLst/>
          </a:prstGeom>
          <a:noFill/>
          <a:ln w="561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C4CB186-1500-4C50-A779-C7F34CA43E48}"/>
              </a:ext>
            </a:extLst>
          </p:cNvPr>
          <p:cNvSpPr txBox="1"/>
          <p:nvPr/>
        </p:nvSpPr>
        <p:spPr>
          <a:xfrm>
            <a:off x="1445207" y="2827331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2-3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F0F3682-534A-44C5-8CBE-D97ACACF6180}"/>
              </a:ext>
            </a:extLst>
          </p:cNvPr>
          <p:cNvSpPr/>
          <p:nvPr/>
        </p:nvSpPr>
        <p:spPr>
          <a:xfrm>
            <a:off x="477210" y="1767638"/>
            <a:ext cx="9046092" cy="52558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+ New Project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8B537FE3-D487-4D48-A2BC-D75947DDB82F}"/>
              </a:ext>
            </a:extLst>
          </p:cNvPr>
          <p:cNvGrpSpPr/>
          <p:nvPr/>
        </p:nvGrpSpPr>
        <p:grpSpPr>
          <a:xfrm>
            <a:off x="8296693" y="5898277"/>
            <a:ext cx="1030377" cy="307459"/>
            <a:chOff x="5264413" y="1586486"/>
            <a:chExt cx="1816276" cy="541966"/>
          </a:xfrm>
        </p:grpSpPr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ED857DB4-137A-4456-94FC-4AE389655DEB}"/>
                </a:ext>
              </a:extLst>
            </p:cNvPr>
            <p:cNvGrpSpPr/>
            <p:nvPr/>
          </p:nvGrpSpPr>
          <p:grpSpPr>
            <a:xfrm>
              <a:off x="5264413" y="1586486"/>
              <a:ext cx="1816276" cy="541966"/>
              <a:chOff x="8051619" y="1482097"/>
              <a:chExt cx="1816276" cy="541966"/>
            </a:xfrm>
          </p:grpSpPr>
          <p:sp>
            <p:nvSpPr>
              <p:cNvPr id="261" name="타원 260">
                <a:extLst>
                  <a:ext uri="{FF2B5EF4-FFF2-40B4-BE49-F238E27FC236}">
                    <a16:creationId xmlns:a16="http://schemas.microsoft.com/office/drawing/2014/main" id="{21504013-A38B-4033-B65F-098019DE5709}"/>
                  </a:ext>
                </a:extLst>
              </p:cNvPr>
              <p:cNvSpPr/>
              <p:nvPr/>
            </p:nvSpPr>
            <p:spPr>
              <a:xfrm>
                <a:off x="8051619" y="1482097"/>
                <a:ext cx="541966" cy="541966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262" name="그래픽 261" descr="연필 단색으로 채워진">
                <a:extLst>
                  <a:ext uri="{FF2B5EF4-FFF2-40B4-BE49-F238E27FC236}">
                    <a16:creationId xmlns:a16="http://schemas.microsoft.com/office/drawing/2014/main" id="{BCE7424F-9561-497A-AE72-7E1728599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00619" y="1635633"/>
                <a:ext cx="243964" cy="243958"/>
              </a:xfrm>
              <a:prstGeom prst="rect">
                <a:avLst/>
              </a:prstGeom>
            </p:spPr>
          </p:pic>
          <p:sp>
            <p:nvSpPr>
              <p:cNvPr id="263" name="타원 262">
                <a:extLst>
                  <a:ext uri="{FF2B5EF4-FFF2-40B4-BE49-F238E27FC236}">
                    <a16:creationId xmlns:a16="http://schemas.microsoft.com/office/drawing/2014/main" id="{6BF95954-BAC0-45CE-B7A8-78DBD4D079CE}"/>
                  </a:ext>
                </a:extLst>
              </p:cNvPr>
              <p:cNvSpPr/>
              <p:nvPr/>
            </p:nvSpPr>
            <p:spPr>
              <a:xfrm>
                <a:off x="8683168" y="1482097"/>
                <a:ext cx="541966" cy="541966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264" name="그래픽 263" descr="쓰레기 단색으로 채워진">
                <a:extLst>
                  <a:ext uri="{FF2B5EF4-FFF2-40B4-BE49-F238E27FC236}">
                    <a16:creationId xmlns:a16="http://schemas.microsoft.com/office/drawing/2014/main" id="{479403B7-F6A9-4BED-A42E-92C741D45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823161" y="1609035"/>
                <a:ext cx="261978" cy="261976"/>
              </a:xfrm>
              <a:prstGeom prst="rect">
                <a:avLst/>
              </a:prstGeom>
            </p:spPr>
          </p:pic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100681BB-3AB6-4082-8510-EF0701F8B836}"/>
                  </a:ext>
                </a:extLst>
              </p:cNvPr>
              <p:cNvSpPr/>
              <p:nvPr/>
            </p:nvSpPr>
            <p:spPr>
              <a:xfrm>
                <a:off x="9325929" y="1482097"/>
                <a:ext cx="541966" cy="541966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DDDDEEA4-2E64-4C2F-B308-F43B76D0E77A}"/>
                </a:ext>
              </a:extLst>
            </p:cNvPr>
            <p:cNvGrpSpPr/>
            <p:nvPr/>
          </p:nvGrpSpPr>
          <p:grpSpPr>
            <a:xfrm>
              <a:off x="6639210" y="1689590"/>
              <a:ext cx="357906" cy="336645"/>
              <a:chOff x="6639210" y="1689590"/>
              <a:chExt cx="357906" cy="336645"/>
            </a:xfrm>
          </p:grpSpPr>
          <p:pic>
            <p:nvPicPr>
              <p:cNvPr id="258" name="그래픽 257" descr="폴더 단색으로 채워진">
                <a:extLst>
                  <a:ext uri="{FF2B5EF4-FFF2-40B4-BE49-F238E27FC236}">
                    <a16:creationId xmlns:a16="http://schemas.microsoft.com/office/drawing/2014/main" id="{AB6C77AC-A12F-4A97-81AA-C3CCD92FB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39210" y="1689590"/>
                <a:ext cx="336645" cy="336645"/>
              </a:xfrm>
              <a:prstGeom prst="rect">
                <a:avLst/>
              </a:prstGeom>
            </p:spPr>
          </p:pic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3E691B82-0250-4128-94EE-59B44E694E72}"/>
                  </a:ext>
                </a:extLst>
              </p:cNvPr>
              <p:cNvSpPr txBox="1"/>
              <p:nvPr/>
            </p:nvSpPr>
            <p:spPr>
              <a:xfrm>
                <a:off x="6729096" y="1765437"/>
                <a:ext cx="26802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+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p:grpSp>
      </p:grpSp>
      <p:sp>
        <p:nvSpPr>
          <p:cNvPr id="134" name="타원 133">
            <a:extLst>
              <a:ext uri="{FF2B5EF4-FFF2-40B4-BE49-F238E27FC236}">
                <a16:creationId xmlns:a16="http://schemas.microsoft.com/office/drawing/2014/main" id="{851AB7A9-1A6C-457D-B080-01C9F5681866}"/>
              </a:ext>
            </a:extLst>
          </p:cNvPr>
          <p:cNvSpPr/>
          <p:nvPr/>
        </p:nvSpPr>
        <p:spPr>
          <a:xfrm>
            <a:off x="219821" y="180398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E02222B4-5866-4758-AF95-943F530AF870}"/>
              </a:ext>
            </a:extLst>
          </p:cNvPr>
          <p:cNvSpPr/>
          <p:nvPr/>
        </p:nvSpPr>
        <p:spPr>
          <a:xfrm>
            <a:off x="219821" y="256341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97FEE55-4D80-4514-AE46-8D1E812DC3CB}"/>
              </a:ext>
            </a:extLst>
          </p:cNvPr>
          <p:cNvGrpSpPr/>
          <p:nvPr/>
        </p:nvGrpSpPr>
        <p:grpSpPr>
          <a:xfrm>
            <a:off x="8061160" y="2583679"/>
            <a:ext cx="1513912" cy="216923"/>
            <a:chOff x="7597159" y="3891176"/>
            <a:chExt cx="1513912" cy="216923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0F1DBED-5D85-4E01-A6F8-D6637348A3D2}"/>
                </a:ext>
              </a:extLst>
            </p:cNvPr>
            <p:cNvSpPr txBox="1"/>
            <p:nvPr/>
          </p:nvSpPr>
          <p:spPr>
            <a:xfrm>
              <a:off x="8268518" y="3891176"/>
              <a:ext cx="8425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Report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9D2C8F9-7A93-42F3-B3B0-F65E2AC9F449}"/>
                </a:ext>
              </a:extLst>
            </p:cNvPr>
            <p:cNvSpPr txBox="1"/>
            <p:nvPr/>
          </p:nvSpPr>
          <p:spPr>
            <a:xfrm>
              <a:off x="7597159" y="3892655"/>
              <a:ext cx="8425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Workflow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139" name="타원 138">
            <a:extLst>
              <a:ext uri="{FF2B5EF4-FFF2-40B4-BE49-F238E27FC236}">
                <a16:creationId xmlns:a16="http://schemas.microsoft.com/office/drawing/2014/main" id="{3A80B50C-12F1-4DF8-8D96-5E6654111882}"/>
              </a:ext>
            </a:extLst>
          </p:cNvPr>
          <p:cNvSpPr/>
          <p:nvPr/>
        </p:nvSpPr>
        <p:spPr>
          <a:xfrm>
            <a:off x="8010051" y="593918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4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00E5D00-595E-4E8E-B6AD-836B834F2E18}"/>
              </a:ext>
            </a:extLst>
          </p:cNvPr>
          <p:cNvSpPr/>
          <p:nvPr/>
        </p:nvSpPr>
        <p:spPr>
          <a:xfrm>
            <a:off x="378639" y="3683270"/>
            <a:ext cx="9240345" cy="1966471"/>
          </a:xfrm>
          <a:prstGeom prst="rect">
            <a:avLst/>
          </a:prstGeom>
          <a:noFill/>
          <a:ln w="561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FBF137B9-8BD0-4517-B5D5-A2DCEF75A61B}"/>
              </a:ext>
            </a:extLst>
          </p:cNvPr>
          <p:cNvSpPr/>
          <p:nvPr/>
        </p:nvSpPr>
        <p:spPr>
          <a:xfrm>
            <a:off x="219821" y="366722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BF7DD3E-2F1B-451B-AF65-128DEDBB408F}"/>
              </a:ext>
            </a:extLst>
          </p:cNvPr>
          <p:cNvSpPr txBox="1"/>
          <p:nvPr/>
        </p:nvSpPr>
        <p:spPr>
          <a:xfrm>
            <a:off x="1685664" y="3671837"/>
            <a:ext cx="15696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오버 시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(Workflow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경우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4C3438A-0A01-4CDA-AAF1-2656B0DBF79E}"/>
              </a:ext>
            </a:extLst>
          </p:cNvPr>
          <p:cNvSpPr txBox="1"/>
          <p:nvPr/>
        </p:nvSpPr>
        <p:spPr>
          <a:xfrm>
            <a:off x="5067864" y="3671837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오버 시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(Report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경우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2758658F-102C-4D0A-BF49-2BEC631BADB1}"/>
              </a:ext>
            </a:extLst>
          </p:cNvPr>
          <p:cNvSpPr/>
          <p:nvPr/>
        </p:nvSpPr>
        <p:spPr>
          <a:xfrm>
            <a:off x="2587162" y="4841711"/>
            <a:ext cx="684333" cy="129727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명에게 공유 중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F015B281-91BF-4D63-A441-0FB68A776A8A}"/>
              </a:ext>
            </a:extLst>
          </p:cNvPr>
          <p:cNvSpPr/>
          <p:nvPr/>
        </p:nvSpPr>
        <p:spPr>
          <a:xfrm>
            <a:off x="5622486" y="4853166"/>
            <a:ext cx="684333" cy="129727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11</a:t>
            </a:r>
            <a:r>
              <a: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명에게 공유 중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4A51E81-2889-478C-90EA-A7E952738145}"/>
              </a:ext>
            </a:extLst>
          </p:cNvPr>
          <p:cNvSpPr txBox="1"/>
          <p:nvPr/>
        </p:nvSpPr>
        <p:spPr>
          <a:xfrm>
            <a:off x="9046744" y="5932160"/>
            <a:ext cx="201535" cy="185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+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2E6A346-769C-4992-83CE-2FAA981A7640}"/>
              </a:ext>
            </a:extLst>
          </p:cNvPr>
          <p:cNvGrpSpPr/>
          <p:nvPr/>
        </p:nvGrpSpPr>
        <p:grpSpPr>
          <a:xfrm>
            <a:off x="8348963" y="1388518"/>
            <a:ext cx="1155800" cy="258484"/>
            <a:chOff x="8348963" y="3490499"/>
            <a:chExt cx="1155800" cy="258484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CB6B7080-A305-41D7-BF3A-3C10DC7E2E12}"/>
                </a:ext>
              </a:extLst>
            </p:cNvPr>
            <p:cNvGrpSpPr/>
            <p:nvPr/>
          </p:nvGrpSpPr>
          <p:grpSpPr>
            <a:xfrm>
              <a:off x="8348963" y="3490499"/>
              <a:ext cx="1155800" cy="258484"/>
              <a:chOff x="8348963" y="1272065"/>
              <a:chExt cx="1155800" cy="258484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454B0BEC-9033-411F-8600-5B82DD93BA31}"/>
                  </a:ext>
                </a:extLst>
              </p:cNvPr>
              <p:cNvSpPr/>
              <p:nvPr/>
            </p:nvSpPr>
            <p:spPr>
              <a:xfrm>
                <a:off x="8348963" y="1272065"/>
                <a:ext cx="1155800" cy="258484"/>
              </a:xfrm>
              <a:prstGeom prst="rect">
                <a:avLst/>
              </a:prstGeom>
              <a:solidFill>
                <a:schemeClr val="bg1"/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E584D292-0636-489E-B2C8-5BA726EE81A9}"/>
                  </a:ext>
                </a:extLst>
              </p:cNvPr>
              <p:cNvGrpSpPr/>
              <p:nvPr/>
            </p:nvGrpSpPr>
            <p:grpSpPr>
              <a:xfrm>
                <a:off x="8366940" y="1288237"/>
                <a:ext cx="1083887" cy="216341"/>
                <a:chOff x="8366940" y="1288237"/>
                <a:chExt cx="1083887" cy="216341"/>
              </a:xfrm>
            </p:grpSpPr>
            <p:sp>
              <p:nvSpPr>
                <p:cNvPr id="142" name="그래픽 8">
                  <a:extLst>
                    <a:ext uri="{FF2B5EF4-FFF2-40B4-BE49-F238E27FC236}">
                      <a16:creationId xmlns:a16="http://schemas.microsoft.com/office/drawing/2014/main" id="{8E97C423-087B-463B-8F29-9695411E9349}"/>
                    </a:ext>
                  </a:extLst>
                </p:cNvPr>
                <p:cNvSpPr txBox="1"/>
                <p:nvPr/>
              </p:nvSpPr>
              <p:spPr>
                <a:xfrm>
                  <a:off x="8366940" y="1288237"/>
                  <a:ext cx="803822" cy="2163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Arial"/>
                      <a:ea typeface="나눔고딕" panose="020D0604000000000000" pitchFamily="50" charset="-127"/>
                      <a:cs typeface="Arial"/>
                      <a:sym typeface="Arial"/>
                      <a:rtl val="0"/>
                    </a:rPr>
                    <a:t>name</a:t>
                  </a:r>
                  <a:endParaRPr kumimoji="0" lang="ko-KR" altLang="en-US" sz="806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/>
                    <a:ea typeface="나눔고딕" panose="020D0604000000000000" pitchFamily="50" charset="-127"/>
                    <a:cs typeface="Arial"/>
                    <a:sym typeface="Arial"/>
                    <a:rtl val="0"/>
                  </a:endParaRPr>
                </a:p>
              </p:txBody>
            </p:sp>
            <p:sp>
              <p:nvSpPr>
                <p:cNvPr id="150" name="그래픽 8">
                  <a:extLst>
                    <a:ext uri="{FF2B5EF4-FFF2-40B4-BE49-F238E27FC236}">
                      <a16:creationId xmlns:a16="http://schemas.microsoft.com/office/drawing/2014/main" id="{2F069A1C-67BE-482B-9A90-9617A9E21343}"/>
                    </a:ext>
                  </a:extLst>
                </p:cNvPr>
                <p:cNvSpPr/>
                <p:nvPr/>
              </p:nvSpPr>
              <p:spPr>
                <a:xfrm>
                  <a:off x="9095016" y="1387421"/>
                  <a:ext cx="68750" cy="35762"/>
                </a:xfrm>
                <a:custGeom>
                  <a:avLst/>
                  <a:gdLst>
                    <a:gd name="connsiteX0" fmla="*/ 34702 w 68750"/>
                    <a:gd name="connsiteY0" fmla="*/ 45104 h 44614"/>
                    <a:gd name="connsiteX1" fmla="*/ 327 w 68750"/>
                    <a:gd name="connsiteY1" fmla="*/ 10729 h 44614"/>
                    <a:gd name="connsiteX2" fmla="*/ 10566 w 68750"/>
                    <a:gd name="connsiteY2" fmla="*/ 490 h 44614"/>
                    <a:gd name="connsiteX3" fmla="*/ 34702 w 68750"/>
                    <a:gd name="connsiteY3" fmla="*/ 24626 h 44614"/>
                    <a:gd name="connsiteX4" fmla="*/ 58838 w 68750"/>
                    <a:gd name="connsiteY4" fmla="*/ 490 h 44614"/>
                    <a:gd name="connsiteX5" fmla="*/ 69077 w 68750"/>
                    <a:gd name="connsiteY5" fmla="*/ 10729 h 44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8750" h="44614">
                      <a:moveTo>
                        <a:pt x="34702" y="45104"/>
                      </a:moveTo>
                      <a:lnTo>
                        <a:pt x="327" y="10729"/>
                      </a:lnTo>
                      <a:lnTo>
                        <a:pt x="10566" y="490"/>
                      </a:lnTo>
                      <a:lnTo>
                        <a:pt x="34702" y="24626"/>
                      </a:lnTo>
                      <a:lnTo>
                        <a:pt x="58838" y="490"/>
                      </a:lnTo>
                      <a:lnTo>
                        <a:pt x="69077" y="1072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7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pic>
              <p:nvPicPr>
                <p:cNvPr id="151" name="그래픽 150" descr="정렬 단색으로 채워진">
                  <a:extLst>
                    <a:ext uri="{FF2B5EF4-FFF2-40B4-BE49-F238E27FC236}">
                      <a16:creationId xmlns:a16="http://schemas.microsoft.com/office/drawing/2014/main" id="{8194C5E5-F827-4698-ABC6-F098A82025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34999" y="1349623"/>
                  <a:ext cx="115828" cy="11582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0028FD9C-836C-4634-9E29-14443B8EEE7A}"/>
                </a:ext>
              </a:extLst>
            </p:cNvPr>
            <p:cNvCxnSpPr>
              <a:cxnSpLocks/>
            </p:cNvCxnSpPr>
            <p:nvPr/>
          </p:nvCxnSpPr>
          <p:spPr>
            <a:xfrm>
              <a:off x="9270206" y="3541816"/>
              <a:ext cx="0" cy="163839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583498BA-1550-4C59-B3BE-1A4F243F074B}"/>
              </a:ext>
            </a:extLst>
          </p:cNvPr>
          <p:cNvSpPr/>
          <p:nvPr/>
        </p:nvSpPr>
        <p:spPr>
          <a:xfrm>
            <a:off x="6299957" y="967397"/>
            <a:ext cx="2303929" cy="2792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ALL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        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Search keyword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B0F5BE1C-169D-404E-8B22-BFFD3BFB4EF1}"/>
              </a:ext>
            </a:extLst>
          </p:cNvPr>
          <p:cNvGrpSpPr/>
          <p:nvPr/>
        </p:nvGrpSpPr>
        <p:grpSpPr>
          <a:xfrm>
            <a:off x="8354438" y="1001158"/>
            <a:ext cx="203001" cy="203001"/>
            <a:chOff x="7328151" y="3759978"/>
            <a:chExt cx="180368" cy="180368"/>
          </a:xfrm>
        </p:grpSpPr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309178DE-C58A-4315-9984-DD1BCE3A264D}"/>
                </a:ext>
              </a:extLst>
            </p:cNvPr>
            <p:cNvSpPr/>
            <p:nvPr/>
          </p:nvSpPr>
          <p:spPr>
            <a:xfrm>
              <a:off x="7328151" y="3759978"/>
              <a:ext cx="180368" cy="180368"/>
            </a:xfrm>
            <a:prstGeom prst="ellips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131" name="그래픽 130" descr="돋보기 윤곽선">
              <a:extLst>
                <a:ext uri="{FF2B5EF4-FFF2-40B4-BE49-F238E27FC236}">
                  <a16:creationId xmlns:a16="http://schemas.microsoft.com/office/drawing/2014/main" id="{8934DA9D-0F97-4B6F-A29B-3C2F4BDD3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54554" y="3792007"/>
              <a:ext cx="120539" cy="120539"/>
            </a:xfrm>
            <a:prstGeom prst="rect">
              <a:avLst/>
            </a:prstGeom>
          </p:spPr>
        </p:pic>
      </p:grp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2EF3E4DD-DC29-4B62-9D6F-8B2AE1EDE8E3}"/>
              </a:ext>
            </a:extLst>
          </p:cNvPr>
          <p:cNvCxnSpPr>
            <a:cxnSpLocks/>
          </p:cNvCxnSpPr>
          <p:nvPr/>
        </p:nvCxnSpPr>
        <p:spPr>
          <a:xfrm>
            <a:off x="6937172" y="1018343"/>
            <a:ext cx="0" cy="1717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래픽 132" descr="아래쪽 캐럿 단색으로 채워진">
            <a:extLst>
              <a:ext uri="{FF2B5EF4-FFF2-40B4-BE49-F238E27FC236}">
                <a16:creationId xmlns:a16="http://schemas.microsoft.com/office/drawing/2014/main" id="{417A85A5-2BF5-455D-A3E5-D686F54BF1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20387" y="1031834"/>
            <a:ext cx="158222" cy="158222"/>
          </a:xfrm>
          <a:prstGeom prst="rect">
            <a:avLst/>
          </a:prstGeom>
        </p:spPr>
      </p:pic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017D6E55-0CBA-4F62-A723-38594A2BC447}"/>
              </a:ext>
            </a:extLst>
          </p:cNvPr>
          <p:cNvGrpSpPr/>
          <p:nvPr/>
        </p:nvGrpSpPr>
        <p:grpSpPr>
          <a:xfrm>
            <a:off x="8713648" y="968650"/>
            <a:ext cx="815835" cy="272776"/>
            <a:chOff x="8695591" y="2893250"/>
            <a:chExt cx="815835" cy="272776"/>
          </a:xfrm>
        </p:grpSpPr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08EC5350-D4CE-458E-9465-A819AE0D4E2A}"/>
                </a:ext>
              </a:extLst>
            </p:cNvPr>
            <p:cNvSpPr/>
            <p:nvPr/>
          </p:nvSpPr>
          <p:spPr>
            <a:xfrm>
              <a:off x="8695591" y="2893250"/>
              <a:ext cx="815835" cy="27277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-8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Tag Search</a:t>
              </a:r>
              <a:endParaRPr kumimoji="0" lang="ko-KR" altLang="en-US" sz="10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162" name="그래픽 161" descr="설정 단색으로 채워진">
              <a:extLst>
                <a:ext uri="{FF2B5EF4-FFF2-40B4-BE49-F238E27FC236}">
                  <a16:creationId xmlns:a16="http://schemas.microsoft.com/office/drawing/2014/main" id="{32C663B5-E66E-41B2-927D-0898BB35A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34999" y="2952134"/>
              <a:ext cx="143088" cy="143088"/>
            </a:xfrm>
            <a:prstGeom prst="rect">
              <a:avLst/>
            </a:prstGeom>
          </p:spPr>
        </p:pic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EA80CDC-4B53-490F-B56F-98DE1A4055B8}"/>
              </a:ext>
            </a:extLst>
          </p:cNvPr>
          <p:cNvSpPr/>
          <p:nvPr/>
        </p:nvSpPr>
        <p:spPr>
          <a:xfrm>
            <a:off x="6886077" y="1431405"/>
            <a:ext cx="651657" cy="17227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expand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9B482E30-689A-4DA5-8B84-231F2FA63477}"/>
              </a:ext>
            </a:extLst>
          </p:cNvPr>
          <p:cNvSpPr/>
          <p:nvPr/>
        </p:nvSpPr>
        <p:spPr>
          <a:xfrm>
            <a:off x="7579515" y="1431405"/>
            <a:ext cx="651657" cy="1722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/>
              <a:t>collapse</a:t>
            </a:r>
            <a:endParaRPr lang="ko-KR" altLang="en-US" sz="900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9B24F4CD-652A-44D6-BB86-14392D66F34D}"/>
              </a:ext>
            </a:extLst>
          </p:cNvPr>
          <p:cNvSpPr/>
          <p:nvPr/>
        </p:nvSpPr>
        <p:spPr>
          <a:xfrm>
            <a:off x="6614601" y="137734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5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84CA0E8-113A-4693-AF10-0F31FD704265}"/>
              </a:ext>
            </a:extLst>
          </p:cNvPr>
          <p:cNvSpPr txBox="1"/>
          <p:nvPr/>
        </p:nvSpPr>
        <p:spPr>
          <a:xfrm>
            <a:off x="7016961" y="1218151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036F1E5F-06CA-44B3-A27F-48388C99F25B}"/>
              </a:ext>
            </a:extLst>
          </p:cNvPr>
          <p:cNvGrpSpPr/>
          <p:nvPr/>
        </p:nvGrpSpPr>
        <p:grpSpPr>
          <a:xfrm>
            <a:off x="732268" y="5143833"/>
            <a:ext cx="2227601" cy="403557"/>
            <a:chOff x="2302636" y="4513903"/>
            <a:chExt cx="1689939" cy="30615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F06A98DD-990F-4D47-A42A-C354A3FED643}"/>
                </a:ext>
              </a:extLst>
            </p:cNvPr>
            <p:cNvGrpSpPr/>
            <p:nvPr/>
          </p:nvGrpSpPr>
          <p:grpSpPr>
            <a:xfrm>
              <a:off x="2994453" y="4513903"/>
              <a:ext cx="306153" cy="306153"/>
              <a:chOff x="2837155" y="4512926"/>
              <a:chExt cx="306153" cy="306153"/>
            </a:xfrm>
          </p:grpSpPr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DB069F15-FEFD-4A38-803C-BC042D817BA2}"/>
                  </a:ext>
                </a:extLst>
              </p:cNvPr>
              <p:cNvSpPr/>
              <p:nvPr/>
            </p:nvSpPr>
            <p:spPr>
              <a:xfrm>
                <a:off x="2837155" y="4512926"/>
                <a:ext cx="306153" cy="30615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77" name="그래픽 176" descr="쓰레기 단색으로 채워진">
                <a:extLst>
                  <a:ext uri="{FF2B5EF4-FFF2-40B4-BE49-F238E27FC236}">
                    <a16:creationId xmlns:a16="http://schemas.microsoft.com/office/drawing/2014/main" id="{C674DEFB-469C-47BB-B045-5C68FF8E8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913000" y="4588592"/>
                <a:ext cx="154460" cy="154458"/>
              </a:xfrm>
              <a:prstGeom prst="rect">
                <a:avLst/>
              </a:prstGeom>
            </p:spPr>
          </p:pic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727DE20E-7F67-40F7-9D66-099221BB9B3F}"/>
                </a:ext>
              </a:extLst>
            </p:cNvPr>
            <p:cNvGrpSpPr/>
            <p:nvPr/>
          </p:nvGrpSpPr>
          <p:grpSpPr>
            <a:xfrm>
              <a:off x="3686422" y="4513903"/>
              <a:ext cx="306153" cy="306153"/>
              <a:chOff x="3546722" y="4512926"/>
              <a:chExt cx="306153" cy="306153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63F6D6C9-9B6C-49F9-8768-5B1F886C18BB}"/>
                  </a:ext>
                </a:extLst>
              </p:cNvPr>
              <p:cNvSpPr/>
              <p:nvPr/>
            </p:nvSpPr>
            <p:spPr>
              <a:xfrm>
                <a:off x="3546722" y="4512926"/>
                <a:ext cx="306153" cy="30615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73" name="그래픽 172" descr="공유 단색으로 채워진">
                <a:extLst>
                  <a:ext uri="{FF2B5EF4-FFF2-40B4-BE49-F238E27FC236}">
                    <a16:creationId xmlns:a16="http://schemas.microsoft.com/office/drawing/2014/main" id="{1E1F75EE-8D61-43E8-8681-AB1C94013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593074" y="4554933"/>
                <a:ext cx="214267" cy="214266"/>
              </a:xfrm>
              <a:prstGeom prst="rect">
                <a:avLst/>
              </a:prstGeom>
            </p:spPr>
          </p:pic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1A8B07CB-6C59-43E5-BF59-DAA09AE7E132}"/>
                </a:ext>
              </a:extLst>
            </p:cNvPr>
            <p:cNvGrpSpPr/>
            <p:nvPr/>
          </p:nvGrpSpPr>
          <p:grpSpPr>
            <a:xfrm>
              <a:off x="3340438" y="4513903"/>
              <a:ext cx="306153" cy="306153"/>
              <a:chOff x="3189964" y="4512926"/>
              <a:chExt cx="306153" cy="30615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8CF40E5D-9A64-4D15-8472-EEE17E345FFD}"/>
                  </a:ext>
                </a:extLst>
              </p:cNvPr>
              <p:cNvSpPr/>
              <p:nvPr/>
            </p:nvSpPr>
            <p:spPr>
              <a:xfrm>
                <a:off x="3189964" y="4512926"/>
                <a:ext cx="306153" cy="30615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68" name="Picture 2" descr="복제 - 무료 파일 및 폴더개 아이콘">
                <a:extLst>
                  <a:ext uri="{FF2B5EF4-FFF2-40B4-BE49-F238E27FC236}">
                    <a16:creationId xmlns:a16="http://schemas.microsoft.com/office/drawing/2014/main" id="{0CCC0E2E-D6B7-40B0-A9AD-DF4F616CF1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4677" y="4588591"/>
                <a:ext cx="157546" cy="157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FD7F559F-8A08-4D59-A4B7-5D67F0FAD66F}"/>
                </a:ext>
              </a:extLst>
            </p:cNvPr>
            <p:cNvGrpSpPr/>
            <p:nvPr/>
          </p:nvGrpSpPr>
          <p:grpSpPr>
            <a:xfrm>
              <a:off x="2302636" y="4513903"/>
              <a:ext cx="306153" cy="306153"/>
              <a:chOff x="2480397" y="4512926"/>
              <a:chExt cx="306153" cy="306153"/>
            </a:xfrm>
          </p:grpSpPr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5CE2DA99-E217-4FE3-85E9-FD9EF07E7799}"/>
                  </a:ext>
                </a:extLst>
              </p:cNvPr>
              <p:cNvSpPr/>
              <p:nvPr/>
            </p:nvSpPr>
            <p:spPr>
              <a:xfrm>
                <a:off x="2480397" y="4512926"/>
                <a:ext cx="306153" cy="30615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66" name="그래픽 165" descr="돋보기 단색으로 채워진">
                <a:extLst>
                  <a:ext uri="{FF2B5EF4-FFF2-40B4-BE49-F238E27FC236}">
                    <a16:creationId xmlns:a16="http://schemas.microsoft.com/office/drawing/2014/main" id="{5EE3EFEF-81A1-4F95-A68C-D67E89D7A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543473" y="4576002"/>
                <a:ext cx="180000" cy="180000"/>
              </a:xfrm>
              <a:prstGeom prst="rect">
                <a:avLst/>
              </a:prstGeom>
            </p:spPr>
          </p:pic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ED801760-F2B2-425F-A299-112EFCAC051C}"/>
                </a:ext>
              </a:extLst>
            </p:cNvPr>
            <p:cNvGrpSpPr/>
            <p:nvPr/>
          </p:nvGrpSpPr>
          <p:grpSpPr>
            <a:xfrm>
              <a:off x="2648621" y="4513979"/>
              <a:ext cx="306000" cy="306000"/>
              <a:chOff x="3931527" y="4489478"/>
              <a:chExt cx="306000" cy="306000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74245C76-55C6-4BF3-90CA-C9B4121491D5}"/>
                  </a:ext>
                </a:extLst>
              </p:cNvPr>
              <p:cNvSpPr/>
              <p:nvPr/>
            </p:nvSpPr>
            <p:spPr>
              <a:xfrm>
                <a:off x="3931527" y="4489478"/>
                <a:ext cx="306000" cy="306000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63" name="그래픽 162" descr="연필 단색으로 채워진">
                <a:extLst>
                  <a:ext uri="{FF2B5EF4-FFF2-40B4-BE49-F238E27FC236}">
                    <a16:creationId xmlns:a16="http://schemas.microsoft.com/office/drawing/2014/main" id="{29AB738E-26AA-46AA-8694-045A61992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07125" y="4565078"/>
                <a:ext cx="154804" cy="154800"/>
              </a:xfrm>
              <a:prstGeom prst="rect">
                <a:avLst/>
              </a:prstGeom>
            </p:spPr>
          </p:pic>
        </p:grp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45916EA7-4FCA-435A-BC75-2568E43685AA}"/>
              </a:ext>
            </a:extLst>
          </p:cNvPr>
          <p:cNvGrpSpPr/>
          <p:nvPr/>
        </p:nvGrpSpPr>
        <p:grpSpPr>
          <a:xfrm>
            <a:off x="3826435" y="5143833"/>
            <a:ext cx="2227601" cy="403557"/>
            <a:chOff x="2302636" y="4513903"/>
            <a:chExt cx="1689939" cy="306153"/>
          </a:xfrm>
        </p:grpSpPr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8FFA4797-99BE-45F1-8240-6301A3898396}"/>
                </a:ext>
              </a:extLst>
            </p:cNvPr>
            <p:cNvGrpSpPr/>
            <p:nvPr/>
          </p:nvGrpSpPr>
          <p:grpSpPr>
            <a:xfrm>
              <a:off x="2994453" y="4513903"/>
              <a:ext cx="306153" cy="306153"/>
              <a:chOff x="2837155" y="4512926"/>
              <a:chExt cx="306153" cy="306153"/>
            </a:xfrm>
          </p:grpSpPr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7D102BD0-532B-44BA-A6DD-504CC15AAD6A}"/>
                  </a:ext>
                </a:extLst>
              </p:cNvPr>
              <p:cNvSpPr/>
              <p:nvPr/>
            </p:nvSpPr>
            <p:spPr>
              <a:xfrm>
                <a:off x="2837155" y="4512926"/>
                <a:ext cx="306153" cy="30615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99" name="그래픽 198" descr="쓰레기 단색으로 채워진">
                <a:extLst>
                  <a:ext uri="{FF2B5EF4-FFF2-40B4-BE49-F238E27FC236}">
                    <a16:creationId xmlns:a16="http://schemas.microsoft.com/office/drawing/2014/main" id="{9187AC63-1B68-4822-BC94-118AEFD04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913000" y="4588592"/>
                <a:ext cx="154460" cy="154458"/>
              </a:xfrm>
              <a:prstGeom prst="rect">
                <a:avLst/>
              </a:prstGeom>
            </p:spPr>
          </p:pic>
        </p:grpSp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8C8F4C7D-1BF9-4803-91FC-A3898E6CF89A}"/>
                </a:ext>
              </a:extLst>
            </p:cNvPr>
            <p:cNvGrpSpPr/>
            <p:nvPr/>
          </p:nvGrpSpPr>
          <p:grpSpPr>
            <a:xfrm>
              <a:off x="3686422" y="4513903"/>
              <a:ext cx="306153" cy="306153"/>
              <a:chOff x="3546722" y="4512926"/>
              <a:chExt cx="306153" cy="306153"/>
            </a:xfrm>
          </p:grpSpPr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ED05E9E8-FA23-42EE-9BC4-6E291B81EB94}"/>
                  </a:ext>
                </a:extLst>
              </p:cNvPr>
              <p:cNvSpPr/>
              <p:nvPr/>
            </p:nvSpPr>
            <p:spPr>
              <a:xfrm>
                <a:off x="3546722" y="4512926"/>
                <a:ext cx="306153" cy="30615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96" name="그래픽 195" descr="공유 단색으로 채워진">
                <a:extLst>
                  <a:ext uri="{FF2B5EF4-FFF2-40B4-BE49-F238E27FC236}">
                    <a16:creationId xmlns:a16="http://schemas.microsoft.com/office/drawing/2014/main" id="{9A01BFF7-94FE-43E3-8770-2201909ECB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593074" y="4554933"/>
                <a:ext cx="214267" cy="214266"/>
              </a:xfrm>
              <a:prstGeom prst="rect">
                <a:avLst/>
              </a:prstGeom>
            </p:spPr>
          </p:pic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C371077B-FA1E-4768-8B17-6016371ED074}"/>
                </a:ext>
              </a:extLst>
            </p:cNvPr>
            <p:cNvGrpSpPr/>
            <p:nvPr/>
          </p:nvGrpSpPr>
          <p:grpSpPr>
            <a:xfrm>
              <a:off x="3340438" y="4513903"/>
              <a:ext cx="306153" cy="306153"/>
              <a:chOff x="3189964" y="4512926"/>
              <a:chExt cx="306153" cy="306153"/>
            </a:xfrm>
          </p:grpSpPr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D4A7C674-19CF-422A-956B-2E7EBAACDEAB}"/>
                  </a:ext>
                </a:extLst>
              </p:cNvPr>
              <p:cNvSpPr/>
              <p:nvPr/>
            </p:nvSpPr>
            <p:spPr>
              <a:xfrm>
                <a:off x="3189964" y="4512926"/>
                <a:ext cx="306153" cy="30615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94" name="Picture 2" descr="복제 - 무료 파일 및 폴더개 아이콘">
                <a:extLst>
                  <a:ext uri="{FF2B5EF4-FFF2-40B4-BE49-F238E27FC236}">
                    <a16:creationId xmlns:a16="http://schemas.microsoft.com/office/drawing/2014/main" id="{B27209AD-9BA3-455B-948A-E66C983900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4677" y="4588591"/>
                <a:ext cx="157546" cy="157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91F1A5B8-F5D1-4E90-B2E9-BA6C0B5D6DBA}"/>
                </a:ext>
              </a:extLst>
            </p:cNvPr>
            <p:cNvGrpSpPr/>
            <p:nvPr/>
          </p:nvGrpSpPr>
          <p:grpSpPr>
            <a:xfrm>
              <a:off x="2302636" y="4513903"/>
              <a:ext cx="306153" cy="306153"/>
              <a:chOff x="2480397" y="4512926"/>
              <a:chExt cx="306153" cy="306153"/>
            </a:xfrm>
          </p:grpSpPr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423BB2B7-7D43-470A-9157-D5F15744153D}"/>
                  </a:ext>
                </a:extLst>
              </p:cNvPr>
              <p:cNvSpPr/>
              <p:nvPr/>
            </p:nvSpPr>
            <p:spPr>
              <a:xfrm>
                <a:off x="2480397" y="4512926"/>
                <a:ext cx="306153" cy="306153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89" name="그래픽 188" descr="돋보기 단색으로 채워진">
                <a:extLst>
                  <a:ext uri="{FF2B5EF4-FFF2-40B4-BE49-F238E27FC236}">
                    <a16:creationId xmlns:a16="http://schemas.microsoft.com/office/drawing/2014/main" id="{5C3BC159-0DB8-4E0D-A525-D5CF2A473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543473" y="4576002"/>
                <a:ext cx="180000" cy="180000"/>
              </a:xfrm>
              <a:prstGeom prst="rect">
                <a:avLst/>
              </a:prstGeom>
            </p:spPr>
          </p:pic>
        </p:grp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6BBB34C2-3D9D-4BCC-A07F-A94E0894F2C7}"/>
                </a:ext>
              </a:extLst>
            </p:cNvPr>
            <p:cNvGrpSpPr/>
            <p:nvPr/>
          </p:nvGrpSpPr>
          <p:grpSpPr>
            <a:xfrm>
              <a:off x="2648621" y="4513979"/>
              <a:ext cx="306000" cy="306000"/>
              <a:chOff x="3931527" y="4489478"/>
              <a:chExt cx="306000" cy="306000"/>
            </a:xfrm>
          </p:grpSpPr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A6959B50-F95D-4670-AA79-E2231D73BADA}"/>
                  </a:ext>
                </a:extLst>
              </p:cNvPr>
              <p:cNvSpPr/>
              <p:nvPr/>
            </p:nvSpPr>
            <p:spPr>
              <a:xfrm>
                <a:off x="3931527" y="4489478"/>
                <a:ext cx="306000" cy="306000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187" name="그래픽 186" descr="연필 단색으로 채워진">
                <a:extLst>
                  <a:ext uri="{FF2B5EF4-FFF2-40B4-BE49-F238E27FC236}">
                    <a16:creationId xmlns:a16="http://schemas.microsoft.com/office/drawing/2014/main" id="{7C31E417-5CF6-47A4-AFDE-EBEEE9054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07125" y="4565078"/>
                <a:ext cx="154804" cy="154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85325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7D91ECB-73BD-4B71-919D-751B84C69977}"/>
              </a:ext>
            </a:extLst>
          </p:cNvPr>
          <p:cNvSpPr/>
          <p:nvPr/>
        </p:nvSpPr>
        <p:spPr>
          <a:xfrm>
            <a:off x="1205854" y="999159"/>
            <a:ext cx="7804796" cy="532544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04" name="그래픽 10">
            <a:extLst>
              <a:ext uri="{FF2B5EF4-FFF2-40B4-BE49-F238E27FC236}">
                <a16:creationId xmlns:a16="http://schemas.microsoft.com/office/drawing/2014/main" id="{ECD1DA47-1371-4053-8A25-4C2D82929A78}"/>
              </a:ext>
            </a:extLst>
          </p:cNvPr>
          <p:cNvSpPr txBox="1"/>
          <p:nvPr/>
        </p:nvSpPr>
        <p:spPr>
          <a:xfrm>
            <a:off x="4143007" y="1290715"/>
            <a:ext cx="20145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1566EE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Start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1566EE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1566EE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with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1566EE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1566EE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Smart AI !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1566EE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pic>
        <p:nvPicPr>
          <p:cNvPr id="110" name="그래픽 109" descr="닫기 윤곽선">
            <a:extLst>
              <a:ext uri="{FF2B5EF4-FFF2-40B4-BE49-F238E27FC236}">
                <a16:creationId xmlns:a16="http://schemas.microsoft.com/office/drawing/2014/main" id="{1B904FD7-4C5B-45F2-9216-CF903C5E9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7820" y="1064061"/>
            <a:ext cx="231956" cy="23195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41C595-27B2-4510-A98E-D334EF87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Welcome</a:t>
            </a:r>
            <a:r>
              <a:rPr lang="ko-KR" altLang="en-US" dirty="0"/>
              <a:t> </a:t>
            </a:r>
            <a:r>
              <a:rPr lang="en-US" altLang="ko-KR" dirty="0"/>
              <a:t>Popup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E73DA-5B4F-4A59-932F-6B27A44A78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마우스 오버 시 효과 표시</a:t>
            </a:r>
            <a:endParaRPr lang="en-US" altLang="ko-KR" dirty="0"/>
          </a:p>
          <a:p>
            <a:r>
              <a:rPr lang="ko-KR" altLang="en-US" dirty="0"/>
              <a:t>프로젝트 생성 팝업  표시</a:t>
            </a:r>
            <a:endParaRPr lang="en-US" altLang="ko-KR" dirty="0"/>
          </a:p>
          <a:p>
            <a:r>
              <a:rPr lang="ko-KR" altLang="en-US" dirty="0"/>
              <a:t>튜토리얼 화면 이동</a:t>
            </a:r>
            <a:endParaRPr lang="en-US" altLang="ko-KR" dirty="0"/>
          </a:p>
          <a:p>
            <a:r>
              <a:rPr lang="ko-KR" altLang="en-US" dirty="0"/>
              <a:t>체크 시 팝업 닫히고 해당 팝업 다시 띄우지 않기</a:t>
            </a:r>
            <a:endParaRPr lang="en-US" altLang="ko-KR" dirty="0"/>
          </a:p>
          <a:p>
            <a:r>
              <a:rPr lang="ko-KR" altLang="en-US" dirty="0"/>
              <a:t>템플릿 생길 경우 해당 문구 사용</a:t>
            </a: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 생성 참고 이미지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436EB3-F2A9-44C6-AF3E-2CA31D71C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01_04_Welcome Popup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34E651-360B-4E62-8F02-097514106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신규 가입자 노출 팝업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0B688D-E45E-497A-B605-120DEA4380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Welcome</a:t>
            </a:r>
            <a:r>
              <a:rPr lang="ko-KR" altLang="en-US" dirty="0"/>
              <a:t> </a:t>
            </a:r>
            <a:r>
              <a:rPr lang="en-US" altLang="ko-KR" dirty="0"/>
              <a:t>Popup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952D36B-9219-40F8-A3F7-72F11C5FE2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5A70D81-9673-4E14-A3F8-5A554D57F419}"/>
              </a:ext>
            </a:extLst>
          </p:cNvPr>
          <p:cNvSpPr/>
          <p:nvPr/>
        </p:nvSpPr>
        <p:spPr>
          <a:xfrm>
            <a:off x="7357950" y="564463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4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A59539-FF1A-445B-9989-634ACD6E8F69}"/>
              </a:ext>
            </a:extLst>
          </p:cNvPr>
          <p:cNvGrpSpPr/>
          <p:nvPr/>
        </p:nvGrpSpPr>
        <p:grpSpPr>
          <a:xfrm>
            <a:off x="7209124" y="5873073"/>
            <a:ext cx="1574674" cy="215444"/>
            <a:chOff x="8093126" y="6206305"/>
            <a:chExt cx="1574674" cy="21544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4B7F9AE-20D2-45AB-A388-E7977BD2E769}"/>
                </a:ext>
              </a:extLst>
            </p:cNvPr>
            <p:cNvSpPr/>
            <p:nvPr/>
          </p:nvSpPr>
          <p:spPr>
            <a:xfrm>
              <a:off x="8319141" y="6257820"/>
              <a:ext cx="129806" cy="129806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84" name="그래픽 8">
              <a:extLst>
                <a:ext uri="{FF2B5EF4-FFF2-40B4-BE49-F238E27FC236}">
                  <a16:creationId xmlns:a16="http://schemas.microsoft.com/office/drawing/2014/main" id="{A7D544A0-3FD7-4901-AB56-850F1CBF2C2E}"/>
                </a:ext>
              </a:extLst>
            </p:cNvPr>
            <p:cNvSpPr txBox="1"/>
            <p:nvPr/>
          </p:nvSpPr>
          <p:spPr>
            <a:xfrm>
              <a:off x="8093126" y="6206305"/>
              <a:ext cx="15746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Never see again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46E69D9-08AF-43D0-86B6-A025A2B78FA6}"/>
              </a:ext>
            </a:extLst>
          </p:cNvPr>
          <p:cNvGrpSpPr/>
          <p:nvPr/>
        </p:nvGrpSpPr>
        <p:grpSpPr>
          <a:xfrm>
            <a:off x="10122631" y="2634613"/>
            <a:ext cx="1895071" cy="1161488"/>
            <a:chOff x="9325734" y="5129712"/>
            <a:chExt cx="1895071" cy="116148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79EEEE0-3217-46DE-B38A-2B0CF8575932}"/>
                </a:ext>
              </a:extLst>
            </p:cNvPr>
            <p:cNvGrpSpPr/>
            <p:nvPr/>
          </p:nvGrpSpPr>
          <p:grpSpPr>
            <a:xfrm>
              <a:off x="9549096" y="5910200"/>
              <a:ext cx="1448348" cy="381000"/>
              <a:chOff x="4076426" y="6262508"/>
              <a:chExt cx="1448348" cy="381000"/>
            </a:xfrm>
          </p:grpSpPr>
          <p:grpSp>
            <p:nvGrpSpPr>
              <p:cNvPr id="60" name="그래픽 10">
                <a:extLst>
                  <a:ext uri="{FF2B5EF4-FFF2-40B4-BE49-F238E27FC236}">
                    <a16:creationId xmlns:a16="http://schemas.microsoft.com/office/drawing/2014/main" id="{5FA8C066-881D-4E9C-B11C-630D8B533E34}"/>
                  </a:ext>
                </a:extLst>
              </p:cNvPr>
              <p:cNvGrpSpPr/>
              <p:nvPr/>
            </p:nvGrpSpPr>
            <p:grpSpPr>
              <a:xfrm>
                <a:off x="4229100" y="6262508"/>
                <a:ext cx="1143000" cy="381000"/>
                <a:chOff x="4229100" y="6262508"/>
                <a:chExt cx="1143000" cy="381000"/>
              </a:xfrm>
              <a:noFill/>
            </p:grpSpPr>
            <p:sp>
              <p:nvSpPr>
                <p:cNvPr id="61" name="그래픽 10">
                  <a:extLst>
                    <a:ext uri="{FF2B5EF4-FFF2-40B4-BE49-F238E27FC236}">
                      <a16:creationId xmlns:a16="http://schemas.microsoft.com/office/drawing/2014/main" id="{0F6AEA93-F84A-4EC7-8999-F049472F31F9}"/>
                    </a:ext>
                  </a:extLst>
                </p:cNvPr>
                <p:cNvSpPr/>
                <p:nvPr/>
              </p:nvSpPr>
              <p:spPr>
                <a:xfrm>
                  <a:off x="4229100" y="6262508"/>
                  <a:ext cx="1143000" cy="381000"/>
                </a:xfrm>
                <a:custGeom>
                  <a:avLst/>
                  <a:gdLst>
                    <a:gd name="connsiteX0" fmla="*/ 1105220 w 1143000"/>
                    <a:gd name="connsiteY0" fmla="*/ 554 h 381000"/>
                    <a:gd name="connsiteX1" fmla="*/ 1143320 w 1143000"/>
                    <a:gd name="connsiteY1" fmla="*/ 554 h 381000"/>
                    <a:gd name="connsiteX2" fmla="*/ 1143320 w 1143000"/>
                    <a:gd name="connsiteY2" fmla="*/ 381554 h 381000"/>
                    <a:gd name="connsiteX3" fmla="*/ 1105220 w 1143000"/>
                    <a:gd name="connsiteY3" fmla="*/ 381554 h 381000"/>
                    <a:gd name="connsiteX4" fmla="*/ 38420 w 1143000"/>
                    <a:gd name="connsiteY4" fmla="*/ 381554 h 381000"/>
                    <a:gd name="connsiteX5" fmla="*/ 320 w 1143000"/>
                    <a:gd name="connsiteY5" fmla="*/ 381554 h 381000"/>
                    <a:gd name="connsiteX6" fmla="*/ 320 w 1143000"/>
                    <a:gd name="connsiteY6" fmla="*/ 554 h 381000"/>
                    <a:gd name="connsiteX7" fmla="*/ 38420 w 1143000"/>
                    <a:gd name="connsiteY7" fmla="*/ 554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3000" h="381000">
                      <a:moveTo>
                        <a:pt x="1105220" y="554"/>
                      </a:moveTo>
                      <a:cubicBezTo>
                        <a:pt x="1126262" y="554"/>
                        <a:pt x="1143320" y="554"/>
                        <a:pt x="1143320" y="554"/>
                      </a:cubicBezTo>
                      <a:lnTo>
                        <a:pt x="1143320" y="381554"/>
                      </a:lnTo>
                      <a:cubicBezTo>
                        <a:pt x="1143320" y="381554"/>
                        <a:pt x="1126262" y="381554"/>
                        <a:pt x="1105220" y="381554"/>
                      </a:cubicBezTo>
                      <a:lnTo>
                        <a:pt x="38420" y="381554"/>
                      </a:lnTo>
                      <a:cubicBezTo>
                        <a:pt x="17378" y="381554"/>
                        <a:pt x="320" y="381554"/>
                        <a:pt x="320" y="381554"/>
                      </a:cubicBezTo>
                      <a:lnTo>
                        <a:pt x="320" y="554"/>
                      </a:lnTo>
                      <a:cubicBezTo>
                        <a:pt x="320" y="554"/>
                        <a:pt x="17378" y="554"/>
                        <a:pt x="38420" y="554"/>
                      </a:cubicBez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62" name="그래픽 10">
                  <a:extLst>
                    <a:ext uri="{FF2B5EF4-FFF2-40B4-BE49-F238E27FC236}">
                      <a16:creationId xmlns:a16="http://schemas.microsoft.com/office/drawing/2014/main" id="{4907F153-3890-41CA-9870-E8E82ED13E85}"/>
                    </a:ext>
                  </a:extLst>
                </p:cNvPr>
                <p:cNvSpPr/>
                <p:nvPr/>
              </p:nvSpPr>
              <p:spPr>
                <a:xfrm>
                  <a:off x="4238625" y="6272033"/>
                  <a:ext cx="1123950" cy="295379"/>
                </a:xfrm>
                <a:custGeom>
                  <a:avLst/>
                  <a:gdLst>
                    <a:gd name="connsiteX0" fmla="*/ 1095695 w 1123950"/>
                    <a:gd name="connsiteY0" fmla="*/ 554 h 361950"/>
                    <a:gd name="connsiteX1" fmla="*/ 1124270 w 1123950"/>
                    <a:gd name="connsiteY1" fmla="*/ 554 h 361950"/>
                    <a:gd name="connsiteX2" fmla="*/ 1124270 w 1123950"/>
                    <a:gd name="connsiteY2" fmla="*/ 362504 h 361950"/>
                    <a:gd name="connsiteX3" fmla="*/ 1095695 w 1123950"/>
                    <a:gd name="connsiteY3" fmla="*/ 362504 h 361950"/>
                    <a:gd name="connsiteX4" fmla="*/ 28895 w 1123950"/>
                    <a:gd name="connsiteY4" fmla="*/ 362504 h 361950"/>
                    <a:gd name="connsiteX5" fmla="*/ 320 w 1123950"/>
                    <a:gd name="connsiteY5" fmla="*/ 362504 h 361950"/>
                    <a:gd name="connsiteX6" fmla="*/ 320 w 1123950"/>
                    <a:gd name="connsiteY6" fmla="*/ 554 h 361950"/>
                    <a:gd name="connsiteX7" fmla="*/ 28895 w 1123950"/>
                    <a:gd name="connsiteY7" fmla="*/ 554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3950" h="361950">
                      <a:moveTo>
                        <a:pt x="1095695" y="554"/>
                      </a:moveTo>
                      <a:cubicBezTo>
                        <a:pt x="1111477" y="554"/>
                        <a:pt x="1124270" y="554"/>
                        <a:pt x="1124270" y="554"/>
                      </a:cubicBezTo>
                      <a:lnTo>
                        <a:pt x="1124270" y="362504"/>
                      </a:lnTo>
                      <a:cubicBezTo>
                        <a:pt x="1124270" y="362504"/>
                        <a:pt x="1111477" y="362504"/>
                        <a:pt x="1095695" y="362504"/>
                      </a:cubicBezTo>
                      <a:lnTo>
                        <a:pt x="28895" y="362504"/>
                      </a:lnTo>
                      <a:cubicBezTo>
                        <a:pt x="13113" y="362504"/>
                        <a:pt x="320" y="362504"/>
                        <a:pt x="320" y="362504"/>
                      </a:cubicBezTo>
                      <a:lnTo>
                        <a:pt x="320" y="554"/>
                      </a:lnTo>
                      <a:cubicBezTo>
                        <a:pt x="320" y="554"/>
                        <a:pt x="13113" y="554"/>
                        <a:pt x="28895" y="554"/>
                      </a:cubicBezTo>
                      <a:close/>
                    </a:path>
                  </a:pathLst>
                </a:custGeom>
                <a:solidFill>
                  <a:srgbClr val="1566EE"/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</p:grpSp>
          <p:sp>
            <p:nvSpPr>
              <p:cNvPr id="63" name="그래픽 10">
                <a:extLst>
                  <a:ext uri="{FF2B5EF4-FFF2-40B4-BE49-F238E27FC236}">
                    <a16:creationId xmlns:a16="http://schemas.microsoft.com/office/drawing/2014/main" id="{9A0DB123-19D8-4986-97DE-9BF82D270104}"/>
                  </a:ext>
                </a:extLst>
              </p:cNvPr>
              <p:cNvSpPr txBox="1"/>
              <p:nvPr/>
            </p:nvSpPr>
            <p:spPr>
              <a:xfrm>
                <a:off x="4076426" y="6321989"/>
                <a:ext cx="1448348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나눔고딕" panose="020D0604000000000000" pitchFamily="50" charset="-127"/>
                    <a:cs typeface="Arial"/>
                    <a:sym typeface="Arial"/>
                    <a:rtl val="0"/>
                  </a:rPr>
                  <a:t>Select Template !</a:t>
                </a:r>
                <a:endParaRPr kumimoji="0" lang="ko-KR" altLang="en-US" sz="7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endParaRPr>
              </a:p>
            </p:txBody>
          </p:sp>
        </p:grpSp>
        <p:sp>
          <p:nvSpPr>
            <p:cNvPr id="100" name="그래픽 8">
              <a:extLst>
                <a:ext uri="{FF2B5EF4-FFF2-40B4-BE49-F238E27FC236}">
                  <a16:creationId xmlns:a16="http://schemas.microsoft.com/office/drawing/2014/main" id="{7CDDD8B7-C071-4AE4-AAC1-CA49ED60220B}"/>
                </a:ext>
              </a:extLst>
            </p:cNvPr>
            <p:cNvSpPr txBox="1"/>
            <p:nvPr/>
          </p:nvSpPr>
          <p:spPr>
            <a:xfrm>
              <a:off x="9361232" y="5439088"/>
              <a:ext cx="1774898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Create a project quickly and simply using templates.</a:t>
              </a:r>
            </a:p>
          </p:txBody>
        </p:sp>
        <p:sp>
          <p:nvSpPr>
            <p:cNvPr id="119" name="그래픽 8">
              <a:extLst>
                <a:ext uri="{FF2B5EF4-FFF2-40B4-BE49-F238E27FC236}">
                  <a16:creationId xmlns:a16="http://schemas.microsoft.com/office/drawing/2014/main" id="{0615E479-095A-4467-A7E2-A2B530B85EFE}"/>
                </a:ext>
              </a:extLst>
            </p:cNvPr>
            <p:cNvSpPr txBox="1"/>
            <p:nvPr/>
          </p:nvSpPr>
          <p:spPr>
            <a:xfrm>
              <a:off x="9325734" y="5129712"/>
              <a:ext cx="18950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Quick start with Template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</p:grpSp>
      <p:sp>
        <p:nvSpPr>
          <p:cNvPr id="88" name="그래픽 8">
            <a:extLst>
              <a:ext uri="{FF2B5EF4-FFF2-40B4-BE49-F238E27FC236}">
                <a16:creationId xmlns:a16="http://schemas.microsoft.com/office/drawing/2014/main" id="{DD5D68D6-FF6D-4A02-8CDB-9513473585FD}"/>
              </a:ext>
            </a:extLst>
          </p:cNvPr>
          <p:cNvSpPr txBox="1"/>
          <p:nvPr/>
        </p:nvSpPr>
        <p:spPr>
          <a:xfrm>
            <a:off x="4493057" y="5881769"/>
            <a:ext cx="28483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Tutorials can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alway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 available in the help &gt; tutorials.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44324F2-CF36-4974-AFAA-B595E9D102C1}"/>
              </a:ext>
            </a:extLst>
          </p:cNvPr>
          <p:cNvGrpSpPr/>
          <p:nvPr/>
        </p:nvGrpSpPr>
        <p:grpSpPr>
          <a:xfrm>
            <a:off x="2566490" y="2140069"/>
            <a:ext cx="4689119" cy="3620265"/>
            <a:chOff x="2486307" y="2140069"/>
            <a:chExt cx="4689119" cy="3620265"/>
          </a:xfrm>
        </p:grpSpPr>
        <p:sp>
          <p:nvSpPr>
            <p:cNvPr id="69" name="그래픽 8">
              <a:extLst>
                <a:ext uri="{FF2B5EF4-FFF2-40B4-BE49-F238E27FC236}">
                  <a16:creationId xmlns:a16="http://schemas.microsoft.com/office/drawing/2014/main" id="{B9871959-6C40-443F-B0EB-9BB1FF2DD3F6}"/>
                </a:ext>
              </a:extLst>
            </p:cNvPr>
            <p:cNvSpPr txBox="1"/>
            <p:nvPr/>
          </p:nvSpPr>
          <p:spPr>
            <a:xfrm>
              <a:off x="5628208" y="4303595"/>
              <a:ext cx="15472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Need More Tutorial?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  <p:sp>
          <p:nvSpPr>
            <p:cNvPr id="70" name="그래픽 8">
              <a:extLst>
                <a:ext uri="{FF2B5EF4-FFF2-40B4-BE49-F238E27FC236}">
                  <a16:creationId xmlns:a16="http://schemas.microsoft.com/office/drawing/2014/main" id="{DF972561-70AE-44DA-9731-3A711843FE9C}"/>
                </a:ext>
              </a:extLst>
            </p:cNvPr>
            <p:cNvSpPr txBox="1"/>
            <p:nvPr/>
          </p:nvSpPr>
          <p:spPr>
            <a:xfrm>
              <a:off x="5583222" y="4611409"/>
              <a:ext cx="15746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Please check the detailed manual.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8EC9903-31A9-4AA4-A131-D58FAA1A2B59}"/>
                </a:ext>
              </a:extLst>
            </p:cNvPr>
            <p:cNvGrpSpPr/>
            <p:nvPr/>
          </p:nvGrpSpPr>
          <p:grpSpPr>
            <a:xfrm>
              <a:off x="5830317" y="5082521"/>
              <a:ext cx="1143000" cy="381000"/>
              <a:chOff x="4229100" y="6262508"/>
              <a:chExt cx="1143000" cy="381000"/>
            </a:xfrm>
          </p:grpSpPr>
          <p:grpSp>
            <p:nvGrpSpPr>
              <p:cNvPr id="78" name="그래픽 10">
                <a:extLst>
                  <a:ext uri="{FF2B5EF4-FFF2-40B4-BE49-F238E27FC236}">
                    <a16:creationId xmlns:a16="http://schemas.microsoft.com/office/drawing/2014/main" id="{79ECFBF4-6264-4CE1-8C45-F5943B40BD01}"/>
                  </a:ext>
                </a:extLst>
              </p:cNvPr>
              <p:cNvGrpSpPr/>
              <p:nvPr/>
            </p:nvGrpSpPr>
            <p:grpSpPr>
              <a:xfrm>
                <a:off x="4229100" y="6262508"/>
                <a:ext cx="1143000" cy="381000"/>
                <a:chOff x="4229100" y="6262508"/>
                <a:chExt cx="1143000" cy="381000"/>
              </a:xfrm>
              <a:noFill/>
            </p:grpSpPr>
            <p:sp>
              <p:nvSpPr>
                <p:cNvPr id="80" name="그래픽 10">
                  <a:extLst>
                    <a:ext uri="{FF2B5EF4-FFF2-40B4-BE49-F238E27FC236}">
                      <a16:creationId xmlns:a16="http://schemas.microsoft.com/office/drawing/2014/main" id="{D6C596CF-74F7-4757-B671-DCF4985353B1}"/>
                    </a:ext>
                  </a:extLst>
                </p:cNvPr>
                <p:cNvSpPr/>
                <p:nvPr/>
              </p:nvSpPr>
              <p:spPr>
                <a:xfrm>
                  <a:off x="4229100" y="6262508"/>
                  <a:ext cx="1143000" cy="381000"/>
                </a:xfrm>
                <a:custGeom>
                  <a:avLst/>
                  <a:gdLst>
                    <a:gd name="connsiteX0" fmla="*/ 1105220 w 1143000"/>
                    <a:gd name="connsiteY0" fmla="*/ 554 h 381000"/>
                    <a:gd name="connsiteX1" fmla="*/ 1143320 w 1143000"/>
                    <a:gd name="connsiteY1" fmla="*/ 554 h 381000"/>
                    <a:gd name="connsiteX2" fmla="*/ 1143320 w 1143000"/>
                    <a:gd name="connsiteY2" fmla="*/ 381554 h 381000"/>
                    <a:gd name="connsiteX3" fmla="*/ 1105220 w 1143000"/>
                    <a:gd name="connsiteY3" fmla="*/ 381554 h 381000"/>
                    <a:gd name="connsiteX4" fmla="*/ 38420 w 1143000"/>
                    <a:gd name="connsiteY4" fmla="*/ 381554 h 381000"/>
                    <a:gd name="connsiteX5" fmla="*/ 320 w 1143000"/>
                    <a:gd name="connsiteY5" fmla="*/ 381554 h 381000"/>
                    <a:gd name="connsiteX6" fmla="*/ 320 w 1143000"/>
                    <a:gd name="connsiteY6" fmla="*/ 554 h 381000"/>
                    <a:gd name="connsiteX7" fmla="*/ 38420 w 1143000"/>
                    <a:gd name="connsiteY7" fmla="*/ 554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3000" h="381000">
                      <a:moveTo>
                        <a:pt x="1105220" y="554"/>
                      </a:moveTo>
                      <a:cubicBezTo>
                        <a:pt x="1126262" y="554"/>
                        <a:pt x="1143320" y="554"/>
                        <a:pt x="1143320" y="554"/>
                      </a:cubicBezTo>
                      <a:lnTo>
                        <a:pt x="1143320" y="381554"/>
                      </a:lnTo>
                      <a:cubicBezTo>
                        <a:pt x="1143320" y="381554"/>
                        <a:pt x="1126262" y="381554"/>
                        <a:pt x="1105220" y="381554"/>
                      </a:cubicBezTo>
                      <a:lnTo>
                        <a:pt x="38420" y="381554"/>
                      </a:lnTo>
                      <a:cubicBezTo>
                        <a:pt x="17378" y="381554"/>
                        <a:pt x="320" y="381554"/>
                        <a:pt x="320" y="381554"/>
                      </a:cubicBezTo>
                      <a:lnTo>
                        <a:pt x="320" y="554"/>
                      </a:lnTo>
                      <a:cubicBezTo>
                        <a:pt x="320" y="554"/>
                        <a:pt x="17378" y="554"/>
                        <a:pt x="38420" y="554"/>
                      </a:cubicBez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83" name="그래픽 10">
                  <a:extLst>
                    <a:ext uri="{FF2B5EF4-FFF2-40B4-BE49-F238E27FC236}">
                      <a16:creationId xmlns:a16="http://schemas.microsoft.com/office/drawing/2014/main" id="{7A0B964C-8D06-4563-BCFB-7299C3EA8A52}"/>
                    </a:ext>
                  </a:extLst>
                </p:cNvPr>
                <p:cNvSpPr/>
                <p:nvPr/>
              </p:nvSpPr>
              <p:spPr>
                <a:xfrm>
                  <a:off x="4238625" y="6272033"/>
                  <a:ext cx="1123950" cy="295379"/>
                </a:xfrm>
                <a:custGeom>
                  <a:avLst/>
                  <a:gdLst>
                    <a:gd name="connsiteX0" fmla="*/ 1095695 w 1123950"/>
                    <a:gd name="connsiteY0" fmla="*/ 554 h 361950"/>
                    <a:gd name="connsiteX1" fmla="*/ 1124270 w 1123950"/>
                    <a:gd name="connsiteY1" fmla="*/ 554 h 361950"/>
                    <a:gd name="connsiteX2" fmla="*/ 1124270 w 1123950"/>
                    <a:gd name="connsiteY2" fmla="*/ 362504 h 361950"/>
                    <a:gd name="connsiteX3" fmla="*/ 1095695 w 1123950"/>
                    <a:gd name="connsiteY3" fmla="*/ 362504 h 361950"/>
                    <a:gd name="connsiteX4" fmla="*/ 28895 w 1123950"/>
                    <a:gd name="connsiteY4" fmla="*/ 362504 h 361950"/>
                    <a:gd name="connsiteX5" fmla="*/ 320 w 1123950"/>
                    <a:gd name="connsiteY5" fmla="*/ 362504 h 361950"/>
                    <a:gd name="connsiteX6" fmla="*/ 320 w 1123950"/>
                    <a:gd name="connsiteY6" fmla="*/ 554 h 361950"/>
                    <a:gd name="connsiteX7" fmla="*/ 28895 w 1123950"/>
                    <a:gd name="connsiteY7" fmla="*/ 554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3950" h="361950">
                      <a:moveTo>
                        <a:pt x="1095695" y="554"/>
                      </a:moveTo>
                      <a:cubicBezTo>
                        <a:pt x="1111477" y="554"/>
                        <a:pt x="1124270" y="554"/>
                        <a:pt x="1124270" y="554"/>
                      </a:cubicBezTo>
                      <a:lnTo>
                        <a:pt x="1124270" y="362504"/>
                      </a:lnTo>
                      <a:cubicBezTo>
                        <a:pt x="1124270" y="362504"/>
                        <a:pt x="1111477" y="362504"/>
                        <a:pt x="1095695" y="362504"/>
                      </a:cubicBezTo>
                      <a:lnTo>
                        <a:pt x="28895" y="362504"/>
                      </a:lnTo>
                      <a:cubicBezTo>
                        <a:pt x="13113" y="362504"/>
                        <a:pt x="320" y="362504"/>
                        <a:pt x="320" y="362504"/>
                      </a:cubicBezTo>
                      <a:lnTo>
                        <a:pt x="320" y="554"/>
                      </a:lnTo>
                      <a:cubicBezTo>
                        <a:pt x="320" y="554"/>
                        <a:pt x="13113" y="554"/>
                        <a:pt x="28895" y="554"/>
                      </a:cubicBezTo>
                      <a:close/>
                    </a:path>
                  </a:pathLst>
                </a:custGeom>
                <a:solidFill>
                  <a:srgbClr val="1566EE"/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</p:grpSp>
          <p:sp>
            <p:nvSpPr>
              <p:cNvPr id="79" name="그래픽 10">
                <a:extLst>
                  <a:ext uri="{FF2B5EF4-FFF2-40B4-BE49-F238E27FC236}">
                    <a16:creationId xmlns:a16="http://schemas.microsoft.com/office/drawing/2014/main" id="{476A673B-281E-4813-AAEB-234C553A6D14}"/>
                  </a:ext>
                </a:extLst>
              </p:cNvPr>
              <p:cNvSpPr txBox="1"/>
              <p:nvPr/>
            </p:nvSpPr>
            <p:spPr>
              <a:xfrm>
                <a:off x="4238625" y="6321989"/>
                <a:ext cx="1123950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나눔고딕" panose="020D0604000000000000" pitchFamily="50" charset="-127"/>
                    <a:cs typeface="Arial"/>
                    <a:sym typeface="Arial"/>
                    <a:rtl val="0"/>
                  </a:rPr>
                  <a:t>Go Tutorial !</a:t>
                </a:r>
                <a:endParaRPr kumimoji="0" lang="ko-KR" altLang="en-US" sz="7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endParaRPr>
              </a:p>
            </p:txBody>
          </p:sp>
        </p:grp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A3283E5-F0B1-4749-83C7-D64406577E2C}"/>
                </a:ext>
              </a:extLst>
            </p:cNvPr>
            <p:cNvSpPr/>
            <p:nvPr/>
          </p:nvSpPr>
          <p:spPr>
            <a:xfrm>
              <a:off x="2486307" y="2140069"/>
              <a:ext cx="2504223" cy="3620265"/>
            </a:xfrm>
            <a:prstGeom prst="roundRect">
              <a:avLst>
                <a:gd name="adj" fmla="val 4148"/>
              </a:avLst>
            </a:prstGeom>
            <a:solidFill>
              <a:schemeClr val="bg1"/>
            </a:solidFill>
            <a:ln w="1270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effectLst>
              <a:outerShdw blurRad="279400" dist="38100" dir="4500000" sx="103000" sy="103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20" name="그래픽 8">
              <a:extLst>
                <a:ext uri="{FF2B5EF4-FFF2-40B4-BE49-F238E27FC236}">
                  <a16:creationId xmlns:a16="http://schemas.microsoft.com/office/drawing/2014/main" id="{1AD4E81C-021C-4146-BF3F-FD473078DF1E}"/>
                </a:ext>
              </a:extLst>
            </p:cNvPr>
            <p:cNvSpPr txBox="1"/>
            <p:nvPr/>
          </p:nvSpPr>
          <p:spPr>
            <a:xfrm>
              <a:off x="2926337" y="4303595"/>
              <a:ext cx="16241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Create New Workflow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  <p:sp>
          <p:nvSpPr>
            <p:cNvPr id="68" name="그래픽 8">
              <a:extLst>
                <a:ext uri="{FF2B5EF4-FFF2-40B4-BE49-F238E27FC236}">
                  <a16:creationId xmlns:a16="http://schemas.microsoft.com/office/drawing/2014/main" id="{9724765B-51EC-47BC-ACB2-D5557EBE6B26}"/>
                </a:ext>
              </a:extLst>
            </p:cNvPr>
            <p:cNvSpPr txBox="1"/>
            <p:nvPr/>
          </p:nvSpPr>
          <p:spPr>
            <a:xfrm>
              <a:off x="2963842" y="4611409"/>
              <a:ext cx="1574674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Create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a workflow file after creating a new project.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30440A3B-C27D-4909-B4B6-8C1B1C8F2C6B}"/>
                </a:ext>
              </a:extLst>
            </p:cNvPr>
            <p:cNvGrpSpPr/>
            <p:nvPr/>
          </p:nvGrpSpPr>
          <p:grpSpPr>
            <a:xfrm>
              <a:off x="3147491" y="5082521"/>
              <a:ext cx="1162050" cy="381000"/>
              <a:chOff x="4219575" y="6262508"/>
              <a:chExt cx="1162050" cy="381000"/>
            </a:xfrm>
          </p:grpSpPr>
          <p:grpSp>
            <p:nvGrpSpPr>
              <p:cNvPr id="73" name="그래픽 10">
                <a:extLst>
                  <a:ext uri="{FF2B5EF4-FFF2-40B4-BE49-F238E27FC236}">
                    <a16:creationId xmlns:a16="http://schemas.microsoft.com/office/drawing/2014/main" id="{12098C96-9535-4803-9700-BA6D5000E455}"/>
                  </a:ext>
                </a:extLst>
              </p:cNvPr>
              <p:cNvGrpSpPr/>
              <p:nvPr/>
            </p:nvGrpSpPr>
            <p:grpSpPr>
              <a:xfrm>
                <a:off x="4229100" y="6262508"/>
                <a:ext cx="1143000" cy="381000"/>
                <a:chOff x="4229100" y="6262508"/>
                <a:chExt cx="1143000" cy="381000"/>
              </a:xfrm>
              <a:noFill/>
            </p:grpSpPr>
            <p:sp>
              <p:nvSpPr>
                <p:cNvPr id="75" name="그래픽 10">
                  <a:extLst>
                    <a:ext uri="{FF2B5EF4-FFF2-40B4-BE49-F238E27FC236}">
                      <a16:creationId xmlns:a16="http://schemas.microsoft.com/office/drawing/2014/main" id="{5292F0B5-42E5-4123-B59C-02D47A8C2674}"/>
                    </a:ext>
                  </a:extLst>
                </p:cNvPr>
                <p:cNvSpPr/>
                <p:nvPr/>
              </p:nvSpPr>
              <p:spPr>
                <a:xfrm>
                  <a:off x="4229100" y="6262508"/>
                  <a:ext cx="1143000" cy="381000"/>
                </a:xfrm>
                <a:custGeom>
                  <a:avLst/>
                  <a:gdLst>
                    <a:gd name="connsiteX0" fmla="*/ 1105220 w 1143000"/>
                    <a:gd name="connsiteY0" fmla="*/ 554 h 381000"/>
                    <a:gd name="connsiteX1" fmla="*/ 1143320 w 1143000"/>
                    <a:gd name="connsiteY1" fmla="*/ 554 h 381000"/>
                    <a:gd name="connsiteX2" fmla="*/ 1143320 w 1143000"/>
                    <a:gd name="connsiteY2" fmla="*/ 381554 h 381000"/>
                    <a:gd name="connsiteX3" fmla="*/ 1105220 w 1143000"/>
                    <a:gd name="connsiteY3" fmla="*/ 381554 h 381000"/>
                    <a:gd name="connsiteX4" fmla="*/ 38420 w 1143000"/>
                    <a:gd name="connsiteY4" fmla="*/ 381554 h 381000"/>
                    <a:gd name="connsiteX5" fmla="*/ 320 w 1143000"/>
                    <a:gd name="connsiteY5" fmla="*/ 381554 h 381000"/>
                    <a:gd name="connsiteX6" fmla="*/ 320 w 1143000"/>
                    <a:gd name="connsiteY6" fmla="*/ 554 h 381000"/>
                    <a:gd name="connsiteX7" fmla="*/ 38420 w 1143000"/>
                    <a:gd name="connsiteY7" fmla="*/ 554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3000" h="381000">
                      <a:moveTo>
                        <a:pt x="1105220" y="554"/>
                      </a:moveTo>
                      <a:cubicBezTo>
                        <a:pt x="1126262" y="554"/>
                        <a:pt x="1143320" y="554"/>
                        <a:pt x="1143320" y="554"/>
                      </a:cubicBezTo>
                      <a:lnTo>
                        <a:pt x="1143320" y="381554"/>
                      </a:lnTo>
                      <a:cubicBezTo>
                        <a:pt x="1143320" y="381554"/>
                        <a:pt x="1126262" y="381554"/>
                        <a:pt x="1105220" y="381554"/>
                      </a:cubicBezTo>
                      <a:lnTo>
                        <a:pt x="38420" y="381554"/>
                      </a:lnTo>
                      <a:cubicBezTo>
                        <a:pt x="17378" y="381554"/>
                        <a:pt x="320" y="381554"/>
                        <a:pt x="320" y="381554"/>
                      </a:cubicBezTo>
                      <a:lnTo>
                        <a:pt x="320" y="554"/>
                      </a:lnTo>
                      <a:cubicBezTo>
                        <a:pt x="320" y="554"/>
                        <a:pt x="17378" y="554"/>
                        <a:pt x="38420" y="554"/>
                      </a:cubicBezTo>
                      <a:close/>
                    </a:path>
                  </a:pathLst>
                </a:custGeom>
                <a:no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76" name="그래픽 10">
                  <a:extLst>
                    <a:ext uri="{FF2B5EF4-FFF2-40B4-BE49-F238E27FC236}">
                      <a16:creationId xmlns:a16="http://schemas.microsoft.com/office/drawing/2014/main" id="{3A5FC5CC-BB91-43FF-A9A0-90CDB1502A4C}"/>
                    </a:ext>
                  </a:extLst>
                </p:cNvPr>
                <p:cNvSpPr/>
                <p:nvPr/>
              </p:nvSpPr>
              <p:spPr>
                <a:xfrm>
                  <a:off x="4238625" y="6272033"/>
                  <a:ext cx="1123950" cy="295379"/>
                </a:xfrm>
                <a:custGeom>
                  <a:avLst/>
                  <a:gdLst>
                    <a:gd name="connsiteX0" fmla="*/ 1095695 w 1123950"/>
                    <a:gd name="connsiteY0" fmla="*/ 554 h 361950"/>
                    <a:gd name="connsiteX1" fmla="*/ 1124270 w 1123950"/>
                    <a:gd name="connsiteY1" fmla="*/ 554 h 361950"/>
                    <a:gd name="connsiteX2" fmla="*/ 1124270 w 1123950"/>
                    <a:gd name="connsiteY2" fmla="*/ 362504 h 361950"/>
                    <a:gd name="connsiteX3" fmla="*/ 1095695 w 1123950"/>
                    <a:gd name="connsiteY3" fmla="*/ 362504 h 361950"/>
                    <a:gd name="connsiteX4" fmla="*/ 28895 w 1123950"/>
                    <a:gd name="connsiteY4" fmla="*/ 362504 h 361950"/>
                    <a:gd name="connsiteX5" fmla="*/ 320 w 1123950"/>
                    <a:gd name="connsiteY5" fmla="*/ 362504 h 361950"/>
                    <a:gd name="connsiteX6" fmla="*/ 320 w 1123950"/>
                    <a:gd name="connsiteY6" fmla="*/ 554 h 361950"/>
                    <a:gd name="connsiteX7" fmla="*/ 28895 w 1123950"/>
                    <a:gd name="connsiteY7" fmla="*/ 554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3950" h="361950">
                      <a:moveTo>
                        <a:pt x="1095695" y="554"/>
                      </a:moveTo>
                      <a:cubicBezTo>
                        <a:pt x="1111477" y="554"/>
                        <a:pt x="1124270" y="554"/>
                        <a:pt x="1124270" y="554"/>
                      </a:cubicBezTo>
                      <a:lnTo>
                        <a:pt x="1124270" y="362504"/>
                      </a:lnTo>
                      <a:cubicBezTo>
                        <a:pt x="1124270" y="362504"/>
                        <a:pt x="1111477" y="362504"/>
                        <a:pt x="1095695" y="362504"/>
                      </a:cubicBezTo>
                      <a:lnTo>
                        <a:pt x="28895" y="362504"/>
                      </a:lnTo>
                      <a:cubicBezTo>
                        <a:pt x="13113" y="362504"/>
                        <a:pt x="320" y="362504"/>
                        <a:pt x="320" y="362504"/>
                      </a:cubicBezTo>
                      <a:lnTo>
                        <a:pt x="320" y="554"/>
                      </a:lnTo>
                      <a:cubicBezTo>
                        <a:pt x="320" y="554"/>
                        <a:pt x="13113" y="554"/>
                        <a:pt x="28895" y="554"/>
                      </a:cubicBezTo>
                      <a:close/>
                    </a:path>
                  </a:pathLst>
                </a:custGeom>
                <a:solidFill>
                  <a:srgbClr val="1566EE"/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</p:grpSp>
          <p:sp>
            <p:nvSpPr>
              <p:cNvPr id="74" name="그래픽 10">
                <a:extLst>
                  <a:ext uri="{FF2B5EF4-FFF2-40B4-BE49-F238E27FC236}">
                    <a16:creationId xmlns:a16="http://schemas.microsoft.com/office/drawing/2014/main" id="{14C153DA-8395-4940-9E28-863985517D8F}"/>
                  </a:ext>
                </a:extLst>
              </p:cNvPr>
              <p:cNvSpPr txBox="1"/>
              <p:nvPr/>
            </p:nvSpPr>
            <p:spPr>
              <a:xfrm>
                <a:off x="4219575" y="6321989"/>
                <a:ext cx="1162050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나눔고딕" panose="020D0604000000000000" pitchFamily="50" charset="-127"/>
                    <a:cs typeface="Arial"/>
                    <a:sym typeface="Arial"/>
                    <a:rtl val="0"/>
                  </a:rPr>
                  <a:t>Create New Project !</a:t>
                </a:r>
                <a:endParaRPr kumimoji="0" lang="ko-KR" altLang="en-US" sz="7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endParaRPr>
              </a:p>
            </p:txBody>
          </p: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65294D1-1457-401A-B1DE-297102F74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3089" y="2887197"/>
              <a:ext cx="1459789" cy="1177704"/>
            </a:xfrm>
            <a:prstGeom prst="rect">
              <a:avLst/>
            </a:prstGeom>
          </p:spPr>
        </p:pic>
      </p:grpSp>
      <p:sp>
        <p:nvSpPr>
          <p:cNvPr id="92" name="그래픽 8">
            <a:extLst>
              <a:ext uri="{FF2B5EF4-FFF2-40B4-BE49-F238E27FC236}">
                <a16:creationId xmlns:a16="http://schemas.microsoft.com/office/drawing/2014/main" id="{91ACE413-5F30-492F-BF1B-8158C182FCEC}"/>
              </a:ext>
            </a:extLst>
          </p:cNvPr>
          <p:cNvSpPr txBox="1"/>
          <p:nvPr/>
        </p:nvSpPr>
        <p:spPr>
          <a:xfrm>
            <a:off x="2085582" y="1643858"/>
            <a:ext cx="6109184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Welcome to your first visit! Make your first work wit Smart AI.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962780B-768D-40EE-A719-F2D482FD5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7837" y="4053600"/>
            <a:ext cx="1204658" cy="96599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DAABE877-9245-4B1C-9344-E670A14346F6}"/>
              </a:ext>
            </a:extLst>
          </p:cNvPr>
          <p:cNvGrpSpPr/>
          <p:nvPr/>
        </p:nvGrpSpPr>
        <p:grpSpPr>
          <a:xfrm rot="20888827">
            <a:off x="3058403" y="2767463"/>
            <a:ext cx="1553755" cy="1445806"/>
            <a:chOff x="2697141" y="2498937"/>
            <a:chExt cx="1795979" cy="1671201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E6BF758-3504-48EA-87E3-C8FC3507FE0D}"/>
                </a:ext>
              </a:extLst>
            </p:cNvPr>
            <p:cNvSpPr/>
            <p:nvPr/>
          </p:nvSpPr>
          <p:spPr>
            <a:xfrm>
              <a:off x="2697141" y="2498937"/>
              <a:ext cx="1144326" cy="1144326"/>
            </a:xfrm>
            <a:prstGeom prst="ellipse">
              <a:avLst/>
            </a:prstGeom>
            <a:solidFill>
              <a:srgbClr val="FFFBE5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B33D48C3-89C4-4922-BB6D-1FC90C6E5D52}"/>
                </a:ext>
              </a:extLst>
            </p:cNvPr>
            <p:cNvSpPr/>
            <p:nvPr/>
          </p:nvSpPr>
          <p:spPr>
            <a:xfrm>
              <a:off x="3348794" y="3025812"/>
              <a:ext cx="1144326" cy="1144326"/>
            </a:xfrm>
            <a:prstGeom prst="ellipse">
              <a:avLst/>
            </a:prstGeom>
            <a:solidFill>
              <a:srgbClr val="FFFBE5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B7F595A-C47D-49A7-A719-AC157B694562}"/>
              </a:ext>
            </a:extLst>
          </p:cNvPr>
          <p:cNvGrpSpPr/>
          <p:nvPr/>
        </p:nvGrpSpPr>
        <p:grpSpPr>
          <a:xfrm>
            <a:off x="3002923" y="3145300"/>
            <a:ext cx="1649292" cy="743444"/>
            <a:chOff x="1173589" y="1574104"/>
            <a:chExt cx="6613275" cy="2981039"/>
          </a:xfrm>
        </p:grpSpPr>
        <p:grpSp>
          <p:nvGrpSpPr>
            <p:cNvPr id="134" name="그래픽 13">
              <a:extLst>
                <a:ext uri="{FF2B5EF4-FFF2-40B4-BE49-F238E27FC236}">
                  <a16:creationId xmlns:a16="http://schemas.microsoft.com/office/drawing/2014/main" id="{B1992679-B1F1-477C-8FCC-33D841CBE5D1}"/>
                </a:ext>
              </a:extLst>
            </p:cNvPr>
            <p:cNvGrpSpPr/>
            <p:nvPr/>
          </p:nvGrpSpPr>
          <p:grpSpPr>
            <a:xfrm>
              <a:off x="1173589" y="1574104"/>
              <a:ext cx="5191124" cy="2837868"/>
              <a:chOff x="1487488" y="2306255"/>
              <a:chExt cx="5191124" cy="2837868"/>
            </a:xfrm>
          </p:grpSpPr>
          <p:grpSp>
            <p:nvGrpSpPr>
              <p:cNvPr id="135" name="그래픽 13">
                <a:extLst>
                  <a:ext uri="{FF2B5EF4-FFF2-40B4-BE49-F238E27FC236}">
                    <a16:creationId xmlns:a16="http://schemas.microsoft.com/office/drawing/2014/main" id="{8478A094-757D-4B8A-9404-B5B20A376535}"/>
                  </a:ext>
                </a:extLst>
              </p:cNvPr>
              <p:cNvGrpSpPr/>
              <p:nvPr/>
            </p:nvGrpSpPr>
            <p:grpSpPr>
              <a:xfrm>
                <a:off x="1636344" y="2306255"/>
                <a:ext cx="5042268" cy="2837868"/>
                <a:chOff x="1636344" y="2306255"/>
                <a:chExt cx="5042268" cy="2837868"/>
              </a:xfrm>
            </p:grpSpPr>
            <p:grpSp>
              <p:nvGrpSpPr>
                <p:cNvPr id="139" name="그래픽 13">
                  <a:extLst>
                    <a:ext uri="{FF2B5EF4-FFF2-40B4-BE49-F238E27FC236}">
                      <a16:creationId xmlns:a16="http://schemas.microsoft.com/office/drawing/2014/main" id="{3C3AD211-3ADD-4870-9908-20A54016F39A}"/>
                    </a:ext>
                  </a:extLst>
                </p:cNvPr>
                <p:cNvGrpSpPr/>
                <p:nvPr/>
              </p:nvGrpSpPr>
              <p:grpSpPr>
                <a:xfrm>
                  <a:off x="1636344" y="2306255"/>
                  <a:ext cx="651243" cy="1313868"/>
                  <a:chOff x="1636344" y="2306255"/>
                  <a:chExt cx="651243" cy="1313868"/>
                </a:xfrm>
              </p:grpSpPr>
              <p:sp>
                <p:nvSpPr>
                  <p:cNvPr id="189" name="그래픽 13">
                    <a:extLst>
                      <a:ext uri="{FF2B5EF4-FFF2-40B4-BE49-F238E27FC236}">
                        <a16:creationId xmlns:a16="http://schemas.microsoft.com/office/drawing/2014/main" id="{8FB4EE38-E0FC-4785-A875-9FFA62E2DC98}"/>
                      </a:ext>
                    </a:extLst>
                  </p:cNvPr>
                  <p:cNvSpPr/>
                  <p:nvPr/>
                </p:nvSpPr>
                <p:spPr>
                  <a:xfrm>
                    <a:off x="1639888" y="2422184"/>
                    <a:ext cx="647700" cy="1197940"/>
                  </a:xfrm>
                  <a:custGeom>
                    <a:avLst/>
                    <a:gdLst>
                      <a:gd name="connsiteX0" fmla="*/ 609737 w 647700"/>
                      <a:gd name="connsiteY0" fmla="*/ 169 h 1197940"/>
                      <a:gd name="connsiteX1" fmla="*/ 647837 w 647700"/>
                      <a:gd name="connsiteY1" fmla="*/ 169 h 1197940"/>
                      <a:gd name="connsiteX2" fmla="*/ 647837 w 647700"/>
                      <a:gd name="connsiteY2" fmla="*/ 1198109 h 1197940"/>
                      <a:gd name="connsiteX3" fmla="*/ 609737 w 647700"/>
                      <a:gd name="connsiteY3" fmla="*/ 1198109 h 1197940"/>
                      <a:gd name="connsiteX4" fmla="*/ 38237 w 647700"/>
                      <a:gd name="connsiteY4" fmla="*/ 1198109 h 1197940"/>
                      <a:gd name="connsiteX5" fmla="*/ 137 w 647700"/>
                      <a:gd name="connsiteY5" fmla="*/ 1198109 h 1197940"/>
                      <a:gd name="connsiteX6" fmla="*/ 137 w 647700"/>
                      <a:gd name="connsiteY6" fmla="*/ 169 h 1197940"/>
                      <a:gd name="connsiteX7" fmla="*/ 38237 w 647700"/>
                      <a:gd name="connsiteY7" fmla="*/ 169 h 1197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7700" h="1197940">
                        <a:moveTo>
                          <a:pt x="609737" y="169"/>
                        </a:moveTo>
                        <a:cubicBezTo>
                          <a:pt x="630779" y="169"/>
                          <a:pt x="647837" y="169"/>
                          <a:pt x="647837" y="169"/>
                        </a:cubicBezTo>
                        <a:lnTo>
                          <a:pt x="647837" y="1198109"/>
                        </a:lnTo>
                        <a:cubicBezTo>
                          <a:pt x="647837" y="1198109"/>
                          <a:pt x="630779" y="1198109"/>
                          <a:pt x="609737" y="1198109"/>
                        </a:cubicBezTo>
                        <a:lnTo>
                          <a:pt x="38237" y="1198109"/>
                        </a:lnTo>
                        <a:cubicBezTo>
                          <a:pt x="17195" y="1198109"/>
                          <a:pt x="137" y="1198109"/>
                          <a:pt x="137" y="1198109"/>
                        </a:cubicBezTo>
                        <a:lnTo>
                          <a:pt x="137" y="169"/>
                        </a:lnTo>
                        <a:cubicBezTo>
                          <a:pt x="137" y="169"/>
                          <a:pt x="17195" y="169"/>
                          <a:pt x="38237" y="16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90" name="그래픽 13">
                    <a:extLst>
                      <a:ext uri="{FF2B5EF4-FFF2-40B4-BE49-F238E27FC236}">
                        <a16:creationId xmlns:a16="http://schemas.microsoft.com/office/drawing/2014/main" id="{B92B7E88-2184-499C-9A08-E271426F27B3}"/>
                      </a:ext>
                    </a:extLst>
                  </p:cNvPr>
                  <p:cNvSpPr/>
                  <p:nvPr/>
                </p:nvSpPr>
                <p:spPr>
                  <a:xfrm>
                    <a:off x="1636344" y="2306255"/>
                    <a:ext cx="420233" cy="76200"/>
                  </a:xfrm>
                  <a:custGeom>
                    <a:avLst/>
                    <a:gdLst>
                      <a:gd name="connsiteX0" fmla="*/ 382270 w 420233"/>
                      <a:gd name="connsiteY0" fmla="*/ 157 h 76200"/>
                      <a:gd name="connsiteX1" fmla="*/ 420370 w 420233"/>
                      <a:gd name="connsiteY1" fmla="*/ 157 h 76200"/>
                      <a:gd name="connsiteX2" fmla="*/ 420370 w 420233"/>
                      <a:gd name="connsiteY2" fmla="*/ 76357 h 76200"/>
                      <a:gd name="connsiteX3" fmla="*/ 382270 w 420233"/>
                      <a:gd name="connsiteY3" fmla="*/ 76357 h 76200"/>
                      <a:gd name="connsiteX4" fmla="*/ 38237 w 420233"/>
                      <a:gd name="connsiteY4" fmla="*/ 76357 h 76200"/>
                      <a:gd name="connsiteX5" fmla="*/ 137 w 420233"/>
                      <a:gd name="connsiteY5" fmla="*/ 76357 h 76200"/>
                      <a:gd name="connsiteX6" fmla="*/ 137 w 420233"/>
                      <a:gd name="connsiteY6" fmla="*/ 157 h 76200"/>
                      <a:gd name="connsiteX7" fmla="*/ 38237 w 420233"/>
                      <a:gd name="connsiteY7" fmla="*/ 157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0233" h="76200">
                        <a:moveTo>
                          <a:pt x="382270" y="157"/>
                        </a:moveTo>
                        <a:cubicBezTo>
                          <a:pt x="403312" y="157"/>
                          <a:pt x="420370" y="157"/>
                          <a:pt x="420370" y="157"/>
                        </a:cubicBezTo>
                        <a:lnTo>
                          <a:pt x="420370" y="76357"/>
                        </a:lnTo>
                        <a:cubicBezTo>
                          <a:pt x="420370" y="76357"/>
                          <a:pt x="403312" y="76357"/>
                          <a:pt x="382270" y="76357"/>
                        </a:cubicBezTo>
                        <a:lnTo>
                          <a:pt x="38237" y="76357"/>
                        </a:lnTo>
                        <a:cubicBezTo>
                          <a:pt x="17195" y="76357"/>
                          <a:pt x="137" y="76357"/>
                          <a:pt x="137" y="76357"/>
                        </a:cubicBezTo>
                        <a:lnTo>
                          <a:pt x="137" y="157"/>
                        </a:lnTo>
                        <a:cubicBezTo>
                          <a:pt x="137" y="157"/>
                          <a:pt x="17195" y="157"/>
                          <a:pt x="38237" y="157"/>
                        </a:cubicBezTo>
                        <a:close/>
                      </a:path>
                    </a:pathLst>
                  </a:custGeom>
                  <a:solidFill>
                    <a:srgbClr val="C7C7C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140" name="그래픽 13">
                  <a:extLst>
                    <a:ext uri="{FF2B5EF4-FFF2-40B4-BE49-F238E27FC236}">
                      <a16:creationId xmlns:a16="http://schemas.microsoft.com/office/drawing/2014/main" id="{147EA7A8-137D-4920-9EAC-BFCA9F6E0A9F}"/>
                    </a:ext>
                  </a:extLst>
                </p:cNvPr>
                <p:cNvGrpSpPr/>
                <p:nvPr/>
              </p:nvGrpSpPr>
              <p:grpSpPr>
                <a:xfrm>
                  <a:off x="2512644" y="2306255"/>
                  <a:ext cx="651243" cy="1313868"/>
                  <a:chOff x="2512644" y="2306255"/>
                  <a:chExt cx="651243" cy="1313868"/>
                </a:xfrm>
              </p:grpSpPr>
              <p:sp>
                <p:nvSpPr>
                  <p:cNvPr id="187" name="그래픽 13">
                    <a:extLst>
                      <a:ext uri="{FF2B5EF4-FFF2-40B4-BE49-F238E27FC236}">
                        <a16:creationId xmlns:a16="http://schemas.microsoft.com/office/drawing/2014/main" id="{CEA651B2-9E33-4FFB-AAE1-9886D195B0A6}"/>
                      </a:ext>
                    </a:extLst>
                  </p:cNvPr>
                  <p:cNvSpPr/>
                  <p:nvPr/>
                </p:nvSpPr>
                <p:spPr>
                  <a:xfrm>
                    <a:off x="2516188" y="2422184"/>
                    <a:ext cx="647700" cy="1197940"/>
                  </a:xfrm>
                  <a:custGeom>
                    <a:avLst/>
                    <a:gdLst>
                      <a:gd name="connsiteX0" fmla="*/ 609829 w 647700"/>
                      <a:gd name="connsiteY0" fmla="*/ 169 h 1197940"/>
                      <a:gd name="connsiteX1" fmla="*/ 647929 w 647700"/>
                      <a:gd name="connsiteY1" fmla="*/ 169 h 1197940"/>
                      <a:gd name="connsiteX2" fmla="*/ 647929 w 647700"/>
                      <a:gd name="connsiteY2" fmla="*/ 1198109 h 1197940"/>
                      <a:gd name="connsiteX3" fmla="*/ 609829 w 647700"/>
                      <a:gd name="connsiteY3" fmla="*/ 1198109 h 1197940"/>
                      <a:gd name="connsiteX4" fmla="*/ 38329 w 647700"/>
                      <a:gd name="connsiteY4" fmla="*/ 1198109 h 1197940"/>
                      <a:gd name="connsiteX5" fmla="*/ 229 w 647700"/>
                      <a:gd name="connsiteY5" fmla="*/ 1198109 h 1197940"/>
                      <a:gd name="connsiteX6" fmla="*/ 229 w 647700"/>
                      <a:gd name="connsiteY6" fmla="*/ 169 h 1197940"/>
                      <a:gd name="connsiteX7" fmla="*/ 38329 w 647700"/>
                      <a:gd name="connsiteY7" fmla="*/ 169 h 1197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7700" h="1197940">
                        <a:moveTo>
                          <a:pt x="609829" y="169"/>
                        </a:moveTo>
                        <a:cubicBezTo>
                          <a:pt x="630871" y="169"/>
                          <a:pt x="647929" y="169"/>
                          <a:pt x="647929" y="169"/>
                        </a:cubicBezTo>
                        <a:lnTo>
                          <a:pt x="647929" y="1198109"/>
                        </a:lnTo>
                        <a:cubicBezTo>
                          <a:pt x="647929" y="1198109"/>
                          <a:pt x="630871" y="1198109"/>
                          <a:pt x="609829" y="1198109"/>
                        </a:cubicBezTo>
                        <a:lnTo>
                          <a:pt x="38329" y="1198109"/>
                        </a:lnTo>
                        <a:cubicBezTo>
                          <a:pt x="17287" y="1198109"/>
                          <a:pt x="229" y="1198109"/>
                          <a:pt x="229" y="1198109"/>
                        </a:cubicBezTo>
                        <a:lnTo>
                          <a:pt x="229" y="169"/>
                        </a:lnTo>
                        <a:cubicBezTo>
                          <a:pt x="229" y="169"/>
                          <a:pt x="17287" y="169"/>
                          <a:pt x="38329" y="16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88" name="그래픽 13">
                    <a:extLst>
                      <a:ext uri="{FF2B5EF4-FFF2-40B4-BE49-F238E27FC236}">
                        <a16:creationId xmlns:a16="http://schemas.microsoft.com/office/drawing/2014/main" id="{7FB129C7-3C27-49C8-ACA6-B26CEA6A6280}"/>
                      </a:ext>
                    </a:extLst>
                  </p:cNvPr>
                  <p:cNvSpPr/>
                  <p:nvPr/>
                </p:nvSpPr>
                <p:spPr>
                  <a:xfrm>
                    <a:off x="2512644" y="2306255"/>
                    <a:ext cx="420233" cy="76200"/>
                  </a:xfrm>
                  <a:custGeom>
                    <a:avLst/>
                    <a:gdLst>
                      <a:gd name="connsiteX0" fmla="*/ 382362 w 420233"/>
                      <a:gd name="connsiteY0" fmla="*/ 157 h 76200"/>
                      <a:gd name="connsiteX1" fmla="*/ 420462 w 420233"/>
                      <a:gd name="connsiteY1" fmla="*/ 157 h 76200"/>
                      <a:gd name="connsiteX2" fmla="*/ 420462 w 420233"/>
                      <a:gd name="connsiteY2" fmla="*/ 76357 h 76200"/>
                      <a:gd name="connsiteX3" fmla="*/ 382362 w 420233"/>
                      <a:gd name="connsiteY3" fmla="*/ 76357 h 76200"/>
                      <a:gd name="connsiteX4" fmla="*/ 38329 w 420233"/>
                      <a:gd name="connsiteY4" fmla="*/ 76357 h 76200"/>
                      <a:gd name="connsiteX5" fmla="*/ 229 w 420233"/>
                      <a:gd name="connsiteY5" fmla="*/ 76357 h 76200"/>
                      <a:gd name="connsiteX6" fmla="*/ 229 w 420233"/>
                      <a:gd name="connsiteY6" fmla="*/ 157 h 76200"/>
                      <a:gd name="connsiteX7" fmla="*/ 38329 w 420233"/>
                      <a:gd name="connsiteY7" fmla="*/ 157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0233" h="76200">
                        <a:moveTo>
                          <a:pt x="382362" y="157"/>
                        </a:moveTo>
                        <a:cubicBezTo>
                          <a:pt x="403404" y="157"/>
                          <a:pt x="420462" y="157"/>
                          <a:pt x="420462" y="157"/>
                        </a:cubicBezTo>
                        <a:lnTo>
                          <a:pt x="420462" y="76357"/>
                        </a:lnTo>
                        <a:cubicBezTo>
                          <a:pt x="420462" y="76357"/>
                          <a:pt x="403404" y="76357"/>
                          <a:pt x="382362" y="76357"/>
                        </a:cubicBezTo>
                        <a:lnTo>
                          <a:pt x="38329" y="76357"/>
                        </a:lnTo>
                        <a:cubicBezTo>
                          <a:pt x="17287" y="76357"/>
                          <a:pt x="229" y="76357"/>
                          <a:pt x="229" y="76357"/>
                        </a:cubicBezTo>
                        <a:lnTo>
                          <a:pt x="229" y="157"/>
                        </a:lnTo>
                        <a:cubicBezTo>
                          <a:pt x="229" y="157"/>
                          <a:pt x="17287" y="157"/>
                          <a:pt x="38329" y="157"/>
                        </a:cubicBezTo>
                        <a:close/>
                      </a:path>
                    </a:pathLst>
                  </a:custGeom>
                  <a:solidFill>
                    <a:srgbClr val="C7C7C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141" name="그래픽 13">
                  <a:extLst>
                    <a:ext uri="{FF2B5EF4-FFF2-40B4-BE49-F238E27FC236}">
                      <a16:creationId xmlns:a16="http://schemas.microsoft.com/office/drawing/2014/main" id="{D4774335-D5AC-42C2-818A-97D4E9A822B4}"/>
                    </a:ext>
                  </a:extLst>
                </p:cNvPr>
                <p:cNvGrpSpPr/>
                <p:nvPr/>
              </p:nvGrpSpPr>
              <p:grpSpPr>
                <a:xfrm>
                  <a:off x="3388944" y="2306255"/>
                  <a:ext cx="651243" cy="1313868"/>
                  <a:chOff x="3388944" y="2306255"/>
                  <a:chExt cx="651243" cy="1313868"/>
                </a:xfrm>
              </p:grpSpPr>
              <p:sp>
                <p:nvSpPr>
                  <p:cNvPr id="185" name="그래픽 13">
                    <a:extLst>
                      <a:ext uri="{FF2B5EF4-FFF2-40B4-BE49-F238E27FC236}">
                        <a16:creationId xmlns:a16="http://schemas.microsoft.com/office/drawing/2014/main" id="{5CFF8BCC-0F58-4492-8AFD-2E793CF447EE}"/>
                      </a:ext>
                    </a:extLst>
                  </p:cNvPr>
                  <p:cNvSpPr/>
                  <p:nvPr/>
                </p:nvSpPr>
                <p:spPr>
                  <a:xfrm>
                    <a:off x="3392488" y="2422184"/>
                    <a:ext cx="647700" cy="1197940"/>
                  </a:xfrm>
                  <a:custGeom>
                    <a:avLst/>
                    <a:gdLst>
                      <a:gd name="connsiteX0" fmla="*/ 609921 w 647700"/>
                      <a:gd name="connsiteY0" fmla="*/ 169 h 1197940"/>
                      <a:gd name="connsiteX1" fmla="*/ 648021 w 647700"/>
                      <a:gd name="connsiteY1" fmla="*/ 169 h 1197940"/>
                      <a:gd name="connsiteX2" fmla="*/ 648021 w 647700"/>
                      <a:gd name="connsiteY2" fmla="*/ 1198109 h 1197940"/>
                      <a:gd name="connsiteX3" fmla="*/ 609921 w 647700"/>
                      <a:gd name="connsiteY3" fmla="*/ 1198109 h 1197940"/>
                      <a:gd name="connsiteX4" fmla="*/ 38421 w 647700"/>
                      <a:gd name="connsiteY4" fmla="*/ 1198109 h 1197940"/>
                      <a:gd name="connsiteX5" fmla="*/ 321 w 647700"/>
                      <a:gd name="connsiteY5" fmla="*/ 1198109 h 1197940"/>
                      <a:gd name="connsiteX6" fmla="*/ 321 w 647700"/>
                      <a:gd name="connsiteY6" fmla="*/ 169 h 1197940"/>
                      <a:gd name="connsiteX7" fmla="*/ 38421 w 647700"/>
                      <a:gd name="connsiteY7" fmla="*/ 169 h 1197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7700" h="1197940">
                        <a:moveTo>
                          <a:pt x="609921" y="169"/>
                        </a:moveTo>
                        <a:cubicBezTo>
                          <a:pt x="630963" y="169"/>
                          <a:pt x="648021" y="169"/>
                          <a:pt x="648021" y="169"/>
                        </a:cubicBezTo>
                        <a:lnTo>
                          <a:pt x="648021" y="1198109"/>
                        </a:lnTo>
                        <a:cubicBezTo>
                          <a:pt x="648021" y="1198109"/>
                          <a:pt x="630963" y="1198109"/>
                          <a:pt x="609921" y="1198109"/>
                        </a:cubicBezTo>
                        <a:lnTo>
                          <a:pt x="38421" y="1198109"/>
                        </a:lnTo>
                        <a:cubicBezTo>
                          <a:pt x="17379" y="1198109"/>
                          <a:pt x="321" y="1198109"/>
                          <a:pt x="321" y="1198109"/>
                        </a:cubicBezTo>
                        <a:lnTo>
                          <a:pt x="321" y="169"/>
                        </a:lnTo>
                        <a:cubicBezTo>
                          <a:pt x="321" y="169"/>
                          <a:pt x="17379" y="169"/>
                          <a:pt x="38421" y="16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86" name="그래픽 13">
                    <a:extLst>
                      <a:ext uri="{FF2B5EF4-FFF2-40B4-BE49-F238E27FC236}">
                        <a16:creationId xmlns:a16="http://schemas.microsoft.com/office/drawing/2014/main" id="{0787B864-B933-47F7-8839-6213C5711E95}"/>
                      </a:ext>
                    </a:extLst>
                  </p:cNvPr>
                  <p:cNvSpPr/>
                  <p:nvPr/>
                </p:nvSpPr>
                <p:spPr>
                  <a:xfrm>
                    <a:off x="3388944" y="2306255"/>
                    <a:ext cx="420233" cy="76200"/>
                  </a:xfrm>
                  <a:custGeom>
                    <a:avLst/>
                    <a:gdLst>
                      <a:gd name="connsiteX0" fmla="*/ 382454 w 420233"/>
                      <a:gd name="connsiteY0" fmla="*/ 157 h 76200"/>
                      <a:gd name="connsiteX1" fmla="*/ 420554 w 420233"/>
                      <a:gd name="connsiteY1" fmla="*/ 157 h 76200"/>
                      <a:gd name="connsiteX2" fmla="*/ 420554 w 420233"/>
                      <a:gd name="connsiteY2" fmla="*/ 76357 h 76200"/>
                      <a:gd name="connsiteX3" fmla="*/ 382454 w 420233"/>
                      <a:gd name="connsiteY3" fmla="*/ 76357 h 76200"/>
                      <a:gd name="connsiteX4" fmla="*/ 38421 w 420233"/>
                      <a:gd name="connsiteY4" fmla="*/ 76357 h 76200"/>
                      <a:gd name="connsiteX5" fmla="*/ 321 w 420233"/>
                      <a:gd name="connsiteY5" fmla="*/ 76357 h 76200"/>
                      <a:gd name="connsiteX6" fmla="*/ 321 w 420233"/>
                      <a:gd name="connsiteY6" fmla="*/ 157 h 76200"/>
                      <a:gd name="connsiteX7" fmla="*/ 38421 w 420233"/>
                      <a:gd name="connsiteY7" fmla="*/ 157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0233" h="76200">
                        <a:moveTo>
                          <a:pt x="382454" y="157"/>
                        </a:moveTo>
                        <a:cubicBezTo>
                          <a:pt x="403496" y="157"/>
                          <a:pt x="420554" y="157"/>
                          <a:pt x="420554" y="157"/>
                        </a:cubicBezTo>
                        <a:lnTo>
                          <a:pt x="420554" y="76357"/>
                        </a:lnTo>
                        <a:cubicBezTo>
                          <a:pt x="420554" y="76357"/>
                          <a:pt x="403496" y="76357"/>
                          <a:pt x="382454" y="76357"/>
                        </a:cubicBezTo>
                        <a:lnTo>
                          <a:pt x="38421" y="76357"/>
                        </a:lnTo>
                        <a:cubicBezTo>
                          <a:pt x="17379" y="76357"/>
                          <a:pt x="321" y="76357"/>
                          <a:pt x="321" y="76357"/>
                        </a:cubicBezTo>
                        <a:lnTo>
                          <a:pt x="321" y="157"/>
                        </a:lnTo>
                        <a:cubicBezTo>
                          <a:pt x="321" y="157"/>
                          <a:pt x="17379" y="157"/>
                          <a:pt x="38421" y="157"/>
                        </a:cubicBezTo>
                        <a:close/>
                      </a:path>
                    </a:pathLst>
                  </a:custGeom>
                  <a:solidFill>
                    <a:srgbClr val="C7C7C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142" name="그래픽 13">
                  <a:extLst>
                    <a:ext uri="{FF2B5EF4-FFF2-40B4-BE49-F238E27FC236}">
                      <a16:creationId xmlns:a16="http://schemas.microsoft.com/office/drawing/2014/main" id="{C6CF74D9-400F-4439-A35B-626961C8CA0A}"/>
                    </a:ext>
                  </a:extLst>
                </p:cNvPr>
                <p:cNvGrpSpPr/>
                <p:nvPr/>
              </p:nvGrpSpPr>
              <p:grpSpPr>
                <a:xfrm>
                  <a:off x="4265244" y="2306255"/>
                  <a:ext cx="651243" cy="1313868"/>
                  <a:chOff x="4265244" y="2306255"/>
                  <a:chExt cx="651243" cy="1313868"/>
                </a:xfrm>
              </p:grpSpPr>
              <p:sp>
                <p:nvSpPr>
                  <p:cNvPr id="183" name="그래픽 13">
                    <a:extLst>
                      <a:ext uri="{FF2B5EF4-FFF2-40B4-BE49-F238E27FC236}">
                        <a16:creationId xmlns:a16="http://schemas.microsoft.com/office/drawing/2014/main" id="{84C92389-CD9F-4B8E-8DAC-800BA1863BBC}"/>
                      </a:ext>
                    </a:extLst>
                  </p:cNvPr>
                  <p:cNvSpPr/>
                  <p:nvPr/>
                </p:nvSpPr>
                <p:spPr>
                  <a:xfrm>
                    <a:off x="4268788" y="2422184"/>
                    <a:ext cx="647700" cy="1197940"/>
                  </a:xfrm>
                  <a:custGeom>
                    <a:avLst/>
                    <a:gdLst>
                      <a:gd name="connsiteX0" fmla="*/ 610013 w 647700"/>
                      <a:gd name="connsiteY0" fmla="*/ 169 h 1197940"/>
                      <a:gd name="connsiteX1" fmla="*/ 648113 w 647700"/>
                      <a:gd name="connsiteY1" fmla="*/ 169 h 1197940"/>
                      <a:gd name="connsiteX2" fmla="*/ 648113 w 647700"/>
                      <a:gd name="connsiteY2" fmla="*/ 1198109 h 1197940"/>
                      <a:gd name="connsiteX3" fmla="*/ 610013 w 647700"/>
                      <a:gd name="connsiteY3" fmla="*/ 1198109 h 1197940"/>
                      <a:gd name="connsiteX4" fmla="*/ 38513 w 647700"/>
                      <a:gd name="connsiteY4" fmla="*/ 1198109 h 1197940"/>
                      <a:gd name="connsiteX5" fmla="*/ 413 w 647700"/>
                      <a:gd name="connsiteY5" fmla="*/ 1198109 h 1197940"/>
                      <a:gd name="connsiteX6" fmla="*/ 413 w 647700"/>
                      <a:gd name="connsiteY6" fmla="*/ 169 h 1197940"/>
                      <a:gd name="connsiteX7" fmla="*/ 38513 w 647700"/>
                      <a:gd name="connsiteY7" fmla="*/ 169 h 1197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7700" h="1197940">
                        <a:moveTo>
                          <a:pt x="610013" y="169"/>
                        </a:moveTo>
                        <a:cubicBezTo>
                          <a:pt x="631055" y="169"/>
                          <a:pt x="648113" y="169"/>
                          <a:pt x="648113" y="169"/>
                        </a:cubicBezTo>
                        <a:lnTo>
                          <a:pt x="648113" y="1198109"/>
                        </a:lnTo>
                        <a:cubicBezTo>
                          <a:pt x="648113" y="1198109"/>
                          <a:pt x="631055" y="1198109"/>
                          <a:pt x="610013" y="1198109"/>
                        </a:cubicBezTo>
                        <a:lnTo>
                          <a:pt x="38513" y="1198109"/>
                        </a:lnTo>
                        <a:cubicBezTo>
                          <a:pt x="17471" y="1198109"/>
                          <a:pt x="413" y="1198109"/>
                          <a:pt x="413" y="1198109"/>
                        </a:cubicBezTo>
                        <a:lnTo>
                          <a:pt x="413" y="169"/>
                        </a:lnTo>
                        <a:cubicBezTo>
                          <a:pt x="413" y="169"/>
                          <a:pt x="17471" y="169"/>
                          <a:pt x="38513" y="16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84" name="그래픽 13">
                    <a:extLst>
                      <a:ext uri="{FF2B5EF4-FFF2-40B4-BE49-F238E27FC236}">
                        <a16:creationId xmlns:a16="http://schemas.microsoft.com/office/drawing/2014/main" id="{69CB7098-9FF5-4104-9981-BD843B271DE8}"/>
                      </a:ext>
                    </a:extLst>
                  </p:cNvPr>
                  <p:cNvSpPr/>
                  <p:nvPr/>
                </p:nvSpPr>
                <p:spPr>
                  <a:xfrm>
                    <a:off x="4265244" y="2306255"/>
                    <a:ext cx="420233" cy="76200"/>
                  </a:xfrm>
                  <a:custGeom>
                    <a:avLst/>
                    <a:gdLst>
                      <a:gd name="connsiteX0" fmla="*/ 382546 w 420233"/>
                      <a:gd name="connsiteY0" fmla="*/ 157 h 76200"/>
                      <a:gd name="connsiteX1" fmla="*/ 420646 w 420233"/>
                      <a:gd name="connsiteY1" fmla="*/ 157 h 76200"/>
                      <a:gd name="connsiteX2" fmla="*/ 420646 w 420233"/>
                      <a:gd name="connsiteY2" fmla="*/ 76357 h 76200"/>
                      <a:gd name="connsiteX3" fmla="*/ 382546 w 420233"/>
                      <a:gd name="connsiteY3" fmla="*/ 76357 h 76200"/>
                      <a:gd name="connsiteX4" fmla="*/ 38513 w 420233"/>
                      <a:gd name="connsiteY4" fmla="*/ 76357 h 76200"/>
                      <a:gd name="connsiteX5" fmla="*/ 413 w 420233"/>
                      <a:gd name="connsiteY5" fmla="*/ 76357 h 76200"/>
                      <a:gd name="connsiteX6" fmla="*/ 413 w 420233"/>
                      <a:gd name="connsiteY6" fmla="*/ 157 h 76200"/>
                      <a:gd name="connsiteX7" fmla="*/ 38513 w 420233"/>
                      <a:gd name="connsiteY7" fmla="*/ 157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0233" h="76200">
                        <a:moveTo>
                          <a:pt x="382546" y="157"/>
                        </a:moveTo>
                        <a:cubicBezTo>
                          <a:pt x="403588" y="157"/>
                          <a:pt x="420646" y="157"/>
                          <a:pt x="420646" y="157"/>
                        </a:cubicBezTo>
                        <a:lnTo>
                          <a:pt x="420646" y="76357"/>
                        </a:lnTo>
                        <a:cubicBezTo>
                          <a:pt x="420646" y="76357"/>
                          <a:pt x="403588" y="76357"/>
                          <a:pt x="382546" y="76357"/>
                        </a:cubicBezTo>
                        <a:lnTo>
                          <a:pt x="38513" y="76357"/>
                        </a:lnTo>
                        <a:cubicBezTo>
                          <a:pt x="17471" y="76357"/>
                          <a:pt x="413" y="76357"/>
                          <a:pt x="413" y="76357"/>
                        </a:cubicBezTo>
                        <a:lnTo>
                          <a:pt x="413" y="157"/>
                        </a:lnTo>
                        <a:cubicBezTo>
                          <a:pt x="413" y="157"/>
                          <a:pt x="17471" y="157"/>
                          <a:pt x="38513" y="157"/>
                        </a:cubicBezTo>
                        <a:close/>
                      </a:path>
                    </a:pathLst>
                  </a:custGeom>
                  <a:solidFill>
                    <a:srgbClr val="C7C7C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143" name="그래픽 13">
                  <a:extLst>
                    <a:ext uri="{FF2B5EF4-FFF2-40B4-BE49-F238E27FC236}">
                      <a16:creationId xmlns:a16="http://schemas.microsoft.com/office/drawing/2014/main" id="{91A5D86A-064D-4136-B774-D309A66D92F7}"/>
                    </a:ext>
                  </a:extLst>
                </p:cNvPr>
                <p:cNvGrpSpPr/>
                <p:nvPr/>
              </p:nvGrpSpPr>
              <p:grpSpPr>
                <a:xfrm>
                  <a:off x="3388944" y="3830255"/>
                  <a:ext cx="651243" cy="1313868"/>
                  <a:chOff x="3388944" y="3830255"/>
                  <a:chExt cx="651243" cy="1313868"/>
                </a:xfrm>
              </p:grpSpPr>
              <p:sp>
                <p:nvSpPr>
                  <p:cNvPr id="181" name="그래픽 13">
                    <a:extLst>
                      <a:ext uri="{FF2B5EF4-FFF2-40B4-BE49-F238E27FC236}">
                        <a16:creationId xmlns:a16="http://schemas.microsoft.com/office/drawing/2014/main" id="{B93F5920-A46C-4F63-BD72-A5C8D7F7665B}"/>
                      </a:ext>
                    </a:extLst>
                  </p:cNvPr>
                  <p:cNvSpPr/>
                  <p:nvPr/>
                </p:nvSpPr>
                <p:spPr>
                  <a:xfrm>
                    <a:off x="3392488" y="3946184"/>
                    <a:ext cx="647700" cy="1197940"/>
                  </a:xfrm>
                  <a:custGeom>
                    <a:avLst/>
                    <a:gdLst>
                      <a:gd name="connsiteX0" fmla="*/ 609921 w 647700"/>
                      <a:gd name="connsiteY0" fmla="*/ 329 h 1197940"/>
                      <a:gd name="connsiteX1" fmla="*/ 648021 w 647700"/>
                      <a:gd name="connsiteY1" fmla="*/ 329 h 1197940"/>
                      <a:gd name="connsiteX2" fmla="*/ 648021 w 647700"/>
                      <a:gd name="connsiteY2" fmla="*/ 1198269 h 1197940"/>
                      <a:gd name="connsiteX3" fmla="*/ 609921 w 647700"/>
                      <a:gd name="connsiteY3" fmla="*/ 1198269 h 1197940"/>
                      <a:gd name="connsiteX4" fmla="*/ 38421 w 647700"/>
                      <a:gd name="connsiteY4" fmla="*/ 1198269 h 1197940"/>
                      <a:gd name="connsiteX5" fmla="*/ 321 w 647700"/>
                      <a:gd name="connsiteY5" fmla="*/ 1198269 h 1197940"/>
                      <a:gd name="connsiteX6" fmla="*/ 321 w 647700"/>
                      <a:gd name="connsiteY6" fmla="*/ 329 h 1197940"/>
                      <a:gd name="connsiteX7" fmla="*/ 38421 w 647700"/>
                      <a:gd name="connsiteY7" fmla="*/ 329 h 1197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7700" h="1197940">
                        <a:moveTo>
                          <a:pt x="609921" y="329"/>
                        </a:moveTo>
                        <a:cubicBezTo>
                          <a:pt x="630963" y="329"/>
                          <a:pt x="648021" y="329"/>
                          <a:pt x="648021" y="329"/>
                        </a:cubicBezTo>
                        <a:lnTo>
                          <a:pt x="648021" y="1198269"/>
                        </a:lnTo>
                        <a:cubicBezTo>
                          <a:pt x="648021" y="1198269"/>
                          <a:pt x="630963" y="1198269"/>
                          <a:pt x="609921" y="1198269"/>
                        </a:cubicBezTo>
                        <a:lnTo>
                          <a:pt x="38421" y="1198269"/>
                        </a:lnTo>
                        <a:cubicBezTo>
                          <a:pt x="17379" y="1198269"/>
                          <a:pt x="321" y="1198269"/>
                          <a:pt x="321" y="1198269"/>
                        </a:cubicBezTo>
                        <a:lnTo>
                          <a:pt x="321" y="329"/>
                        </a:lnTo>
                        <a:cubicBezTo>
                          <a:pt x="321" y="329"/>
                          <a:pt x="17379" y="329"/>
                          <a:pt x="38421" y="3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82" name="그래픽 13">
                    <a:extLst>
                      <a:ext uri="{FF2B5EF4-FFF2-40B4-BE49-F238E27FC236}">
                        <a16:creationId xmlns:a16="http://schemas.microsoft.com/office/drawing/2014/main" id="{8AA0078F-0EEB-43EF-9640-7947D9B9019F}"/>
                      </a:ext>
                    </a:extLst>
                  </p:cNvPr>
                  <p:cNvSpPr/>
                  <p:nvPr/>
                </p:nvSpPr>
                <p:spPr>
                  <a:xfrm>
                    <a:off x="3388944" y="3830255"/>
                    <a:ext cx="420233" cy="76200"/>
                  </a:xfrm>
                  <a:custGeom>
                    <a:avLst/>
                    <a:gdLst>
                      <a:gd name="connsiteX0" fmla="*/ 382454 w 420233"/>
                      <a:gd name="connsiteY0" fmla="*/ 317 h 76200"/>
                      <a:gd name="connsiteX1" fmla="*/ 420554 w 420233"/>
                      <a:gd name="connsiteY1" fmla="*/ 317 h 76200"/>
                      <a:gd name="connsiteX2" fmla="*/ 420554 w 420233"/>
                      <a:gd name="connsiteY2" fmla="*/ 76517 h 76200"/>
                      <a:gd name="connsiteX3" fmla="*/ 382454 w 420233"/>
                      <a:gd name="connsiteY3" fmla="*/ 76517 h 76200"/>
                      <a:gd name="connsiteX4" fmla="*/ 38421 w 420233"/>
                      <a:gd name="connsiteY4" fmla="*/ 76517 h 76200"/>
                      <a:gd name="connsiteX5" fmla="*/ 321 w 420233"/>
                      <a:gd name="connsiteY5" fmla="*/ 76517 h 76200"/>
                      <a:gd name="connsiteX6" fmla="*/ 321 w 420233"/>
                      <a:gd name="connsiteY6" fmla="*/ 317 h 76200"/>
                      <a:gd name="connsiteX7" fmla="*/ 38421 w 420233"/>
                      <a:gd name="connsiteY7" fmla="*/ 317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0233" h="76200">
                        <a:moveTo>
                          <a:pt x="382454" y="317"/>
                        </a:moveTo>
                        <a:cubicBezTo>
                          <a:pt x="403496" y="317"/>
                          <a:pt x="420554" y="317"/>
                          <a:pt x="420554" y="317"/>
                        </a:cubicBezTo>
                        <a:lnTo>
                          <a:pt x="420554" y="76517"/>
                        </a:lnTo>
                        <a:cubicBezTo>
                          <a:pt x="420554" y="76517"/>
                          <a:pt x="403496" y="76517"/>
                          <a:pt x="382454" y="76517"/>
                        </a:cubicBezTo>
                        <a:lnTo>
                          <a:pt x="38421" y="76517"/>
                        </a:lnTo>
                        <a:cubicBezTo>
                          <a:pt x="17379" y="76517"/>
                          <a:pt x="321" y="76517"/>
                          <a:pt x="321" y="76517"/>
                        </a:cubicBezTo>
                        <a:lnTo>
                          <a:pt x="321" y="317"/>
                        </a:lnTo>
                        <a:cubicBezTo>
                          <a:pt x="321" y="317"/>
                          <a:pt x="17379" y="317"/>
                          <a:pt x="38421" y="317"/>
                        </a:cubicBezTo>
                        <a:close/>
                      </a:path>
                    </a:pathLst>
                  </a:custGeom>
                  <a:solidFill>
                    <a:srgbClr val="C7C7C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144" name="그래픽 13">
                  <a:extLst>
                    <a:ext uri="{FF2B5EF4-FFF2-40B4-BE49-F238E27FC236}">
                      <a16:creationId xmlns:a16="http://schemas.microsoft.com/office/drawing/2014/main" id="{DF39C6F0-72B5-40B5-B230-A66E548F0267}"/>
                    </a:ext>
                  </a:extLst>
                </p:cNvPr>
                <p:cNvGrpSpPr/>
                <p:nvPr/>
              </p:nvGrpSpPr>
              <p:grpSpPr>
                <a:xfrm>
                  <a:off x="4265244" y="3830255"/>
                  <a:ext cx="651243" cy="1313868"/>
                  <a:chOff x="4265244" y="3830255"/>
                  <a:chExt cx="651243" cy="1313868"/>
                </a:xfrm>
              </p:grpSpPr>
              <p:sp>
                <p:nvSpPr>
                  <p:cNvPr id="179" name="그래픽 13">
                    <a:extLst>
                      <a:ext uri="{FF2B5EF4-FFF2-40B4-BE49-F238E27FC236}">
                        <a16:creationId xmlns:a16="http://schemas.microsoft.com/office/drawing/2014/main" id="{026C68DF-C8E5-4FBD-9FD7-314ACD179B37}"/>
                      </a:ext>
                    </a:extLst>
                  </p:cNvPr>
                  <p:cNvSpPr/>
                  <p:nvPr/>
                </p:nvSpPr>
                <p:spPr>
                  <a:xfrm>
                    <a:off x="4268788" y="3946184"/>
                    <a:ext cx="647700" cy="1197940"/>
                  </a:xfrm>
                  <a:custGeom>
                    <a:avLst/>
                    <a:gdLst>
                      <a:gd name="connsiteX0" fmla="*/ 610013 w 647700"/>
                      <a:gd name="connsiteY0" fmla="*/ 329 h 1197940"/>
                      <a:gd name="connsiteX1" fmla="*/ 648113 w 647700"/>
                      <a:gd name="connsiteY1" fmla="*/ 329 h 1197940"/>
                      <a:gd name="connsiteX2" fmla="*/ 648113 w 647700"/>
                      <a:gd name="connsiteY2" fmla="*/ 1198269 h 1197940"/>
                      <a:gd name="connsiteX3" fmla="*/ 610013 w 647700"/>
                      <a:gd name="connsiteY3" fmla="*/ 1198269 h 1197940"/>
                      <a:gd name="connsiteX4" fmla="*/ 38513 w 647700"/>
                      <a:gd name="connsiteY4" fmla="*/ 1198269 h 1197940"/>
                      <a:gd name="connsiteX5" fmla="*/ 413 w 647700"/>
                      <a:gd name="connsiteY5" fmla="*/ 1198269 h 1197940"/>
                      <a:gd name="connsiteX6" fmla="*/ 413 w 647700"/>
                      <a:gd name="connsiteY6" fmla="*/ 329 h 1197940"/>
                      <a:gd name="connsiteX7" fmla="*/ 38513 w 647700"/>
                      <a:gd name="connsiteY7" fmla="*/ 329 h 1197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7700" h="1197940">
                        <a:moveTo>
                          <a:pt x="610013" y="329"/>
                        </a:moveTo>
                        <a:cubicBezTo>
                          <a:pt x="631055" y="329"/>
                          <a:pt x="648113" y="329"/>
                          <a:pt x="648113" y="329"/>
                        </a:cubicBezTo>
                        <a:lnTo>
                          <a:pt x="648113" y="1198269"/>
                        </a:lnTo>
                        <a:cubicBezTo>
                          <a:pt x="648113" y="1198269"/>
                          <a:pt x="631055" y="1198269"/>
                          <a:pt x="610013" y="1198269"/>
                        </a:cubicBezTo>
                        <a:lnTo>
                          <a:pt x="38513" y="1198269"/>
                        </a:lnTo>
                        <a:cubicBezTo>
                          <a:pt x="17471" y="1198269"/>
                          <a:pt x="413" y="1198269"/>
                          <a:pt x="413" y="1198269"/>
                        </a:cubicBezTo>
                        <a:lnTo>
                          <a:pt x="413" y="329"/>
                        </a:lnTo>
                        <a:cubicBezTo>
                          <a:pt x="413" y="329"/>
                          <a:pt x="17471" y="329"/>
                          <a:pt x="38513" y="3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80" name="그래픽 13">
                    <a:extLst>
                      <a:ext uri="{FF2B5EF4-FFF2-40B4-BE49-F238E27FC236}">
                        <a16:creationId xmlns:a16="http://schemas.microsoft.com/office/drawing/2014/main" id="{ACB6B40B-18F1-481E-A4B6-31AA5CD052FF}"/>
                      </a:ext>
                    </a:extLst>
                  </p:cNvPr>
                  <p:cNvSpPr/>
                  <p:nvPr/>
                </p:nvSpPr>
                <p:spPr>
                  <a:xfrm>
                    <a:off x="4265244" y="3830255"/>
                    <a:ext cx="420233" cy="76200"/>
                  </a:xfrm>
                  <a:custGeom>
                    <a:avLst/>
                    <a:gdLst>
                      <a:gd name="connsiteX0" fmla="*/ 382546 w 420233"/>
                      <a:gd name="connsiteY0" fmla="*/ 317 h 76200"/>
                      <a:gd name="connsiteX1" fmla="*/ 420646 w 420233"/>
                      <a:gd name="connsiteY1" fmla="*/ 317 h 76200"/>
                      <a:gd name="connsiteX2" fmla="*/ 420646 w 420233"/>
                      <a:gd name="connsiteY2" fmla="*/ 76517 h 76200"/>
                      <a:gd name="connsiteX3" fmla="*/ 382546 w 420233"/>
                      <a:gd name="connsiteY3" fmla="*/ 76517 h 76200"/>
                      <a:gd name="connsiteX4" fmla="*/ 38513 w 420233"/>
                      <a:gd name="connsiteY4" fmla="*/ 76517 h 76200"/>
                      <a:gd name="connsiteX5" fmla="*/ 413 w 420233"/>
                      <a:gd name="connsiteY5" fmla="*/ 76517 h 76200"/>
                      <a:gd name="connsiteX6" fmla="*/ 413 w 420233"/>
                      <a:gd name="connsiteY6" fmla="*/ 317 h 76200"/>
                      <a:gd name="connsiteX7" fmla="*/ 38513 w 420233"/>
                      <a:gd name="connsiteY7" fmla="*/ 317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0233" h="76200">
                        <a:moveTo>
                          <a:pt x="382546" y="317"/>
                        </a:moveTo>
                        <a:cubicBezTo>
                          <a:pt x="403588" y="317"/>
                          <a:pt x="420646" y="317"/>
                          <a:pt x="420646" y="317"/>
                        </a:cubicBezTo>
                        <a:lnTo>
                          <a:pt x="420646" y="76517"/>
                        </a:lnTo>
                        <a:cubicBezTo>
                          <a:pt x="420646" y="76517"/>
                          <a:pt x="403588" y="76517"/>
                          <a:pt x="382546" y="76517"/>
                        </a:cubicBezTo>
                        <a:lnTo>
                          <a:pt x="38513" y="76517"/>
                        </a:lnTo>
                        <a:cubicBezTo>
                          <a:pt x="17471" y="76517"/>
                          <a:pt x="413" y="76517"/>
                          <a:pt x="413" y="76517"/>
                        </a:cubicBezTo>
                        <a:lnTo>
                          <a:pt x="413" y="317"/>
                        </a:lnTo>
                        <a:cubicBezTo>
                          <a:pt x="413" y="317"/>
                          <a:pt x="17471" y="317"/>
                          <a:pt x="38513" y="317"/>
                        </a:cubicBezTo>
                        <a:close/>
                      </a:path>
                    </a:pathLst>
                  </a:custGeom>
                  <a:solidFill>
                    <a:srgbClr val="C7C7C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145" name="그래픽 13">
                  <a:extLst>
                    <a:ext uri="{FF2B5EF4-FFF2-40B4-BE49-F238E27FC236}">
                      <a16:creationId xmlns:a16="http://schemas.microsoft.com/office/drawing/2014/main" id="{E8F5BD97-D871-46C3-B453-2D89ED7D5DA1}"/>
                    </a:ext>
                  </a:extLst>
                </p:cNvPr>
                <p:cNvGrpSpPr/>
                <p:nvPr/>
              </p:nvGrpSpPr>
              <p:grpSpPr>
                <a:xfrm>
                  <a:off x="5151069" y="3830255"/>
                  <a:ext cx="651243" cy="1313868"/>
                  <a:chOff x="5151069" y="3830255"/>
                  <a:chExt cx="651243" cy="1313868"/>
                </a:xfrm>
              </p:grpSpPr>
              <p:sp>
                <p:nvSpPr>
                  <p:cNvPr id="177" name="그래픽 13">
                    <a:extLst>
                      <a:ext uri="{FF2B5EF4-FFF2-40B4-BE49-F238E27FC236}">
                        <a16:creationId xmlns:a16="http://schemas.microsoft.com/office/drawing/2014/main" id="{9E9B63B4-9AF9-4695-923C-745A913A4226}"/>
                      </a:ext>
                    </a:extLst>
                  </p:cNvPr>
                  <p:cNvSpPr/>
                  <p:nvPr/>
                </p:nvSpPr>
                <p:spPr>
                  <a:xfrm>
                    <a:off x="5154613" y="3946184"/>
                    <a:ext cx="647700" cy="1197940"/>
                  </a:xfrm>
                  <a:custGeom>
                    <a:avLst/>
                    <a:gdLst>
                      <a:gd name="connsiteX0" fmla="*/ 610106 w 647700"/>
                      <a:gd name="connsiteY0" fmla="*/ 329 h 1197940"/>
                      <a:gd name="connsiteX1" fmla="*/ 648206 w 647700"/>
                      <a:gd name="connsiteY1" fmla="*/ 329 h 1197940"/>
                      <a:gd name="connsiteX2" fmla="*/ 648206 w 647700"/>
                      <a:gd name="connsiteY2" fmla="*/ 1198269 h 1197940"/>
                      <a:gd name="connsiteX3" fmla="*/ 610106 w 647700"/>
                      <a:gd name="connsiteY3" fmla="*/ 1198269 h 1197940"/>
                      <a:gd name="connsiteX4" fmla="*/ 38606 w 647700"/>
                      <a:gd name="connsiteY4" fmla="*/ 1198269 h 1197940"/>
                      <a:gd name="connsiteX5" fmla="*/ 506 w 647700"/>
                      <a:gd name="connsiteY5" fmla="*/ 1198269 h 1197940"/>
                      <a:gd name="connsiteX6" fmla="*/ 506 w 647700"/>
                      <a:gd name="connsiteY6" fmla="*/ 329 h 1197940"/>
                      <a:gd name="connsiteX7" fmla="*/ 38606 w 647700"/>
                      <a:gd name="connsiteY7" fmla="*/ 329 h 1197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7700" h="1197940">
                        <a:moveTo>
                          <a:pt x="610106" y="329"/>
                        </a:moveTo>
                        <a:cubicBezTo>
                          <a:pt x="631148" y="329"/>
                          <a:pt x="648206" y="329"/>
                          <a:pt x="648206" y="329"/>
                        </a:cubicBezTo>
                        <a:lnTo>
                          <a:pt x="648206" y="1198269"/>
                        </a:lnTo>
                        <a:cubicBezTo>
                          <a:pt x="648206" y="1198269"/>
                          <a:pt x="631148" y="1198269"/>
                          <a:pt x="610106" y="1198269"/>
                        </a:cubicBezTo>
                        <a:lnTo>
                          <a:pt x="38606" y="1198269"/>
                        </a:lnTo>
                        <a:cubicBezTo>
                          <a:pt x="17564" y="1198269"/>
                          <a:pt x="506" y="1198269"/>
                          <a:pt x="506" y="1198269"/>
                        </a:cubicBezTo>
                        <a:lnTo>
                          <a:pt x="506" y="329"/>
                        </a:lnTo>
                        <a:cubicBezTo>
                          <a:pt x="506" y="329"/>
                          <a:pt x="17564" y="329"/>
                          <a:pt x="38606" y="3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78" name="그래픽 13">
                    <a:extLst>
                      <a:ext uri="{FF2B5EF4-FFF2-40B4-BE49-F238E27FC236}">
                        <a16:creationId xmlns:a16="http://schemas.microsoft.com/office/drawing/2014/main" id="{0C3907BF-2EBB-4B90-AE0C-07F9CAAC1920}"/>
                      </a:ext>
                    </a:extLst>
                  </p:cNvPr>
                  <p:cNvSpPr/>
                  <p:nvPr/>
                </p:nvSpPr>
                <p:spPr>
                  <a:xfrm>
                    <a:off x="5151069" y="3830255"/>
                    <a:ext cx="420233" cy="76200"/>
                  </a:xfrm>
                  <a:custGeom>
                    <a:avLst/>
                    <a:gdLst>
                      <a:gd name="connsiteX0" fmla="*/ 382639 w 420233"/>
                      <a:gd name="connsiteY0" fmla="*/ 317 h 76200"/>
                      <a:gd name="connsiteX1" fmla="*/ 420739 w 420233"/>
                      <a:gd name="connsiteY1" fmla="*/ 317 h 76200"/>
                      <a:gd name="connsiteX2" fmla="*/ 420739 w 420233"/>
                      <a:gd name="connsiteY2" fmla="*/ 76517 h 76200"/>
                      <a:gd name="connsiteX3" fmla="*/ 382639 w 420233"/>
                      <a:gd name="connsiteY3" fmla="*/ 76517 h 76200"/>
                      <a:gd name="connsiteX4" fmla="*/ 38606 w 420233"/>
                      <a:gd name="connsiteY4" fmla="*/ 76517 h 76200"/>
                      <a:gd name="connsiteX5" fmla="*/ 506 w 420233"/>
                      <a:gd name="connsiteY5" fmla="*/ 76517 h 76200"/>
                      <a:gd name="connsiteX6" fmla="*/ 506 w 420233"/>
                      <a:gd name="connsiteY6" fmla="*/ 317 h 76200"/>
                      <a:gd name="connsiteX7" fmla="*/ 38606 w 420233"/>
                      <a:gd name="connsiteY7" fmla="*/ 317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0233" h="76200">
                        <a:moveTo>
                          <a:pt x="382639" y="317"/>
                        </a:moveTo>
                        <a:cubicBezTo>
                          <a:pt x="403681" y="317"/>
                          <a:pt x="420739" y="317"/>
                          <a:pt x="420739" y="317"/>
                        </a:cubicBezTo>
                        <a:lnTo>
                          <a:pt x="420739" y="76517"/>
                        </a:lnTo>
                        <a:cubicBezTo>
                          <a:pt x="420739" y="76517"/>
                          <a:pt x="403681" y="76517"/>
                          <a:pt x="382639" y="76517"/>
                        </a:cubicBezTo>
                        <a:lnTo>
                          <a:pt x="38606" y="76517"/>
                        </a:lnTo>
                        <a:cubicBezTo>
                          <a:pt x="17564" y="76517"/>
                          <a:pt x="506" y="76517"/>
                          <a:pt x="506" y="76517"/>
                        </a:cubicBezTo>
                        <a:lnTo>
                          <a:pt x="506" y="317"/>
                        </a:lnTo>
                        <a:cubicBezTo>
                          <a:pt x="506" y="317"/>
                          <a:pt x="17564" y="317"/>
                          <a:pt x="38606" y="317"/>
                        </a:cubicBezTo>
                        <a:close/>
                      </a:path>
                    </a:pathLst>
                  </a:custGeom>
                  <a:solidFill>
                    <a:srgbClr val="C7C7C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157" name="그래픽 13">
                  <a:extLst>
                    <a:ext uri="{FF2B5EF4-FFF2-40B4-BE49-F238E27FC236}">
                      <a16:creationId xmlns:a16="http://schemas.microsoft.com/office/drawing/2014/main" id="{75788A81-A4AB-406F-8DF3-02C82EE10520}"/>
                    </a:ext>
                  </a:extLst>
                </p:cNvPr>
                <p:cNvGrpSpPr/>
                <p:nvPr/>
              </p:nvGrpSpPr>
              <p:grpSpPr>
                <a:xfrm>
                  <a:off x="6027369" y="3830255"/>
                  <a:ext cx="651243" cy="1313868"/>
                  <a:chOff x="6027369" y="3830255"/>
                  <a:chExt cx="651243" cy="1313868"/>
                </a:xfrm>
              </p:grpSpPr>
              <p:sp>
                <p:nvSpPr>
                  <p:cNvPr id="175" name="그래픽 13">
                    <a:extLst>
                      <a:ext uri="{FF2B5EF4-FFF2-40B4-BE49-F238E27FC236}">
                        <a16:creationId xmlns:a16="http://schemas.microsoft.com/office/drawing/2014/main" id="{15ECF4A1-2D02-4048-8AB8-2B1CED6BED07}"/>
                      </a:ext>
                    </a:extLst>
                  </p:cNvPr>
                  <p:cNvSpPr/>
                  <p:nvPr/>
                </p:nvSpPr>
                <p:spPr>
                  <a:xfrm>
                    <a:off x="6030912" y="3946184"/>
                    <a:ext cx="647700" cy="1197940"/>
                  </a:xfrm>
                  <a:custGeom>
                    <a:avLst/>
                    <a:gdLst>
                      <a:gd name="connsiteX0" fmla="*/ 610198 w 647700"/>
                      <a:gd name="connsiteY0" fmla="*/ 329 h 1197940"/>
                      <a:gd name="connsiteX1" fmla="*/ 648298 w 647700"/>
                      <a:gd name="connsiteY1" fmla="*/ 329 h 1197940"/>
                      <a:gd name="connsiteX2" fmla="*/ 648298 w 647700"/>
                      <a:gd name="connsiteY2" fmla="*/ 1198269 h 1197940"/>
                      <a:gd name="connsiteX3" fmla="*/ 610198 w 647700"/>
                      <a:gd name="connsiteY3" fmla="*/ 1198269 h 1197940"/>
                      <a:gd name="connsiteX4" fmla="*/ 38698 w 647700"/>
                      <a:gd name="connsiteY4" fmla="*/ 1198269 h 1197940"/>
                      <a:gd name="connsiteX5" fmla="*/ 598 w 647700"/>
                      <a:gd name="connsiteY5" fmla="*/ 1198269 h 1197940"/>
                      <a:gd name="connsiteX6" fmla="*/ 598 w 647700"/>
                      <a:gd name="connsiteY6" fmla="*/ 329 h 1197940"/>
                      <a:gd name="connsiteX7" fmla="*/ 38698 w 647700"/>
                      <a:gd name="connsiteY7" fmla="*/ 329 h 1197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7700" h="1197940">
                        <a:moveTo>
                          <a:pt x="610198" y="329"/>
                        </a:moveTo>
                        <a:cubicBezTo>
                          <a:pt x="631240" y="329"/>
                          <a:pt x="648298" y="329"/>
                          <a:pt x="648298" y="329"/>
                        </a:cubicBezTo>
                        <a:lnTo>
                          <a:pt x="648298" y="1198269"/>
                        </a:lnTo>
                        <a:cubicBezTo>
                          <a:pt x="648298" y="1198269"/>
                          <a:pt x="631240" y="1198269"/>
                          <a:pt x="610198" y="1198269"/>
                        </a:cubicBezTo>
                        <a:lnTo>
                          <a:pt x="38698" y="1198269"/>
                        </a:lnTo>
                        <a:cubicBezTo>
                          <a:pt x="17656" y="1198269"/>
                          <a:pt x="598" y="1198269"/>
                          <a:pt x="598" y="1198269"/>
                        </a:cubicBezTo>
                        <a:lnTo>
                          <a:pt x="598" y="329"/>
                        </a:lnTo>
                        <a:cubicBezTo>
                          <a:pt x="598" y="329"/>
                          <a:pt x="17656" y="329"/>
                          <a:pt x="38698" y="3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76" name="그래픽 13">
                    <a:extLst>
                      <a:ext uri="{FF2B5EF4-FFF2-40B4-BE49-F238E27FC236}">
                        <a16:creationId xmlns:a16="http://schemas.microsoft.com/office/drawing/2014/main" id="{737A37F9-1DD9-4F2A-9EAB-A49355149C8B}"/>
                      </a:ext>
                    </a:extLst>
                  </p:cNvPr>
                  <p:cNvSpPr/>
                  <p:nvPr/>
                </p:nvSpPr>
                <p:spPr>
                  <a:xfrm>
                    <a:off x="6027369" y="3830255"/>
                    <a:ext cx="420233" cy="76200"/>
                  </a:xfrm>
                  <a:custGeom>
                    <a:avLst/>
                    <a:gdLst>
                      <a:gd name="connsiteX0" fmla="*/ 382731 w 420233"/>
                      <a:gd name="connsiteY0" fmla="*/ 317 h 76200"/>
                      <a:gd name="connsiteX1" fmla="*/ 420831 w 420233"/>
                      <a:gd name="connsiteY1" fmla="*/ 317 h 76200"/>
                      <a:gd name="connsiteX2" fmla="*/ 420831 w 420233"/>
                      <a:gd name="connsiteY2" fmla="*/ 76517 h 76200"/>
                      <a:gd name="connsiteX3" fmla="*/ 382731 w 420233"/>
                      <a:gd name="connsiteY3" fmla="*/ 76517 h 76200"/>
                      <a:gd name="connsiteX4" fmla="*/ 38698 w 420233"/>
                      <a:gd name="connsiteY4" fmla="*/ 76517 h 76200"/>
                      <a:gd name="connsiteX5" fmla="*/ 598 w 420233"/>
                      <a:gd name="connsiteY5" fmla="*/ 76517 h 76200"/>
                      <a:gd name="connsiteX6" fmla="*/ 598 w 420233"/>
                      <a:gd name="connsiteY6" fmla="*/ 317 h 76200"/>
                      <a:gd name="connsiteX7" fmla="*/ 38698 w 420233"/>
                      <a:gd name="connsiteY7" fmla="*/ 317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0233" h="76200">
                        <a:moveTo>
                          <a:pt x="382731" y="317"/>
                        </a:moveTo>
                        <a:cubicBezTo>
                          <a:pt x="403773" y="317"/>
                          <a:pt x="420831" y="317"/>
                          <a:pt x="420831" y="317"/>
                        </a:cubicBezTo>
                        <a:lnTo>
                          <a:pt x="420831" y="76517"/>
                        </a:lnTo>
                        <a:cubicBezTo>
                          <a:pt x="420831" y="76517"/>
                          <a:pt x="403773" y="76517"/>
                          <a:pt x="382731" y="76517"/>
                        </a:cubicBezTo>
                        <a:lnTo>
                          <a:pt x="38698" y="76517"/>
                        </a:lnTo>
                        <a:cubicBezTo>
                          <a:pt x="17656" y="76517"/>
                          <a:pt x="598" y="76517"/>
                          <a:pt x="598" y="76517"/>
                        </a:cubicBezTo>
                        <a:lnTo>
                          <a:pt x="598" y="317"/>
                        </a:lnTo>
                        <a:cubicBezTo>
                          <a:pt x="598" y="317"/>
                          <a:pt x="17656" y="317"/>
                          <a:pt x="38698" y="317"/>
                        </a:cubicBezTo>
                        <a:close/>
                      </a:path>
                    </a:pathLst>
                  </a:custGeom>
                  <a:solidFill>
                    <a:srgbClr val="C7C7C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158" name="그래픽 13">
                  <a:extLst>
                    <a:ext uri="{FF2B5EF4-FFF2-40B4-BE49-F238E27FC236}">
                      <a16:creationId xmlns:a16="http://schemas.microsoft.com/office/drawing/2014/main" id="{054D636D-811F-41CF-AFA0-A4A4CBAFD80B}"/>
                    </a:ext>
                  </a:extLst>
                </p:cNvPr>
                <p:cNvGrpSpPr/>
                <p:nvPr/>
              </p:nvGrpSpPr>
              <p:grpSpPr>
                <a:xfrm>
                  <a:off x="3163764" y="2929781"/>
                  <a:ext cx="1108062" cy="1627251"/>
                  <a:chOff x="3163764" y="2929781"/>
                  <a:chExt cx="1108062" cy="1627251"/>
                </a:xfrm>
              </p:grpSpPr>
              <p:sp>
                <p:nvSpPr>
                  <p:cNvPr id="170" name="그래픽 13">
                    <a:extLst>
                      <a:ext uri="{FF2B5EF4-FFF2-40B4-BE49-F238E27FC236}">
                        <a16:creationId xmlns:a16="http://schemas.microsoft.com/office/drawing/2014/main" id="{7519B90D-507D-4955-956E-6D447A955E65}"/>
                      </a:ext>
                    </a:extLst>
                  </p:cNvPr>
                  <p:cNvSpPr/>
                  <p:nvPr/>
                </p:nvSpPr>
                <p:spPr>
                  <a:xfrm>
                    <a:off x="3163764" y="2929781"/>
                    <a:ext cx="133350" cy="133350"/>
                  </a:xfrm>
                  <a:custGeom>
                    <a:avLst/>
                    <a:gdLst>
                      <a:gd name="connsiteX0" fmla="*/ 297 w 133350"/>
                      <a:gd name="connsiteY0" fmla="*/ 222 h 133350"/>
                      <a:gd name="connsiteX1" fmla="*/ 66972 w 133350"/>
                      <a:gd name="connsiteY1" fmla="*/ 222 h 133350"/>
                      <a:gd name="connsiteX2" fmla="*/ 133647 w 133350"/>
                      <a:gd name="connsiteY2" fmla="*/ 66897 h 133350"/>
                      <a:gd name="connsiteX3" fmla="*/ 133647 w 133350"/>
                      <a:gd name="connsiteY3" fmla="*/ 66897 h 133350"/>
                      <a:gd name="connsiteX4" fmla="*/ 66972 w 133350"/>
                      <a:gd name="connsiteY4" fmla="*/ 133572 h 133350"/>
                      <a:gd name="connsiteX5" fmla="*/ 297 w 133350"/>
                      <a:gd name="connsiteY5" fmla="*/ 133572 h 133350"/>
                      <a:gd name="connsiteX6" fmla="*/ 297 w 133350"/>
                      <a:gd name="connsiteY6" fmla="*/ 133572 h 133350"/>
                      <a:gd name="connsiteX7" fmla="*/ 297 w 133350"/>
                      <a:gd name="connsiteY7" fmla="*/ 222 h 133350"/>
                      <a:gd name="connsiteX8" fmla="*/ 297 w 133350"/>
                      <a:gd name="connsiteY8" fmla="*/ 222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3350" h="133350">
                        <a:moveTo>
                          <a:pt x="297" y="222"/>
                        </a:moveTo>
                        <a:lnTo>
                          <a:pt x="66972" y="222"/>
                        </a:lnTo>
                        <a:cubicBezTo>
                          <a:pt x="103796" y="222"/>
                          <a:pt x="133647" y="30074"/>
                          <a:pt x="133647" y="66897"/>
                        </a:cubicBezTo>
                        <a:lnTo>
                          <a:pt x="133647" y="66897"/>
                        </a:lnTo>
                        <a:cubicBezTo>
                          <a:pt x="133647" y="103721"/>
                          <a:pt x="103796" y="133572"/>
                          <a:pt x="66972" y="133572"/>
                        </a:cubicBezTo>
                        <a:lnTo>
                          <a:pt x="297" y="133572"/>
                        </a:lnTo>
                        <a:lnTo>
                          <a:pt x="297" y="133572"/>
                        </a:lnTo>
                        <a:lnTo>
                          <a:pt x="297" y="222"/>
                        </a:lnTo>
                        <a:lnTo>
                          <a:pt x="297" y="222"/>
                        </a:lnTo>
                        <a:close/>
                      </a:path>
                    </a:pathLst>
                  </a:custGeom>
                  <a:solidFill>
                    <a:srgbClr val="2BA8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71" name="그래픽 13">
                    <a:extLst>
                      <a:ext uri="{FF2B5EF4-FFF2-40B4-BE49-F238E27FC236}">
                        <a16:creationId xmlns:a16="http://schemas.microsoft.com/office/drawing/2014/main" id="{84913DDC-1B56-4C65-ACDD-95C75A5CCC8C}"/>
                      </a:ext>
                    </a:extLst>
                  </p:cNvPr>
                  <p:cNvSpPr/>
                  <p:nvPr/>
                </p:nvSpPr>
                <p:spPr>
                  <a:xfrm>
                    <a:off x="3291713" y="2995502"/>
                    <a:ext cx="857154" cy="1494855"/>
                  </a:xfrm>
                  <a:custGeom>
                    <a:avLst/>
                    <a:gdLst>
                      <a:gd name="connsiteX0" fmla="*/ -679 w 857154"/>
                      <a:gd name="connsiteY0" fmla="*/ -2208 h 1494855"/>
                      <a:gd name="connsiteX1" fmla="*/ 856476 w 857154"/>
                      <a:gd name="connsiteY1" fmla="*/ 1492648 h 1494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57154" h="1494855">
                        <a:moveTo>
                          <a:pt x="-679" y="-2208"/>
                        </a:moveTo>
                        <a:cubicBezTo>
                          <a:pt x="747986" y="-2208"/>
                          <a:pt x="185535" y="1492648"/>
                          <a:pt x="856476" y="1492648"/>
                        </a:cubicBezTo>
                      </a:path>
                    </a:pathLst>
                  </a:custGeom>
                  <a:noFill/>
                  <a:ln w="19050" cap="flat">
                    <a:solidFill>
                      <a:srgbClr val="2BA8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grpSp>
                <p:nvGrpSpPr>
                  <p:cNvPr id="172" name="그래픽 13">
                    <a:extLst>
                      <a:ext uri="{FF2B5EF4-FFF2-40B4-BE49-F238E27FC236}">
                        <a16:creationId xmlns:a16="http://schemas.microsoft.com/office/drawing/2014/main" id="{C6A8927A-61D9-44ED-BF64-FF076E0E48D5}"/>
                      </a:ext>
                    </a:extLst>
                  </p:cNvPr>
                  <p:cNvGrpSpPr/>
                  <p:nvPr/>
                </p:nvGrpSpPr>
                <p:grpSpPr>
                  <a:xfrm>
                    <a:off x="4138476" y="4423682"/>
                    <a:ext cx="133350" cy="133350"/>
                    <a:chOff x="4138476" y="4423682"/>
                    <a:chExt cx="133350" cy="133350"/>
                  </a:xfrm>
                </p:grpSpPr>
                <p:sp>
                  <p:nvSpPr>
                    <p:cNvPr id="173" name="그래픽 13">
                      <a:extLst>
                        <a:ext uri="{FF2B5EF4-FFF2-40B4-BE49-F238E27FC236}">
                          <a16:creationId xmlns:a16="http://schemas.microsoft.com/office/drawing/2014/main" id="{3D914ED3-400B-45CA-9FA0-EC6DFCE3E59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138476" y="4423682"/>
                      <a:ext cx="133350" cy="133350"/>
                    </a:xfrm>
                    <a:custGeom>
                      <a:avLst/>
                      <a:gdLst>
                        <a:gd name="connsiteX0" fmla="*/ 399 w 133350"/>
                        <a:gd name="connsiteY0" fmla="*/ 379 h 133350"/>
                        <a:gd name="connsiteX1" fmla="*/ 67074 w 133350"/>
                        <a:gd name="connsiteY1" fmla="*/ 379 h 133350"/>
                        <a:gd name="connsiteX2" fmla="*/ 133749 w 133350"/>
                        <a:gd name="connsiteY2" fmla="*/ 67054 h 133350"/>
                        <a:gd name="connsiteX3" fmla="*/ 133749 w 133350"/>
                        <a:gd name="connsiteY3" fmla="*/ 67054 h 133350"/>
                        <a:gd name="connsiteX4" fmla="*/ 67074 w 133350"/>
                        <a:gd name="connsiteY4" fmla="*/ 133729 h 133350"/>
                        <a:gd name="connsiteX5" fmla="*/ 399 w 133350"/>
                        <a:gd name="connsiteY5" fmla="*/ 133729 h 133350"/>
                        <a:gd name="connsiteX6" fmla="*/ 399 w 133350"/>
                        <a:gd name="connsiteY6" fmla="*/ 133729 h 133350"/>
                        <a:gd name="connsiteX7" fmla="*/ 399 w 133350"/>
                        <a:gd name="connsiteY7" fmla="*/ 379 h 133350"/>
                        <a:gd name="connsiteX8" fmla="*/ 399 w 133350"/>
                        <a:gd name="connsiteY8" fmla="*/ 379 h 133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33350">
                          <a:moveTo>
                            <a:pt x="399" y="379"/>
                          </a:moveTo>
                          <a:lnTo>
                            <a:pt x="67074" y="379"/>
                          </a:lnTo>
                          <a:cubicBezTo>
                            <a:pt x="103898" y="379"/>
                            <a:pt x="133749" y="30231"/>
                            <a:pt x="133749" y="67054"/>
                          </a:cubicBezTo>
                          <a:lnTo>
                            <a:pt x="133749" y="67054"/>
                          </a:lnTo>
                          <a:cubicBezTo>
                            <a:pt x="133749" y="103878"/>
                            <a:pt x="103898" y="133729"/>
                            <a:pt x="67074" y="133729"/>
                          </a:cubicBezTo>
                          <a:lnTo>
                            <a:pt x="399" y="133729"/>
                          </a:lnTo>
                          <a:lnTo>
                            <a:pt x="399" y="133729"/>
                          </a:lnTo>
                          <a:lnTo>
                            <a:pt x="399" y="379"/>
                          </a:lnTo>
                          <a:lnTo>
                            <a:pt x="399" y="379"/>
                          </a:lnTo>
                          <a:close/>
                        </a:path>
                      </a:pathLst>
                    </a:custGeom>
                    <a:solidFill>
                      <a:srgbClr val="2BA8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+mn-cs"/>
                      </a:endParaRPr>
                    </a:p>
                  </p:txBody>
                </p:sp>
                <p:sp>
                  <p:nvSpPr>
                    <p:cNvPr id="174" name="그래픽 13">
                      <a:extLst>
                        <a:ext uri="{FF2B5EF4-FFF2-40B4-BE49-F238E27FC236}">
                          <a16:creationId xmlns:a16="http://schemas.microsoft.com/office/drawing/2014/main" id="{AC2E2485-96EE-4356-ABE1-AB76AC21D06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80362" y="4468768"/>
                      <a:ext cx="74961" cy="44828"/>
                    </a:xfrm>
                    <a:custGeom>
                      <a:avLst/>
                      <a:gdLst>
                        <a:gd name="connsiteX0" fmla="*/ 42802 w 74961"/>
                        <a:gd name="connsiteY0" fmla="*/ 2458 h 44828"/>
                        <a:gd name="connsiteX1" fmla="*/ 73092 w 74961"/>
                        <a:gd name="connsiteY1" fmla="*/ 32842 h 44828"/>
                        <a:gd name="connsiteX2" fmla="*/ 73448 w 74961"/>
                        <a:gd name="connsiteY2" fmla="*/ 42939 h 44828"/>
                        <a:gd name="connsiteX3" fmla="*/ 63352 w 74961"/>
                        <a:gd name="connsiteY3" fmla="*/ 43295 h 44828"/>
                        <a:gd name="connsiteX4" fmla="*/ 62995 w 74961"/>
                        <a:gd name="connsiteY4" fmla="*/ 42939 h 44828"/>
                        <a:gd name="connsiteX5" fmla="*/ 37754 w 74961"/>
                        <a:gd name="connsiteY5" fmla="*/ 17698 h 44828"/>
                        <a:gd name="connsiteX6" fmla="*/ 12418 w 74961"/>
                        <a:gd name="connsiteY6" fmla="*/ 42939 h 44828"/>
                        <a:gd name="connsiteX7" fmla="*/ 2321 w 74961"/>
                        <a:gd name="connsiteY7" fmla="*/ 42583 h 44828"/>
                        <a:gd name="connsiteX8" fmla="*/ 2321 w 74961"/>
                        <a:gd name="connsiteY8" fmla="*/ 32842 h 44828"/>
                        <a:gd name="connsiteX9" fmla="*/ 32696 w 74961"/>
                        <a:gd name="connsiteY9" fmla="*/ 2458 h 44828"/>
                        <a:gd name="connsiteX10" fmla="*/ 42793 w 74961"/>
                        <a:gd name="connsiteY10" fmla="*/ 2458 h 448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74961" h="44828">
                          <a:moveTo>
                            <a:pt x="42802" y="2458"/>
                          </a:moveTo>
                          <a:lnTo>
                            <a:pt x="73092" y="32842"/>
                          </a:lnTo>
                          <a:cubicBezTo>
                            <a:pt x="75978" y="35532"/>
                            <a:pt x="76138" y="40052"/>
                            <a:pt x="73448" y="42939"/>
                          </a:cubicBezTo>
                          <a:cubicBezTo>
                            <a:pt x="70759" y="45825"/>
                            <a:pt x="66238" y="45985"/>
                            <a:pt x="63352" y="43295"/>
                          </a:cubicBezTo>
                          <a:cubicBezTo>
                            <a:pt x="63229" y="43181"/>
                            <a:pt x="63110" y="43062"/>
                            <a:pt x="62995" y="42939"/>
                          </a:cubicBezTo>
                          <a:lnTo>
                            <a:pt x="37754" y="17698"/>
                          </a:lnTo>
                          <a:lnTo>
                            <a:pt x="12418" y="42939"/>
                          </a:lnTo>
                          <a:cubicBezTo>
                            <a:pt x="9531" y="45629"/>
                            <a:pt x="5011" y="45469"/>
                            <a:pt x="2321" y="42583"/>
                          </a:cubicBezTo>
                          <a:cubicBezTo>
                            <a:pt x="-235" y="39839"/>
                            <a:pt x="-235" y="35586"/>
                            <a:pt x="2321" y="32842"/>
                          </a:cubicBezTo>
                          <a:lnTo>
                            <a:pt x="32696" y="2458"/>
                          </a:lnTo>
                          <a:cubicBezTo>
                            <a:pt x="35494" y="-307"/>
                            <a:pt x="39995" y="-307"/>
                            <a:pt x="42793" y="2458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64" name="그래픽 13">
                  <a:extLst>
                    <a:ext uri="{FF2B5EF4-FFF2-40B4-BE49-F238E27FC236}">
                      <a16:creationId xmlns:a16="http://schemas.microsoft.com/office/drawing/2014/main" id="{C2929969-CBB4-44D5-838F-78BBFD26C194}"/>
                    </a:ext>
                  </a:extLst>
                </p:cNvPr>
                <p:cNvGrpSpPr/>
                <p:nvPr/>
              </p:nvGrpSpPr>
              <p:grpSpPr>
                <a:xfrm>
                  <a:off x="4916364" y="2929781"/>
                  <a:ext cx="1108062" cy="1627250"/>
                  <a:chOff x="4916364" y="2929781"/>
                  <a:chExt cx="1108062" cy="1627250"/>
                </a:xfrm>
              </p:grpSpPr>
              <p:sp>
                <p:nvSpPr>
                  <p:cNvPr id="165" name="그래픽 13">
                    <a:extLst>
                      <a:ext uri="{FF2B5EF4-FFF2-40B4-BE49-F238E27FC236}">
                        <a16:creationId xmlns:a16="http://schemas.microsoft.com/office/drawing/2014/main" id="{D2DEC3AE-B5EE-4822-A3D6-F295EBA9B47B}"/>
                      </a:ext>
                    </a:extLst>
                  </p:cNvPr>
                  <p:cNvSpPr/>
                  <p:nvPr/>
                </p:nvSpPr>
                <p:spPr>
                  <a:xfrm>
                    <a:off x="4916364" y="2929781"/>
                    <a:ext cx="133350" cy="133350"/>
                  </a:xfrm>
                  <a:custGeom>
                    <a:avLst/>
                    <a:gdLst>
                      <a:gd name="connsiteX0" fmla="*/ 481 w 133350"/>
                      <a:gd name="connsiteY0" fmla="*/ 222 h 133350"/>
                      <a:gd name="connsiteX1" fmla="*/ 67156 w 133350"/>
                      <a:gd name="connsiteY1" fmla="*/ 222 h 133350"/>
                      <a:gd name="connsiteX2" fmla="*/ 133831 w 133350"/>
                      <a:gd name="connsiteY2" fmla="*/ 66897 h 133350"/>
                      <a:gd name="connsiteX3" fmla="*/ 133831 w 133350"/>
                      <a:gd name="connsiteY3" fmla="*/ 66897 h 133350"/>
                      <a:gd name="connsiteX4" fmla="*/ 67156 w 133350"/>
                      <a:gd name="connsiteY4" fmla="*/ 133572 h 133350"/>
                      <a:gd name="connsiteX5" fmla="*/ 481 w 133350"/>
                      <a:gd name="connsiteY5" fmla="*/ 133572 h 133350"/>
                      <a:gd name="connsiteX6" fmla="*/ 481 w 133350"/>
                      <a:gd name="connsiteY6" fmla="*/ 133572 h 133350"/>
                      <a:gd name="connsiteX7" fmla="*/ 481 w 133350"/>
                      <a:gd name="connsiteY7" fmla="*/ 222 h 133350"/>
                      <a:gd name="connsiteX8" fmla="*/ 481 w 133350"/>
                      <a:gd name="connsiteY8" fmla="*/ 222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3350" h="133350">
                        <a:moveTo>
                          <a:pt x="481" y="222"/>
                        </a:moveTo>
                        <a:lnTo>
                          <a:pt x="67156" y="222"/>
                        </a:lnTo>
                        <a:cubicBezTo>
                          <a:pt x="103980" y="222"/>
                          <a:pt x="133831" y="30074"/>
                          <a:pt x="133831" y="66897"/>
                        </a:cubicBezTo>
                        <a:lnTo>
                          <a:pt x="133831" y="66897"/>
                        </a:lnTo>
                        <a:cubicBezTo>
                          <a:pt x="133831" y="103721"/>
                          <a:pt x="103980" y="133572"/>
                          <a:pt x="67156" y="133572"/>
                        </a:cubicBezTo>
                        <a:lnTo>
                          <a:pt x="481" y="133572"/>
                        </a:lnTo>
                        <a:lnTo>
                          <a:pt x="481" y="133572"/>
                        </a:lnTo>
                        <a:lnTo>
                          <a:pt x="481" y="222"/>
                        </a:lnTo>
                        <a:lnTo>
                          <a:pt x="481" y="222"/>
                        </a:lnTo>
                        <a:close/>
                      </a:path>
                    </a:pathLst>
                  </a:custGeom>
                  <a:solidFill>
                    <a:srgbClr val="2BA8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66" name="그래픽 13">
                    <a:extLst>
                      <a:ext uri="{FF2B5EF4-FFF2-40B4-BE49-F238E27FC236}">
                        <a16:creationId xmlns:a16="http://schemas.microsoft.com/office/drawing/2014/main" id="{82DF575E-1BAB-432F-90AE-F8046E589A27}"/>
                      </a:ext>
                    </a:extLst>
                  </p:cNvPr>
                  <p:cNvSpPr/>
                  <p:nvPr/>
                </p:nvSpPr>
                <p:spPr>
                  <a:xfrm>
                    <a:off x="5044313" y="2995502"/>
                    <a:ext cx="857154" cy="1494855"/>
                  </a:xfrm>
                  <a:custGeom>
                    <a:avLst/>
                    <a:gdLst>
                      <a:gd name="connsiteX0" fmla="*/ -495 w 857154"/>
                      <a:gd name="connsiteY0" fmla="*/ -2208 h 1494855"/>
                      <a:gd name="connsiteX1" fmla="*/ 856660 w 857154"/>
                      <a:gd name="connsiteY1" fmla="*/ 1492648 h 1494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57154" h="1494855">
                        <a:moveTo>
                          <a:pt x="-495" y="-2208"/>
                        </a:moveTo>
                        <a:cubicBezTo>
                          <a:pt x="748170" y="-2208"/>
                          <a:pt x="185719" y="1492648"/>
                          <a:pt x="856660" y="1492648"/>
                        </a:cubicBezTo>
                      </a:path>
                    </a:pathLst>
                  </a:custGeom>
                  <a:noFill/>
                  <a:ln w="19050" cap="flat">
                    <a:solidFill>
                      <a:srgbClr val="2BA8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grpSp>
                <p:nvGrpSpPr>
                  <p:cNvPr id="167" name="그래픽 13">
                    <a:extLst>
                      <a:ext uri="{FF2B5EF4-FFF2-40B4-BE49-F238E27FC236}">
                        <a16:creationId xmlns:a16="http://schemas.microsoft.com/office/drawing/2014/main" id="{1947D0D4-B79F-424F-92D6-F3D268F2E4DE}"/>
                      </a:ext>
                    </a:extLst>
                  </p:cNvPr>
                  <p:cNvGrpSpPr/>
                  <p:nvPr/>
                </p:nvGrpSpPr>
                <p:grpSpPr>
                  <a:xfrm>
                    <a:off x="5891076" y="4423682"/>
                    <a:ext cx="133350" cy="133350"/>
                    <a:chOff x="5891076" y="4423682"/>
                    <a:chExt cx="133350" cy="133350"/>
                  </a:xfrm>
                </p:grpSpPr>
                <p:sp>
                  <p:nvSpPr>
                    <p:cNvPr id="168" name="그래픽 13">
                      <a:extLst>
                        <a:ext uri="{FF2B5EF4-FFF2-40B4-BE49-F238E27FC236}">
                          <a16:creationId xmlns:a16="http://schemas.microsoft.com/office/drawing/2014/main" id="{B4076E54-8027-476B-9B32-8E64A2E238A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891076" y="4423682"/>
                      <a:ext cx="133350" cy="133350"/>
                    </a:xfrm>
                    <a:custGeom>
                      <a:avLst/>
                      <a:gdLst>
                        <a:gd name="connsiteX0" fmla="*/ 583 w 133350"/>
                        <a:gd name="connsiteY0" fmla="*/ 379 h 133350"/>
                        <a:gd name="connsiteX1" fmla="*/ 67258 w 133350"/>
                        <a:gd name="connsiteY1" fmla="*/ 379 h 133350"/>
                        <a:gd name="connsiteX2" fmla="*/ 133933 w 133350"/>
                        <a:gd name="connsiteY2" fmla="*/ 67054 h 133350"/>
                        <a:gd name="connsiteX3" fmla="*/ 133933 w 133350"/>
                        <a:gd name="connsiteY3" fmla="*/ 67054 h 133350"/>
                        <a:gd name="connsiteX4" fmla="*/ 67258 w 133350"/>
                        <a:gd name="connsiteY4" fmla="*/ 133729 h 133350"/>
                        <a:gd name="connsiteX5" fmla="*/ 583 w 133350"/>
                        <a:gd name="connsiteY5" fmla="*/ 133729 h 133350"/>
                        <a:gd name="connsiteX6" fmla="*/ 583 w 133350"/>
                        <a:gd name="connsiteY6" fmla="*/ 133729 h 133350"/>
                        <a:gd name="connsiteX7" fmla="*/ 583 w 133350"/>
                        <a:gd name="connsiteY7" fmla="*/ 379 h 133350"/>
                        <a:gd name="connsiteX8" fmla="*/ 583 w 133350"/>
                        <a:gd name="connsiteY8" fmla="*/ 379 h 133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33350">
                          <a:moveTo>
                            <a:pt x="583" y="379"/>
                          </a:moveTo>
                          <a:lnTo>
                            <a:pt x="67258" y="379"/>
                          </a:lnTo>
                          <a:cubicBezTo>
                            <a:pt x="104082" y="379"/>
                            <a:pt x="133933" y="30231"/>
                            <a:pt x="133933" y="67054"/>
                          </a:cubicBezTo>
                          <a:lnTo>
                            <a:pt x="133933" y="67054"/>
                          </a:lnTo>
                          <a:cubicBezTo>
                            <a:pt x="133933" y="103878"/>
                            <a:pt x="104082" y="133729"/>
                            <a:pt x="67258" y="133729"/>
                          </a:cubicBezTo>
                          <a:lnTo>
                            <a:pt x="583" y="133729"/>
                          </a:lnTo>
                          <a:lnTo>
                            <a:pt x="583" y="133729"/>
                          </a:lnTo>
                          <a:lnTo>
                            <a:pt x="583" y="379"/>
                          </a:lnTo>
                          <a:lnTo>
                            <a:pt x="583" y="379"/>
                          </a:lnTo>
                          <a:close/>
                        </a:path>
                      </a:pathLst>
                    </a:custGeom>
                    <a:solidFill>
                      <a:srgbClr val="2BA8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+mn-cs"/>
                      </a:endParaRPr>
                    </a:p>
                  </p:txBody>
                </p:sp>
                <p:sp>
                  <p:nvSpPr>
                    <p:cNvPr id="169" name="그래픽 13">
                      <a:extLst>
                        <a:ext uri="{FF2B5EF4-FFF2-40B4-BE49-F238E27FC236}">
                          <a16:creationId xmlns:a16="http://schemas.microsoft.com/office/drawing/2014/main" id="{99D30A71-B887-438F-ABCC-61C38F965A6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932962" y="4468768"/>
                      <a:ext cx="74961" cy="44828"/>
                    </a:xfrm>
                    <a:custGeom>
                      <a:avLst/>
                      <a:gdLst>
                        <a:gd name="connsiteX0" fmla="*/ 42986 w 74961"/>
                        <a:gd name="connsiteY0" fmla="*/ 2458 h 44828"/>
                        <a:gd name="connsiteX1" fmla="*/ 73276 w 74961"/>
                        <a:gd name="connsiteY1" fmla="*/ 32842 h 44828"/>
                        <a:gd name="connsiteX2" fmla="*/ 73632 w 74961"/>
                        <a:gd name="connsiteY2" fmla="*/ 42939 h 44828"/>
                        <a:gd name="connsiteX3" fmla="*/ 63536 w 74961"/>
                        <a:gd name="connsiteY3" fmla="*/ 43295 h 44828"/>
                        <a:gd name="connsiteX4" fmla="*/ 63179 w 74961"/>
                        <a:gd name="connsiteY4" fmla="*/ 42939 h 44828"/>
                        <a:gd name="connsiteX5" fmla="*/ 37938 w 74961"/>
                        <a:gd name="connsiteY5" fmla="*/ 17698 h 44828"/>
                        <a:gd name="connsiteX6" fmla="*/ 12602 w 74961"/>
                        <a:gd name="connsiteY6" fmla="*/ 42939 h 44828"/>
                        <a:gd name="connsiteX7" fmla="*/ 2505 w 74961"/>
                        <a:gd name="connsiteY7" fmla="*/ 42583 h 44828"/>
                        <a:gd name="connsiteX8" fmla="*/ 2505 w 74961"/>
                        <a:gd name="connsiteY8" fmla="*/ 32842 h 44828"/>
                        <a:gd name="connsiteX9" fmla="*/ 32880 w 74961"/>
                        <a:gd name="connsiteY9" fmla="*/ 2458 h 44828"/>
                        <a:gd name="connsiteX10" fmla="*/ 42977 w 74961"/>
                        <a:gd name="connsiteY10" fmla="*/ 2458 h 448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74961" h="44828">
                          <a:moveTo>
                            <a:pt x="42986" y="2458"/>
                          </a:moveTo>
                          <a:lnTo>
                            <a:pt x="73276" y="32842"/>
                          </a:lnTo>
                          <a:cubicBezTo>
                            <a:pt x="76162" y="35532"/>
                            <a:pt x="76322" y="40052"/>
                            <a:pt x="73632" y="42939"/>
                          </a:cubicBezTo>
                          <a:cubicBezTo>
                            <a:pt x="70943" y="45825"/>
                            <a:pt x="66422" y="45985"/>
                            <a:pt x="63536" y="43295"/>
                          </a:cubicBezTo>
                          <a:cubicBezTo>
                            <a:pt x="63413" y="43181"/>
                            <a:pt x="63294" y="43062"/>
                            <a:pt x="63179" y="42939"/>
                          </a:cubicBezTo>
                          <a:lnTo>
                            <a:pt x="37938" y="17698"/>
                          </a:lnTo>
                          <a:lnTo>
                            <a:pt x="12602" y="42939"/>
                          </a:lnTo>
                          <a:cubicBezTo>
                            <a:pt x="9715" y="45629"/>
                            <a:pt x="5195" y="45469"/>
                            <a:pt x="2505" y="42583"/>
                          </a:cubicBezTo>
                          <a:cubicBezTo>
                            <a:pt x="-51" y="39839"/>
                            <a:pt x="-51" y="35586"/>
                            <a:pt x="2505" y="32842"/>
                          </a:cubicBezTo>
                          <a:lnTo>
                            <a:pt x="32880" y="2458"/>
                          </a:lnTo>
                          <a:cubicBezTo>
                            <a:pt x="35678" y="-307"/>
                            <a:pt x="40179" y="-307"/>
                            <a:pt x="42977" y="2458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36" name="그래픽 13">
                <a:extLst>
                  <a:ext uri="{FF2B5EF4-FFF2-40B4-BE49-F238E27FC236}">
                    <a16:creationId xmlns:a16="http://schemas.microsoft.com/office/drawing/2014/main" id="{09F820F3-7C9A-4218-8DD1-222116B92475}"/>
                  </a:ext>
                </a:extLst>
              </p:cNvPr>
              <p:cNvGrpSpPr/>
              <p:nvPr/>
            </p:nvGrpSpPr>
            <p:grpSpPr>
              <a:xfrm>
                <a:off x="1487488" y="2422184"/>
                <a:ext cx="152400" cy="257175"/>
                <a:chOff x="1487488" y="2422184"/>
                <a:chExt cx="152400" cy="257175"/>
              </a:xfrm>
            </p:grpSpPr>
            <p:sp>
              <p:nvSpPr>
                <p:cNvPr id="137" name="그래픽 13">
                  <a:extLst>
                    <a:ext uri="{FF2B5EF4-FFF2-40B4-BE49-F238E27FC236}">
                      <a16:creationId xmlns:a16="http://schemas.microsoft.com/office/drawing/2014/main" id="{6BD4877D-1DC0-447C-8C06-AE6DD327C6B4}"/>
                    </a:ext>
                  </a:extLst>
                </p:cNvPr>
                <p:cNvSpPr/>
                <p:nvPr/>
              </p:nvSpPr>
              <p:spPr>
                <a:xfrm>
                  <a:off x="1487488" y="2422184"/>
                  <a:ext cx="152400" cy="257175"/>
                </a:xfrm>
                <a:custGeom>
                  <a:avLst/>
                  <a:gdLst>
                    <a:gd name="connsiteX0" fmla="*/ 19171 w 152400"/>
                    <a:gd name="connsiteY0" fmla="*/ 169 h 257175"/>
                    <a:gd name="connsiteX1" fmla="*/ 133471 w 152400"/>
                    <a:gd name="connsiteY1" fmla="*/ 169 h 257175"/>
                    <a:gd name="connsiteX2" fmla="*/ 152521 w 152400"/>
                    <a:gd name="connsiteY2" fmla="*/ 19219 h 257175"/>
                    <a:gd name="connsiteX3" fmla="*/ 152521 w 152400"/>
                    <a:gd name="connsiteY3" fmla="*/ 257344 h 257175"/>
                    <a:gd name="connsiteX4" fmla="*/ 152521 w 152400"/>
                    <a:gd name="connsiteY4" fmla="*/ 257344 h 257175"/>
                    <a:gd name="connsiteX5" fmla="*/ 114421 w 152400"/>
                    <a:gd name="connsiteY5" fmla="*/ 257344 h 257175"/>
                    <a:gd name="connsiteX6" fmla="*/ 121 w 152400"/>
                    <a:gd name="connsiteY6" fmla="*/ 143044 h 257175"/>
                    <a:gd name="connsiteX7" fmla="*/ 121 w 152400"/>
                    <a:gd name="connsiteY7" fmla="*/ 19219 h 257175"/>
                    <a:gd name="connsiteX8" fmla="*/ 19171 w 152400"/>
                    <a:gd name="connsiteY8" fmla="*/ 169 h 257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400" h="257175">
                      <a:moveTo>
                        <a:pt x="19171" y="169"/>
                      </a:moveTo>
                      <a:lnTo>
                        <a:pt x="133471" y="169"/>
                      </a:lnTo>
                      <a:cubicBezTo>
                        <a:pt x="143992" y="169"/>
                        <a:pt x="152521" y="8698"/>
                        <a:pt x="152521" y="19219"/>
                      </a:cubicBezTo>
                      <a:lnTo>
                        <a:pt x="152521" y="257344"/>
                      </a:lnTo>
                      <a:lnTo>
                        <a:pt x="152521" y="257344"/>
                      </a:lnTo>
                      <a:lnTo>
                        <a:pt x="114421" y="257344"/>
                      </a:lnTo>
                      <a:cubicBezTo>
                        <a:pt x="51295" y="257344"/>
                        <a:pt x="121" y="206170"/>
                        <a:pt x="121" y="143044"/>
                      </a:cubicBezTo>
                      <a:lnTo>
                        <a:pt x="121" y="19219"/>
                      </a:lnTo>
                      <a:cubicBezTo>
                        <a:pt x="121" y="8698"/>
                        <a:pt x="8650" y="169"/>
                        <a:pt x="19171" y="169"/>
                      </a:cubicBezTo>
                      <a:close/>
                    </a:path>
                  </a:pathLst>
                </a:custGeom>
                <a:solidFill>
                  <a:srgbClr val="2BA8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138" name="그래픽 13">
                  <a:extLst>
                    <a:ext uri="{FF2B5EF4-FFF2-40B4-BE49-F238E27FC236}">
                      <a16:creationId xmlns:a16="http://schemas.microsoft.com/office/drawing/2014/main" id="{33449255-3899-41F2-ABB8-2E05DBDFA2F7}"/>
                    </a:ext>
                  </a:extLst>
                </p:cNvPr>
                <p:cNvSpPr/>
                <p:nvPr/>
              </p:nvSpPr>
              <p:spPr>
                <a:xfrm>
                  <a:off x="1510783" y="2493333"/>
                  <a:ext cx="102361" cy="88880"/>
                </a:xfrm>
                <a:custGeom>
                  <a:avLst/>
                  <a:gdLst>
                    <a:gd name="connsiteX0" fmla="*/ 101615 w 102361"/>
                    <a:gd name="connsiteY0" fmla="*/ 49193 h 88880"/>
                    <a:gd name="connsiteX1" fmla="*/ 53495 w 102361"/>
                    <a:gd name="connsiteY1" fmla="*/ 1073 h 88880"/>
                    <a:gd name="connsiteX2" fmla="*/ 49142 w 102361"/>
                    <a:gd name="connsiteY2" fmla="*/ 1073 h 88880"/>
                    <a:gd name="connsiteX3" fmla="*/ 1021 w 102361"/>
                    <a:gd name="connsiteY3" fmla="*/ 49193 h 88880"/>
                    <a:gd name="connsiteX4" fmla="*/ 1021 w 102361"/>
                    <a:gd name="connsiteY4" fmla="*/ 53546 h 88880"/>
                    <a:gd name="connsiteX5" fmla="*/ 6736 w 102361"/>
                    <a:gd name="connsiteY5" fmla="*/ 59261 h 88880"/>
                    <a:gd name="connsiteX6" fmla="*/ 8794 w 102361"/>
                    <a:gd name="connsiteY6" fmla="*/ 60109 h 88880"/>
                    <a:gd name="connsiteX7" fmla="*/ 10699 w 102361"/>
                    <a:gd name="connsiteY7" fmla="*/ 60109 h 88880"/>
                    <a:gd name="connsiteX8" fmla="*/ 10699 w 102361"/>
                    <a:gd name="connsiteY8" fmla="*/ 86198 h 88880"/>
                    <a:gd name="connsiteX9" fmla="*/ 13556 w 102361"/>
                    <a:gd name="connsiteY9" fmla="*/ 89056 h 88880"/>
                    <a:gd name="connsiteX10" fmla="*/ 36816 w 102361"/>
                    <a:gd name="connsiteY10" fmla="*/ 89056 h 88880"/>
                    <a:gd name="connsiteX11" fmla="*/ 39674 w 102361"/>
                    <a:gd name="connsiteY11" fmla="*/ 86198 h 88880"/>
                    <a:gd name="connsiteX12" fmla="*/ 39674 w 102361"/>
                    <a:gd name="connsiteY12" fmla="*/ 57175 h 88880"/>
                    <a:gd name="connsiteX13" fmla="*/ 42531 w 102361"/>
                    <a:gd name="connsiteY13" fmla="*/ 54318 h 88880"/>
                    <a:gd name="connsiteX14" fmla="*/ 60029 w 102361"/>
                    <a:gd name="connsiteY14" fmla="*/ 54318 h 88880"/>
                    <a:gd name="connsiteX15" fmla="*/ 62886 w 102361"/>
                    <a:gd name="connsiteY15" fmla="*/ 57175 h 88880"/>
                    <a:gd name="connsiteX16" fmla="*/ 62886 w 102361"/>
                    <a:gd name="connsiteY16" fmla="*/ 86198 h 88880"/>
                    <a:gd name="connsiteX17" fmla="*/ 65744 w 102361"/>
                    <a:gd name="connsiteY17" fmla="*/ 89056 h 88880"/>
                    <a:gd name="connsiteX18" fmla="*/ 89052 w 102361"/>
                    <a:gd name="connsiteY18" fmla="*/ 89056 h 88880"/>
                    <a:gd name="connsiteX19" fmla="*/ 91909 w 102361"/>
                    <a:gd name="connsiteY19" fmla="*/ 86198 h 88880"/>
                    <a:gd name="connsiteX20" fmla="*/ 91909 w 102361"/>
                    <a:gd name="connsiteY20" fmla="*/ 60081 h 88880"/>
                    <a:gd name="connsiteX21" fmla="*/ 93814 w 102361"/>
                    <a:gd name="connsiteY21" fmla="*/ 60081 h 88880"/>
                    <a:gd name="connsiteX22" fmla="*/ 95871 w 102361"/>
                    <a:gd name="connsiteY22" fmla="*/ 59233 h 88880"/>
                    <a:gd name="connsiteX23" fmla="*/ 101586 w 102361"/>
                    <a:gd name="connsiteY23" fmla="*/ 53518 h 88880"/>
                    <a:gd name="connsiteX24" fmla="*/ 101586 w 102361"/>
                    <a:gd name="connsiteY24" fmla="*/ 49165 h 88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02361" h="88880">
                      <a:moveTo>
                        <a:pt x="101615" y="49193"/>
                      </a:moveTo>
                      <a:lnTo>
                        <a:pt x="53495" y="1073"/>
                      </a:lnTo>
                      <a:cubicBezTo>
                        <a:pt x="52291" y="-124"/>
                        <a:pt x="50346" y="-124"/>
                        <a:pt x="49142" y="1073"/>
                      </a:cubicBezTo>
                      <a:lnTo>
                        <a:pt x="1021" y="49193"/>
                      </a:lnTo>
                      <a:cubicBezTo>
                        <a:pt x="-176" y="50397"/>
                        <a:pt x="-176" y="52343"/>
                        <a:pt x="1021" y="53546"/>
                      </a:cubicBezTo>
                      <a:lnTo>
                        <a:pt x="6736" y="59261"/>
                      </a:lnTo>
                      <a:cubicBezTo>
                        <a:pt x="7280" y="59810"/>
                        <a:pt x="8022" y="60116"/>
                        <a:pt x="8794" y="60109"/>
                      </a:cubicBezTo>
                      <a:lnTo>
                        <a:pt x="10699" y="60109"/>
                      </a:lnTo>
                      <a:lnTo>
                        <a:pt x="10699" y="86198"/>
                      </a:lnTo>
                      <a:cubicBezTo>
                        <a:pt x="10699" y="87776"/>
                        <a:pt x="11978" y="89056"/>
                        <a:pt x="13556" y="89056"/>
                      </a:cubicBezTo>
                      <a:lnTo>
                        <a:pt x="36816" y="89056"/>
                      </a:lnTo>
                      <a:cubicBezTo>
                        <a:pt x="38395" y="89056"/>
                        <a:pt x="39674" y="87776"/>
                        <a:pt x="39674" y="86198"/>
                      </a:cubicBezTo>
                      <a:lnTo>
                        <a:pt x="39674" y="57175"/>
                      </a:lnTo>
                      <a:cubicBezTo>
                        <a:pt x="39674" y="55597"/>
                        <a:pt x="40953" y="54318"/>
                        <a:pt x="42531" y="54318"/>
                      </a:cubicBezTo>
                      <a:lnTo>
                        <a:pt x="60029" y="54318"/>
                      </a:lnTo>
                      <a:cubicBezTo>
                        <a:pt x="61607" y="54318"/>
                        <a:pt x="62886" y="55597"/>
                        <a:pt x="62886" y="57175"/>
                      </a:cubicBezTo>
                      <a:lnTo>
                        <a:pt x="62886" y="86198"/>
                      </a:lnTo>
                      <a:cubicBezTo>
                        <a:pt x="62886" y="87776"/>
                        <a:pt x="64166" y="89056"/>
                        <a:pt x="65744" y="89056"/>
                      </a:cubicBezTo>
                      <a:lnTo>
                        <a:pt x="89052" y="89056"/>
                      </a:lnTo>
                      <a:cubicBezTo>
                        <a:pt x="90630" y="89056"/>
                        <a:pt x="91909" y="87776"/>
                        <a:pt x="91909" y="86198"/>
                      </a:cubicBezTo>
                      <a:lnTo>
                        <a:pt x="91909" y="60081"/>
                      </a:lnTo>
                      <a:lnTo>
                        <a:pt x="93814" y="60081"/>
                      </a:lnTo>
                      <a:cubicBezTo>
                        <a:pt x="94586" y="60088"/>
                        <a:pt x="95328" y="59782"/>
                        <a:pt x="95871" y="59233"/>
                      </a:cubicBezTo>
                      <a:lnTo>
                        <a:pt x="101586" y="53518"/>
                      </a:lnTo>
                      <a:cubicBezTo>
                        <a:pt x="102784" y="52314"/>
                        <a:pt x="102784" y="50369"/>
                        <a:pt x="101586" y="4916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</p:grpSp>
        </p:grpSp>
        <p:grpSp>
          <p:nvGrpSpPr>
            <p:cNvPr id="191" name="그래픽 13">
              <a:extLst>
                <a:ext uri="{FF2B5EF4-FFF2-40B4-BE49-F238E27FC236}">
                  <a16:creationId xmlns:a16="http://schemas.microsoft.com/office/drawing/2014/main" id="{DC449552-032B-49A7-9BAF-40666212956D}"/>
                </a:ext>
              </a:extLst>
            </p:cNvPr>
            <p:cNvGrpSpPr/>
            <p:nvPr/>
          </p:nvGrpSpPr>
          <p:grpSpPr>
            <a:xfrm>
              <a:off x="5885629" y="2783494"/>
              <a:ext cx="1901235" cy="1771649"/>
              <a:chOff x="6164265" y="3601370"/>
              <a:chExt cx="1901235" cy="1771649"/>
            </a:xfrm>
          </p:grpSpPr>
          <p:grpSp>
            <p:nvGrpSpPr>
              <p:cNvPr id="192" name="그래픽 13">
                <a:extLst>
                  <a:ext uri="{FF2B5EF4-FFF2-40B4-BE49-F238E27FC236}">
                    <a16:creationId xmlns:a16="http://schemas.microsoft.com/office/drawing/2014/main" id="{ABE003C7-9AE9-43AD-BD1B-59DE1F03D59F}"/>
                  </a:ext>
                </a:extLst>
              </p:cNvPr>
              <p:cNvGrpSpPr/>
              <p:nvPr/>
            </p:nvGrpSpPr>
            <p:grpSpPr>
              <a:xfrm>
                <a:off x="6164265" y="3601370"/>
                <a:ext cx="1901235" cy="1771649"/>
                <a:chOff x="6164265" y="3601370"/>
                <a:chExt cx="1901235" cy="1771649"/>
              </a:xfrm>
            </p:grpSpPr>
            <p:sp>
              <p:nvSpPr>
                <p:cNvPr id="219" name="그래픽 13">
                  <a:extLst>
                    <a:ext uri="{FF2B5EF4-FFF2-40B4-BE49-F238E27FC236}">
                      <a16:creationId xmlns:a16="http://schemas.microsoft.com/office/drawing/2014/main" id="{B3C2EA30-D21B-4570-BE78-94C6950558B3}"/>
                    </a:ext>
                  </a:extLst>
                </p:cNvPr>
                <p:cNvSpPr/>
                <p:nvPr/>
              </p:nvSpPr>
              <p:spPr>
                <a:xfrm>
                  <a:off x="6165706" y="3602798"/>
                  <a:ext cx="1898365" cy="1768792"/>
                </a:xfrm>
                <a:custGeom>
                  <a:avLst/>
                  <a:gdLst>
                    <a:gd name="connsiteX0" fmla="*/ 1852772 w 1898365"/>
                    <a:gd name="connsiteY0" fmla="*/ 1769086 h 1768792"/>
                    <a:gd name="connsiteX1" fmla="*/ 176379 w 1898365"/>
                    <a:gd name="connsiteY1" fmla="*/ 1769086 h 1768792"/>
                    <a:gd name="connsiteX2" fmla="*/ 130179 w 1898365"/>
                    <a:gd name="connsiteY2" fmla="*/ 1722889 h 1768792"/>
                    <a:gd name="connsiteX3" fmla="*/ 130179 w 1898365"/>
                    <a:gd name="connsiteY3" fmla="*/ 1090963 h 1768792"/>
                    <a:gd name="connsiteX4" fmla="*/ 130179 w 1898365"/>
                    <a:gd name="connsiteY4" fmla="*/ 1090791 h 1768792"/>
                    <a:gd name="connsiteX5" fmla="*/ 130137 w 1898365"/>
                    <a:gd name="connsiteY5" fmla="*/ 1090629 h 1768792"/>
                    <a:gd name="connsiteX6" fmla="*/ 86703 w 1898365"/>
                    <a:gd name="connsiteY6" fmla="*/ 995522 h 1768792"/>
                    <a:gd name="connsiteX7" fmla="*/ 9557 w 1898365"/>
                    <a:gd name="connsiteY7" fmla="*/ 917090 h 1768792"/>
                    <a:gd name="connsiteX8" fmla="*/ 9570 w 1898365"/>
                    <a:gd name="connsiteY8" fmla="*/ 872090 h 1768792"/>
                    <a:gd name="connsiteX9" fmla="*/ 86703 w 1898365"/>
                    <a:gd name="connsiteY9" fmla="*/ 791817 h 1768792"/>
                    <a:gd name="connsiteX10" fmla="*/ 130136 w 1898365"/>
                    <a:gd name="connsiteY10" fmla="*/ 684358 h 1768792"/>
                    <a:gd name="connsiteX11" fmla="*/ 130179 w 1898365"/>
                    <a:gd name="connsiteY11" fmla="*/ 684186 h 1768792"/>
                    <a:gd name="connsiteX12" fmla="*/ 130179 w 1898365"/>
                    <a:gd name="connsiteY12" fmla="*/ 684011 h 1768792"/>
                    <a:gd name="connsiteX13" fmla="*/ 130179 w 1898365"/>
                    <a:gd name="connsiteY13" fmla="*/ 46493 h 1768792"/>
                    <a:gd name="connsiteX14" fmla="*/ 176379 w 1898365"/>
                    <a:gd name="connsiteY14" fmla="*/ 293 h 1768792"/>
                    <a:gd name="connsiteX15" fmla="*/ 1852772 w 1898365"/>
                    <a:gd name="connsiteY15" fmla="*/ 293 h 1768792"/>
                    <a:gd name="connsiteX16" fmla="*/ 1898977 w 1898365"/>
                    <a:gd name="connsiteY16" fmla="*/ 46493 h 1768792"/>
                    <a:gd name="connsiteX17" fmla="*/ 1898977 w 1898365"/>
                    <a:gd name="connsiteY17" fmla="*/ 1722889 h 1768792"/>
                    <a:gd name="connsiteX18" fmla="*/ 1852772 w 1898365"/>
                    <a:gd name="connsiteY18" fmla="*/ 1769086 h 1768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898365" h="1768792">
                      <a:moveTo>
                        <a:pt x="1852772" y="1769086"/>
                      </a:moveTo>
                      <a:lnTo>
                        <a:pt x="176379" y="1769086"/>
                      </a:lnTo>
                      <a:cubicBezTo>
                        <a:pt x="150904" y="1769086"/>
                        <a:pt x="130179" y="1748359"/>
                        <a:pt x="130179" y="1722889"/>
                      </a:cubicBezTo>
                      <a:lnTo>
                        <a:pt x="130179" y="1090963"/>
                      </a:lnTo>
                      <a:lnTo>
                        <a:pt x="130179" y="1090791"/>
                      </a:lnTo>
                      <a:lnTo>
                        <a:pt x="130137" y="1090629"/>
                      </a:lnTo>
                      <a:cubicBezTo>
                        <a:pt x="121229" y="1054453"/>
                        <a:pt x="107428" y="1024240"/>
                        <a:pt x="86703" y="995522"/>
                      </a:cubicBezTo>
                      <a:cubicBezTo>
                        <a:pt x="53585" y="949640"/>
                        <a:pt x="11968" y="918853"/>
                        <a:pt x="9557" y="917090"/>
                      </a:cubicBezTo>
                      <a:cubicBezTo>
                        <a:pt x="-2374" y="904656"/>
                        <a:pt x="-2370" y="884518"/>
                        <a:pt x="9570" y="872090"/>
                      </a:cubicBezTo>
                      <a:cubicBezTo>
                        <a:pt x="11770" y="870388"/>
                        <a:pt x="53506" y="837802"/>
                        <a:pt x="86703" y="791817"/>
                      </a:cubicBezTo>
                      <a:cubicBezTo>
                        <a:pt x="107662" y="762779"/>
                        <a:pt x="121890" y="717352"/>
                        <a:pt x="130136" y="684358"/>
                      </a:cubicBezTo>
                      <a:lnTo>
                        <a:pt x="130179" y="684186"/>
                      </a:lnTo>
                      <a:lnTo>
                        <a:pt x="130179" y="684011"/>
                      </a:lnTo>
                      <a:lnTo>
                        <a:pt x="130179" y="46493"/>
                      </a:lnTo>
                      <a:cubicBezTo>
                        <a:pt x="130179" y="21018"/>
                        <a:pt x="150904" y="293"/>
                        <a:pt x="176379" y="293"/>
                      </a:cubicBezTo>
                      <a:lnTo>
                        <a:pt x="1852772" y="293"/>
                      </a:lnTo>
                      <a:cubicBezTo>
                        <a:pt x="1878251" y="293"/>
                        <a:pt x="1898977" y="21018"/>
                        <a:pt x="1898977" y="46493"/>
                      </a:cubicBezTo>
                      <a:lnTo>
                        <a:pt x="1898977" y="1722889"/>
                      </a:lnTo>
                      <a:cubicBezTo>
                        <a:pt x="1898977" y="1748359"/>
                        <a:pt x="1878251" y="1769086"/>
                        <a:pt x="1852772" y="17690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220" name="그래픽 13">
                  <a:extLst>
                    <a:ext uri="{FF2B5EF4-FFF2-40B4-BE49-F238E27FC236}">
                      <a16:creationId xmlns:a16="http://schemas.microsoft.com/office/drawing/2014/main" id="{A0F83A72-3EDD-4EF1-950C-E3E1E9821548}"/>
                    </a:ext>
                  </a:extLst>
                </p:cNvPr>
                <p:cNvSpPr/>
                <p:nvPr/>
              </p:nvSpPr>
              <p:spPr>
                <a:xfrm>
                  <a:off x="6164265" y="3601370"/>
                  <a:ext cx="1901235" cy="1771649"/>
                </a:xfrm>
                <a:custGeom>
                  <a:avLst/>
                  <a:gdLst>
                    <a:gd name="connsiteX0" fmla="*/ 1854213 w 1901235"/>
                    <a:gd name="connsiteY0" fmla="*/ 1769086 h 1771649"/>
                    <a:gd name="connsiteX1" fmla="*/ 1898990 w 1901235"/>
                    <a:gd name="connsiteY1" fmla="*/ 1724318 h 1771649"/>
                    <a:gd name="connsiteX2" fmla="*/ 1898990 w 1901235"/>
                    <a:gd name="connsiteY2" fmla="*/ 47922 h 1771649"/>
                    <a:gd name="connsiteX3" fmla="*/ 1854213 w 1901235"/>
                    <a:gd name="connsiteY3" fmla="*/ 3151 h 1771649"/>
                    <a:gd name="connsiteX4" fmla="*/ 177821 w 1901235"/>
                    <a:gd name="connsiteY4" fmla="*/ 3151 h 1771649"/>
                    <a:gd name="connsiteX5" fmla="*/ 133049 w 1901235"/>
                    <a:gd name="connsiteY5" fmla="*/ 47922 h 1771649"/>
                    <a:gd name="connsiteX6" fmla="*/ 133049 w 1901235"/>
                    <a:gd name="connsiteY6" fmla="*/ 685440 h 1771649"/>
                    <a:gd name="connsiteX7" fmla="*/ 133049 w 1901235"/>
                    <a:gd name="connsiteY7" fmla="*/ 685791 h 1771649"/>
                    <a:gd name="connsiteX8" fmla="*/ 132964 w 1901235"/>
                    <a:gd name="connsiteY8" fmla="*/ 686132 h 1771649"/>
                    <a:gd name="connsiteX9" fmla="*/ 89303 w 1901235"/>
                    <a:gd name="connsiteY9" fmla="*/ 794082 h 1771649"/>
                    <a:gd name="connsiteX10" fmla="*/ 11971 w 1901235"/>
                    <a:gd name="connsiteY10" fmla="*/ 874582 h 1771649"/>
                    <a:gd name="connsiteX11" fmla="*/ 11946 w 1901235"/>
                    <a:gd name="connsiteY11" fmla="*/ 917441 h 1771649"/>
                    <a:gd name="connsiteX12" fmla="*/ 89303 w 1901235"/>
                    <a:gd name="connsiteY12" fmla="*/ 996113 h 1771649"/>
                    <a:gd name="connsiteX13" fmla="*/ 132966 w 1901235"/>
                    <a:gd name="connsiteY13" fmla="*/ 1091715 h 1771649"/>
                    <a:gd name="connsiteX14" fmla="*/ 133049 w 1901235"/>
                    <a:gd name="connsiteY14" fmla="*/ 1092049 h 1771649"/>
                    <a:gd name="connsiteX15" fmla="*/ 133049 w 1901235"/>
                    <a:gd name="connsiteY15" fmla="*/ 1092391 h 1771649"/>
                    <a:gd name="connsiteX16" fmla="*/ 133049 w 1901235"/>
                    <a:gd name="connsiteY16" fmla="*/ 1724318 h 1771649"/>
                    <a:gd name="connsiteX17" fmla="*/ 177821 w 1901235"/>
                    <a:gd name="connsiteY17" fmla="*/ 1769086 h 1771649"/>
                    <a:gd name="connsiteX18" fmla="*/ 1854213 w 1901235"/>
                    <a:gd name="connsiteY18" fmla="*/ 1769086 h 1771649"/>
                    <a:gd name="connsiteX19" fmla="*/ 1854213 w 1901235"/>
                    <a:gd name="connsiteY19" fmla="*/ 1771943 h 1771649"/>
                    <a:gd name="connsiteX20" fmla="*/ 177821 w 1901235"/>
                    <a:gd name="connsiteY20" fmla="*/ 1771943 h 1771649"/>
                    <a:gd name="connsiteX21" fmla="*/ 130192 w 1901235"/>
                    <a:gd name="connsiteY21" fmla="*/ 1724318 h 1771649"/>
                    <a:gd name="connsiteX22" fmla="*/ 130192 w 1901235"/>
                    <a:gd name="connsiteY22" fmla="*/ 1092391 h 1771649"/>
                    <a:gd name="connsiteX23" fmla="*/ 86986 w 1901235"/>
                    <a:gd name="connsiteY23" fmla="*/ 997789 h 1771649"/>
                    <a:gd name="connsiteX24" fmla="*/ 10057 w 1901235"/>
                    <a:gd name="connsiteY24" fmla="*/ 919599 h 1771649"/>
                    <a:gd name="connsiteX25" fmla="*/ 10057 w 1901235"/>
                    <a:gd name="connsiteY25" fmla="*/ 872451 h 1771649"/>
                    <a:gd name="connsiteX26" fmla="*/ 86986 w 1901235"/>
                    <a:gd name="connsiteY26" fmla="*/ 792409 h 1771649"/>
                    <a:gd name="connsiteX27" fmla="*/ 130192 w 1901235"/>
                    <a:gd name="connsiteY27" fmla="*/ 685440 h 1771649"/>
                    <a:gd name="connsiteX28" fmla="*/ 130192 w 1901235"/>
                    <a:gd name="connsiteY28" fmla="*/ 47922 h 1771649"/>
                    <a:gd name="connsiteX29" fmla="*/ 177821 w 1901235"/>
                    <a:gd name="connsiteY29" fmla="*/ 293 h 1771649"/>
                    <a:gd name="connsiteX30" fmla="*/ 1854213 w 1901235"/>
                    <a:gd name="connsiteY30" fmla="*/ 293 h 1771649"/>
                    <a:gd name="connsiteX31" fmla="*/ 1901848 w 1901235"/>
                    <a:gd name="connsiteY31" fmla="*/ 47922 h 1771649"/>
                    <a:gd name="connsiteX32" fmla="*/ 1901848 w 1901235"/>
                    <a:gd name="connsiteY32" fmla="*/ 1724318 h 1771649"/>
                    <a:gd name="connsiteX33" fmla="*/ 1854213 w 1901235"/>
                    <a:gd name="connsiteY33" fmla="*/ 1771943 h 1771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901235" h="1771649">
                      <a:moveTo>
                        <a:pt x="1854213" y="1769086"/>
                      </a:moveTo>
                      <a:cubicBezTo>
                        <a:pt x="1878902" y="1769086"/>
                        <a:pt x="1898990" y="1749007"/>
                        <a:pt x="1898990" y="1724318"/>
                      </a:cubicBezTo>
                      <a:lnTo>
                        <a:pt x="1898990" y="47922"/>
                      </a:lnTo>
                      <a:cubicBezTo>
                        <a:pt x="1898990" y="23235"/>
                        <a:pt x="1878902" y="3151"/>
                        <a:pt x="1854213" y="3151"/>
                      </a:cubicBezTo>
                      <a:lnTo>
                        <a:pt x="177821" y="3151"/>
                      </a:lnTo>
                      <a:cubicBezTo>
                        <a:pt x="153134" y="3151"/>
                        <a:pt x="133049" y="23235"/>
                        <a:pt x="133049" y="47922"/>
                      </a:cubicBezTo>
                      <a:lnTo>
                        <a:pt x="133049" y="685440"/>
                      </a:lnTo>
                      <a:lnTo>
                        <a:pt x="133049" y="685791"/>
                      </a:lnTo>
                      <a:lnTo>
                        <a:pt x="132964" y="686132"/>
                      </a:lnTo>
                      <a:cubicBezTo>
                        <a:pt x="124688" y="719249"/>
                        <a:pt x="110395" y="764860"/>
                        <a:pt x="89303" y="794082"/>
                      </a:cubicBezTo>
                      <a:cubicBezTo>
                        <a:pt x="56369" y="839703"/>
                        <a:pt x="15049" y="872192"/>
                        <a:pt x="11971" y="874582"/>
                      </a:cubicBezTo>
                      <a:cubicBezTo>
                        <a:pt x="654" y="886440"/>
                        <a:pt x="646" y="905572"/>
                        <a:pt x="11946" y="917441"/>
                      </a:cubicBezTo>
                      <a:cubicBezTo>
                        <a:pt x="15311" y="919915"/>
                        <a:pt x="56475" y="950634"/>
                        <a:pt x="89303" y="996113"/>
                      </a:cubicBezTo>
                      <a:cubicBezTo>
                        <a:pt x="110138" y="1024983"/>
                        <a:pt x="124013" y="1055358"/>
                        <a:pt x="132966" y="1091715"/>
                      </a:cubicBezTo>
                      <a:lnTo>
                        <a:pt x="133049" y="1092049"/>
                      </a:lnTo>
                      <a:lnTo>
                        <a:pt x="133049" y="1092391"/>
                      </a:lnTo>
                      <a:lnTo>
                        <a:pt x="133049" y="1724318"/>
                      </a:lnTo>
                      <a:cubicBezTo>
                        <a:pt x="133049" y="1749007"/>
                        <a:pt x="153134" y="1769086"/>
                        <a:pt x="177821" y="1769086"/>
                      </a:cubicBezTo>
                      <a:lnTo>
                        <a:pt x="1854213" y="1769086"/>
                      </a:lnTo>
                      <a:moveTo>
                        <a:pt x="1854213" y="1771943"/>
                      </a:moveTo>
                      <a:lnTo>
                        <a:pt x="177821" y="1771943"/>
                      </a:lnTo>
                      <a:cubicBezTo>
                        <a:pt x="151512" y="1771943"/>
                        <a:pt x="130192" y="1750617"/>
                        <a:pt x="130192" y="1724318"/>
                      </a:cubicBezTo>
                      <a:lnTo>
                        <a:pt x="130192" y="1092391"/>
                      </a:lnTo>
                      <a:cubicBezTo>
                        <a:pt x="122984" y="1063131"/>
                        <a:pt x="110950" y="1030993"/>
                        <a:pt x="86986" y="997789"/>
                      </a:cubicBezTo>
                      <a:cubicBezTo>
                        <a:pt x="52782" y="950400"/>
                        <a:pt x="10057" y="919599"/>
                        <a:pt x="10057" y="919599"/>
                      </a:cubicBezTo>
                      <a:cubicBezTo>
                        <a:pt x="-2536" y="906578"/>
                        <a:pt x="-2536" y="885472"/>
                        <a:pt x="10057" y="872451"/>
                      </a:cubicBezTo>
                      <a:cubicBezTo>
                        <a:pt x="10057" y="872451"/>
                        <a:pt x="52782" y="839789"/>
                        <a:pt x="86986" y="792409"/>
                      </a:cubicBezTo>
                      <a:cubicBezTo>
                        <a:pt x="108149" y="763089"/>
                        <a:pt x="122400" y="716616"/>
                        <a:pt x="130192" y="685440"/>
                      </a:cubicBezTo>
                      <a:lnTo>
                        <a:pt x="130192" y="47922"/>
                      </a:lnTo>
                      <a:cubicBezTo>
                        <a:pt x="130192" y="21613"/>
                        <a:pt x="151512" y="293"/>
                        <a:pt x="177821" y="293"/>
                      </a:cubicBezTo>
                      <a:lnTo>
                        <a:pt x="1854213" y="293"/>
                      </a:lnTo>
                      <a:cubicBezTo>
                        <a:pt x="1880521" y="293"/>
                        <a:pt x="1901848" y="21613"/>
                        <a:pt x="1901848" y="47922"/>
                      </a:cubicBezTo>
                      <a:lnTo>
                        <a:pt x="1901848" y="1724318"/>
                      </a:lnTo>
                      <a:cubicBezTo>
                        <a:pt x="1901848" y="1750617"/>
                        <a:pt x="1880521" y="1771943"/>
                        <a:pt x="1854213" y="1771943"/>
                      </a:cubicBezTo>
                      <a:close/>
                    </a:path>
                  </a:pathLst>
                </a:custGeom>
                <a:solidFill>
                  <a:srgbClr val="C2C2C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</p:grpSp>
          <p:grpSp>
            <p:nvGrpSpPr>
              <p:cNvPr id="193" name="그래픽 13">
                <a:extLst>
                  <a:ext uri="{FF2B5EF4-FFF2-40B4-BE49-F238E27FC236}">
                    <a16:creationId xmlns:a16="http://schemas.microsoft.com/office/drawing/2014/main" id="{545A732E-4C02-4B24-8785-A4C4E68FE40D}"/>
                  </a:ext>
                </a:extLst>
              </p:cNvPr>
              <p:cNvGrpSpPr/>
              <p:nvPr/>
            </p:nvGrpSpPr>
            <p:grpSpPr>
              <a:xfrm>
                <a:off x="6298603" y="3753770"/>
                <a:ext cx="1762125" cy="1476375"/>
                <a:chOff x="6298603" y="3753770"/>
                <a:chExt cx="1762125" cy="1476375"/>
              </a:xfrm>
            </p:grpSpPr>
            <p:grpSp>
              <p:nvGrpSpPr>
                <p:cNvPr id="194" name="그래픽 13">
                  <a:extLst>
                    <a:ext uri="{FF2B5EF4-FFF2-40B4-BE49-F238E27FC236}">
                      <a16:creationId xmlns:a16="http://schemas.microsoft.com/office/drawing/2014/main" id="{7A1F030A-EDFA-4BCA-8E56-6392F6B43BD8}"/>
                    </a:ext>
                  </a:extLst>
                </p:cNvPr>
                <p:cNvGrpSpPr/>
                <p:nvPr/>
              </p:nvGrpSpPr>
              <p:grpSpPr>
                <a:xfrm>
                  <a:off x="6455766" y="5077745"/>
                  <a:ext cx="938260" cy="152400"/>
                  <a:chOff x="6455766" y="5077745"/>
                  <a:chExt cx="938260" cy="152400"/>
                </a:xfrm>
              </p:grpSpPr>
              <p:sp>
                <p:nvSpPr>
                  <p:cNvPr id="216" name="그래픽 13">
                    <a:extLst>
                      <a:ext uri="{FF2B5EF4-FFF2-40B4-BE49-F238E27FC236}">
                        <a16:creationId xmlns:a16="http://schemas.microsoft.com/office/drawing/2014/main" id="{DEF6EA10-3B56-4CB0-B72B-ABCD89BFCA44}"/>
                      </a:ext>
                    </a:extLst>
                  </p:cNvPr>
                  <p:cNvSpPr/>
                  <p:nvPr/>
                </p:nvSpPr>
                <p:spPr>
                  <a:xfrm>
                    <a:off x="6684366" y="5134895"/>
                    <a:ext cx="709660" cy="38100"/>
                  </a:xfrm>
                  <a:custGeom>
                    <a:avLst/>
                    <a:gdLst>
                      <a:gd name="connsiteX0" fmla="*/ 691277 w 709660"/>
                      <a:gd name="connsiteY0" fmla="*/ 454 h 38100"/>
                      <a:gd name="connsiteX1" fmla="*/ 710327 w 709660"/>
                      <a:gd name="connsiteY1" fmla="*/ 454 h 38100"/>
                      <a:gd name="connsiteX2" fmla="*/ 710327 w 709660"/>
                      <a:gd name="connsiteY2" fmla="*/ 38554 h 38100"/>
                      <a:gd name="connsiteX3" fmla="*/ 691277 w 709660"/>
                      <a:gd name="connsiteY3" fmla="*/ 38554 h 38100"/>
                      <a:gd name="connsiteX4" fmla="*/ 19717 w 709660"/>
                      <a:gd name="connsiteY4" fmla="*/ 38554 h 38100"/>
                      <a:gd name="connsiteX5" fmla="*/ 667 w 709660"/>
                      <a:gd name="connsiteY5" fmla="*/ 38554 h 38100"/>
                      <a:gd name="connsiteX6" fmla="*/ 667 w 709660"/>
                      <a:gd name="connsiteY6" fmla="*/ 454 h 38100"/>
                      <a:gd name="connsiteX7" fmla="*/ 19717 w 709660"/>
                      <a:gd name="connsiteY7" fmla="*/ 454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9660" h="38100">
                        <a:moveTo>
                          <a:pt x="691277" y="454"/>
                        </a:moveTo>
                        <a:cubicBezTo>
                          <a:pt x="701798" y="454"/>
                          <a:pt x="710327" y="454"/>
                          <a:pt x="710327" y="454"/>
                        </a:cubicBezTo>
                        <a:lnTo>
                          <a:pt x="710327" y="38554"/>
                        </a:lnTo>
                        <a:cubicBezTo>
                          <a:pt x="710327" y="38554"/>
                          <a:pt x="701798" y="38554"/>
                          <a:pt x="691277" y="38554"/>
                        </a:cubicBezTo>
                        <a:lnTo>
                          <a:pt x="19717" y="38554"/>
                        </a:lnTo>
                        <a:cubicBezTo>
                          <a:pt x="9196" y="38554"/>
                          <a:pt x="667" y="38554"/>
                          <a:pt x="667" y="38554"/>
                        </a:cubicBezTo>
                        <a:lnTo>
                          <a:pt x="667" y="454"/>
                        </a:lnTo>
                        <a:cubicBezTo>
                          <a:pt x="667" y="454"/>
                          <a:pt x="9196" y="454"/>
                          <a:pt x="19717" y="454"/>
                        </a:cubicBezTo>
                        <a:close/>
                      </a:path>
                    </a:pathLst>
                  </a:custGeom>
                  <a:solidFill>
                    <a:srgbClr val="D3D3D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217" name="그래픽 13">
                    <a:extLst>
                      <a:ext uri="{FF2B5EF4-FFF2-40B4-BE49-F238E27FC236}">
                        <a16:creationId xmlns:a16="http://schemas.microsoft.com/office/drawing/2014/main" id="{538D5BC1-A1AC-4203-8561-8C66DAE855F3}"/>
                      </a:ext>
                    </a:extLst>
                  </p:cNvPr>
                  <p:cNvSpPr/>
                  <p:nvPr/>
                </p:nvSpPr>
                <p:spPr>
                  <a:xfrm>
                    <a:off x="6455766" y="5077745"/>
                    <a:ext cx="152400" cy="152400"/>
                  </a:xfrm>
                  <a:custGeom>
                    <a:avLst/>
                    <a:gdLst>
                      <a:gd name="connsiteX0" fmla="*/ 105418 w 152400"/>
                      <a:gd name="connsiteY0" fmla="*/ 448 h 152400"/>
                      <a:gd name="connsiteX1" fmla="*/ 153043 w 152400"/>
                      <a:gd name="connsiteY1" fmla="*/ 448 h 152400"/>
                      <a:gd name="connsiteX2" fmla="*/ 153043 w 152400"/>
                      <a:gd name="connsiteY2" fmla="*/ 152848 h 152400"/>
                      <a:gd name="connsiteX3" fmla="*/ 105418 w 152400"/>
                      <a:gd name="connsiteY3" fmla="*/ 152848 h 152400"/>
                      <a:gd name="connsiteX4" fmla="*/ 48268 w 152400"/>
                      <a:gd name="connsiteY4" fmla="*/ 152848 h 152400"/>
                      <a:gd name="connsiteX5" fmla="*/ 643 w 152400"/>
                      <a:gd name="connsiteY5" fmla="*/ 152848 h 152400"/>
                      <a:gd name="connsiteX6" fmla="*/ 643 w 152400"/>
                      <a:gd name="connsiteY6" fmla="*/ 448 h 152400"/>
                      <a:gd name="connsiteX7" fmla="*/ 48268 w 152400"/>
                      <a:gd name="connsiteY7" fmla="*/ 4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2400" h="152400">
                        <a:moveTo>
                          <a:pt x="105418" y="448"/>
                        </a:moveTo>
                        <a:cubicBezTo>
                          <a:pt x="131720" y="448"/>
                          <a:pt x="153043" y="448"/>
                          <a:pt x="153043" y="448"/>
                        </a:cubicBezTo>
                        <a:lnTo>
                          <a:pt x="153043" y="152848"/>
                        </a:lnTo>
                        <a:cubicBezTo>
                          <a:pt x="153043" y="152848"/>
                          <a:pt x="131720" y="152848"/>
                          <a:pt x="105418" y="152848"/>
                        </a:cubicBezTo>
                        <a:lnTo>
                          <a:pt x="48268" y="152848"/>
                        </a:lnTo>
                        <a:cubicBezTo>
                          <a:pt x="21965" y="152848"/>
                          <a:pt x="643" y="152848"/>
                          <a:pt x="643" y="152848"/>
                        </a:cubicBezTo>
                        <a:lnTo>
                          <a:pt x="643" y="448"/>
                        </a:lnTo>
                        <a:cubicBezTo>
                          <a:pt x="643" y="448"/>
                          <a:pt x="21965" y="448"/>
                          <a:pt x="48268" y="448"/>
                        </a:cubicBezTo>
                        <a:close/>
                      </a:path>
                    </a:pathLst>
                  </a:custGeom>
                  <a:solidFill>
                    <a:srgbClr val="D3D3D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218" name="그래픽 13">
                    <a:extLst>
                      <a:ext uri="{FF2B5EF4-FFF2-40B4-BE49-F238E27FC236}">
                        <a16:creationId xmlns:a16="http://schemas.microsoft.com/office/drawing/2014/main" id="{58A74369-7A40-410E-BDFB-4DED8B728938}"/>
                      </a:ext>
                    </a:extLst>
                  </p:cNvPr>
                  <p:cNvSpPr/>
                  <p:nvPr/>
                </p:nvSpPr>
                <p:spPr>
                  <a:xfrm>
                    <a:off x="6495952" y="5125369"/>
                    <a:ext cx="74114" cy="58026"/>
                  </a:xfrm>
                  <a:custGeom>
                    <a:avLst/>
                    <a:gdLst>
                      <a:gd name="connsiteX0" fmla="*/ -55 w 74114"/>
                      <a:gd name="connsiteY0" fmla="*/ 35937 h 58026"/>
                      <a:gd name="connsiteX1" fmla="*/ 22167 w 74114"/>
                      <a:gd name="connsiteY1" fmla="*/ 58159 h 58026"/>
                      <a:gd name="connsiteX2" fmla="*/ 74059 w 74114"/>
                      <a:gd name="connsiteY2" fmla="*/ 133 h 580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4114" h="58026">
                        <a:moveTo>
                          <a:pt x="-55" y="35937"/>
                        </a:moveTo>
                        <a:lnTo>
                          <a:pt x="22167" y="58159"/>
                        </a:lnTo>
                        <a:lnTo>
                          <a:pt x="74059" y="133"/>
                        </a:lnTo>
                      </a:path>
                    </a:pathLst>
                  </a:custGeom>
                  <a:noFill/>
                  <a:ln w="19050" cap="rnd">
                    <a:solidFill>
                      <a:srgbClr val="F5F5F5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sp>
              <p:nvSpPr>
                <p:cNvPr id="195" name="그래픽 13">
                  <a:extLst>
                    <a:ext uri="{FF2B5EF4-FFF2-40B4-BE49-F238E27FC236}">
                      <a16:creationId xmlns:a16="http://schemas.microsoft.com/office/drawing/2014/main" id="{ACEC961A-AD30-49DF-93FA-75C9287378AD}"/>
                    </a:ext>
                  </a:extLst>
                </p:cNvPr>
                <p:cNvSpPr/>
                <p:nvPr/>
              </p:nvSpPr>
              <p:spPr>
                <a:xfrm>
                  <a:off x="6455766" y="3753770"/>
                  <a:ext cx="609600" cy="76200"/>
                </a:xfrm>
                <a:custGeom>
                  <a:avLst/>
                  <a:gdLst>
                    <a:gd name="connsiteX0" fmla="*/ 572143 w 609600"/>
                    <a:gd name="connsiteY0" fmla="*/ 309 h 76200"/>
                    <a:gd name="connsiteX1" fmla="*/ 610243 w 609600"/>
                    <a:gd name="connsiteY1" fmla="*/ 309 h 76200"/>
                    <a:gd name="connsiteX2" fmla="*/ 610243 w 609600"/>
                    <a:gd name="connsiteY2" fmla="*/ 76509 h 76200"/>
                    <a:gd name="connsiteX3" fmla="*/ 572143 w 609600"/>
                    <a:gd name="connsiteY3" fmla="*/ 76509 h 76200"/>
                    <a:gd name="connsiteX4" fmla="*/ 38743 w 609600"/>
                    <a:gd name="connsiteY4" fmla="*/ 76509 h 76200"/>
                    <a:gd name="connsiteX5" fmla="*/ 643 w 609600"/>
                    <a:gd name="connsiteY5" fmla="*/ 76509 h 76200"/>
                    <a:gd name="connsiteX6" fmla="*/ 643 w 609600"/>
                    <a:gd name="connsiteY6" fmla="*/ 309 h 76200"/>
                    <a:gd name="connsiteX7" fmla="*/ 38743 w 609600"/>
                    <a:gd name="connsiteY7" fmla="*/ 309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9600" h="76200">
                      <a:moveTo>
                        <a:pt x="572143" y="309"/>
                      </a:moveTo>
                      <a:cubicBezTo>
                        <a:pt x="593185" y="309"/>
                        <a:pt x="610243" y="309"/>
                        <a:pt x="610243" y="309"/>
                      </a:cubicBezTo>
                      <a:lnTo>
                        <a:pt x="610243" y="76509"/>
                      </a:lnTo>
                      <a:cubicBezTo>
                        <a:pt x="610243" y="76509"/>
                        <a:pt x="593185" y="76509"/>
                        <a:pt x="572143" y="76509"/>
                      </a:cubicBezTo>
                      <a:lnTo>
                        <a:pt x="38743" y="76509"/>
                      </a:lnTo>
                      <a:cubicBezTo>
                        <a:pt x="17701" y="76509"/>
                        <a:pt x="643" y="76509"/>
                        <a:pt x="643" y="76509"/>
                      </a:cubicBezTo>
                      <a:lnTo>
                        <a:pt x="643" y="309"/>
                      </a:lnTo>
                      <a:cubicBezTo>
                        <a:pt x="643" y="309"/>
                        <a:pt x="17701" y="309"/>
                        <a:pt x="38743" y="309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196" name="그래픽 13">
                  <a:extLst>
                    <a:ext uri="{FF2B5EF4-FFF2-40B4-BE49-F238E27FC236}">
                      <a16:creationId xmlns:a16="http://schemas.microsoft.com/office/drawing/2014/main" id="{E775EBBC-3775-434F-AADF-3D0F52638D1D}"/>
                    </a:ext>
                  </a:extLst>
                </p:cNvPr>
                <p:cNvSpPr/>
                <p:nvPr/>
              </p:nvSpPr>
              <p:spPr>
                <a:xfrm>
                  <a:off x="6455766" y="4258595"/>
                  <a:ext cx="609600" cy="76200"/>
                </a:xfrm>
                <a:custGeom>
                  <a:avLst/>
                  <a:gdLst>
                    <a:gd name="connsiteX0" fmla="*/ 572143 w 609600"/>
                    <a:gd name="connsiteY0" fmla="*/ 362 h 76200"/>
                    <a:gd name="connsiteX1" fmla="*/ 610243 w 609600"/>
                    <a:gd name="connsiteY1" fmla="*/ 362 h 76200"/>
                    <a:gd name="connsiteX2" fmla="*/ 610243 w 609600"/>
                    <a:gd name="connsiteY2" fmla="*/ 76562 h 76200"/>
                    <a:gd name="connsiteX3" fmla="*/ 572143 w 609600"/>
                    <a:gd name="connsiteY3" fmla="*/ 76562 h 76200"/>
                    <a:gd name="connsiteX4" fmla="*/ 38743 w 609600"/>
                    <a:gd name="connsiteY4" fmla="*/ 76562 h 76200"/>
                    <a:gd name="connsiteX5" fmla="*/ 643 w 609600"/>
                    <a:gd name="connsiteY5" fmla="*/ 76562 h 76200"/>
                    <a:gd name="connsiteX6" fmla="*/ 643 w 609600"/>
                    <a:gd name="connsiteY6" fmla="*/ 362 h 76200"/>
                    <a:gd name="connsiteX7" fmla="*/ 38743 w 609600"/>
                    <a:gd name="connsiteY7" fmla="*/ 362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9600" h="76200">
                      <a:moveTo>
                        <a:pt x="572143" y="362"/>
                      </a:moveTo>
                      <a:cubicBezTo>
                        <a:pt x="593185" y="362"/>
                        <a:pt x="610243" y="362"/>
                        <a:pt x="610243" y="362"/>
                      </a:cubicBezTo>
                      <a:lnTo>
                        <a:pt x="610243" y="76562"/>
                      </a:lnTo>
                      <a:cubicBezTo>
                        <a:pt x="610243" y="76562"/>
                        <a:pt x="593185" y="76562"/>
                        <a:pt x="572143" y="76562"/>
                      </a:cubicBezTo>
                      <a:lnTo>
                        <a:pt x="38743" y="76562"/>
                      </a:lnTo>
                      <a:cubicBezTo>
                        <a:pt x="17701" y="76562"/>
                        <a:pt x="643" y="76562"/>
                        <a:pt x="643" y="76562"/>
                      </a:cubicBezTo>
                      <a:lnTo>
                        <a:pt x="643" y="362"/>
                      </a:lnTo>
                      <a:cubicBezTo>
                        <a:pt x="643" y="362"/>
                        <a:pt x="17701" y="362"/>
                        <a:pt x="38743" y="362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grpSp>
              <p:nvGrpSpPr>
                <p:cNvPr id="197" name="그래픽 13">
                  <a:extLst>
                    <a:ext uri="{FF2B5EF4-FFF2-40B4-BE49-F238E27FC236}">
                      <a16:creationId xmlns:a16="http://schemas.microsoft.com/office/drawing/2014/main" id="{13EC1802-82F1-4FF5-8381-AAD53827BF7E}"/>
                    </a:ext>
                  </a:extLst>
                </p:cNvPr>
                <p:cNvGrpSpPr/>
                <p:nvPr/>
              </p:nvGrpSpPr>
              <p:grpSpPr>
                <a:xfrm>
                  <a:off x="6455766" y="3905760"/>
                  <a:ext cx="877442" cy="57150"/>
                  <a:chOff x="6455766" y="3905760"/>
                  <a:chExt cx="877442" cy="57150"/>
                </a:xfrm>
              </p:grpSpPr>
              <p:sp>
                <p:nvSpPr>
                  <p:cNvPr id="214" name="그래픽 13">
                    <a:extLst>
                      <a:ext uri="{FF2B5EF4-FFF2-40B4-BE49-F238E27FC236}">
                        <a16:creationId xmlns:a16="http://schemas.microsoft.com/office/drawing/2014/main" id="{3BAC6621-88CE-4130-8F1C-9C93F9F98C24}"/>
                      </a:ext>
                    </a:extLst>
                  </p:cNvPr>
                  <p:cNvSpPr/>
                  <p:nvPr/>
                </p:nvSpPr>
                <p:spPr>
                  <a:xfrm>
                    <a:off x="6455766" y="3905760"/>
                    <a:ext cx="762000" cy="57150"/>
                  </a:xfrm>
                  <a:custGeom>
                    <a:avLst/>
                    <a:gdLst>
                      <a:gd name="connsiteX0" fmla="*/ 734068 w 762000"/>
                      <a:gd name="connsiteY0" fmla="*/ 325 h 57150"/>
                      <a:gd name="connsiteX1" fmla="*/ 762643 w 762000"/>
                      <a:gd name="connsiteY1" fmla="*/ 325 h 57150"/>
                      <a:gd name="connsiteX2" fmla="*/ 762643 w 762000"/>
                      <a:gd name="connsiteY2" fmla="*/ 57475 h 57150"/>
                      <a:gd name="connsiteX3" fmla="*/ 734068 w 762000"/>
                      <a:gd name="connsiteY3" fmla="*/ 57475 h 57150"/>
                      <a:gd name="connsiteX4" fmla="*/ 29218 w 762000"/>
                      <a:gd name="connsiteY4" fmla="*/ 57475 h 57150"/>
                      <a:gd name="connsiteX5" fmla="*/ 643 w 762000"/>
                      <a:gd name="connsiteY5" fmla="*/ 57475 h 57150"/>
                      <a:gd name="connsiteX6" fmla="*/ 643 w 762000"/>
                      <a:gd name="connsiteY6" fmla="*/ 325 h 57150"/>
                      <a:gd name="connsiteX7" fmla="*/ 29218 w 762000"/>
                      <a:gd name="connsiteY7" fmla="*/ 325 h 57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62000" h="57150">
                        <a:moveTo>
                          <a:pt x="734068" y="325"/>
                        </a:moveTo>
                        <a:cubicBezTo>
                          <a:pt x="749849" y="325"/>
                          <a:pt x="762643" y="325"/>
                          <a:pt x="762643" y="325"/>
                        </a:cubicBezTo>
                        <a:lnTo>
                          <a:pt x="762643" y="57475"/>
                        </a:lnTo>
                        <a:cubicBezTo>
                          <a:pt x="762643" y="57475"/>
                          <a:pt x="749849" y="57475"/>
                          <a:pt x="734068" y="57475"/>
                        </a:cubicBezTo>
                        <a:lnTo>
                          <a:pt x="29218" y="57475"/>
                        </a:lnTo>
                        <a:cubicBezTo>
                          <a:pt x="13436" y="57475"/>
                          <a:pt x="643" y="57475"/>
                          <a:pt x="643" y="57475"/>
                        </a:cubicBezTo>
                        <a:lnTo>
                          <a:pt x="643" y="325"/>
                        </a:lnTo>
                        <a:cubicBezTo>
                          <a:pt x="643" y="325"/>
                          <a:pt x="13436" y="325"/>
                          <a:pt x="29218" y="325"/>
                        </a:cubicBezTo>
                        <a:close/>
                      </a:path>
                    </a:pathLst>
                  </a:custGeom>
                  <a:solidFill>
                    <a:srgbClr val="D3D3D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215" name="그래픽 13">
                    <a:extLst>
                      <a:ext uri="{FF2B5EF4-FFF2-40B4-BE49-F238E27FC236}">
                        <a16:creationId xmlns:a16="http://schemas.microsoft.com/office/drawing/2014/main" id="{373DE023-EF30-4791-BDCE-3E54C7F2E984}"/>
                      </a:ext>
                    </a:extLst>
                  </p:cNvPr>
                  <p:cNvSpPr/>
                  <p:nvPr/>
                </p:nvSpPr>
                <p:spPr>
                  <a:xfrm>
                    <a:off x="7281964" y="3922010"/>
                    <a:ext cx="51243" cy="25622"/>
                  </a:xfrm>
                  <a:custGeom>
                    <a:avLst/>
                    <a:gdLst>
                      <a:gd name="connsiteX0" fmla="*/ -9018 w 51243"/>
                      <a:gd name="connsiteY0" fmla="*/ 10 h 25622"/>
                      <a:gd name="connsiteX1" fmla="*/ 16608 w 51243"/>
                      <a:gd name="connsiteY1" fmla="*/ 25632 h 25622"/>
                      <a:gd name="connsiteX2" fmla="*/ 42225 w 51243"/>
                      <a:gd name="connsiteY2" fmla="*/ 10 h 25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1243" h="25622">
                        <a:moveTo>
                          <a:pt x="-9018" y="10"/>
                        </a:moveTo>
                        <a:lnTo>
                          <a:pt x="16608" y="25632"/>
                        </a:lnTo>
                        <a:lnTo>
                          <a:pt x="42225" y="10"/>
                        </a:lnTo>
                      </a:path>
                    </a:pathLst>
                  </a:custGeom>
                  <a:noFill/>
                  <a:ln w="19050" cap="rnd">
                    <a:solidFill>
                      <a:srgbClr val="C7C7C7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198" name="그래픽 13">
                  <a:extLst>
                    <a:ext uri="{FF2B5EF4-FFF2-40B4-BE49-F238E27FC236}">
                      <a16:creationId xmlns:a16="http://schemas.microsoft.com/office/drawing/2014/main" id="{E5EA0CC5-6CDC-489E-9A5F-6AEAD16FD40A}"/>
                    </a:ext>
                  </a:extLst>
                </p:cNvPr>
                <p:cNvGrpSpPr/>
                <p:nvPr/>
              </p:nvGrpSpPr>
              <p:grpSpPr>
                <a:xfrm>
                  <a:off x="6455766" y="4410585"/>
                  <a:ext cx="896492" cy="57150"/>
                  <a:chOff x="6455766" y="4410585"/>
                  <a:chExt cx="896492" cy="57150"/>
                </a:xfrm>
              </p:grpSpPr>
              <p:sp>
                <p:nvSpPr>
                  <p:cNvPr id="212" name="그래픽 13">
                    <a:extLst>
                      <a:ext uri="{FF2B5EF4-FFF2-40B4-BE49-F238E27FC236}">
                        <a16:creationId xmlns:a16="http://schemas.microsoft.com/office/drawing/2014/main" id="{025902BF-0019-455B-9630-869979D3C67B}"/>
                      </a:ext>
                    </a:extLst>
                  </p:cNvPr>
                  <p:cNvSpPr/>
                  <p:nvPr/>
                </p:nvSpPr>
                <p:spPr>
                  <a:xfrm>
                    <a:off x="6455766" y="4410585"/>
                    <a:ext cx="762000" cy="57150"/>
                  </a:xfrm>
                  <a:custGeom>
                    <a:avLst/>
                    <a:gdLst>
                      <a:gd name="connsiteX0" fmla="*/ 734068 w 762000"/>
                      <a:gd name="connsiteY0" fmla="*/ 378 h 57150"/>
                      <a:gd name="connsiteX1" fmla="*/ 762643 w 762000"/>
                      <a:gd name="connsiteY1" fmla="*/ 378 h 57150"/>
                      <a:gd name="connsiteX2" fmla="*/ 762643 w 762000"/>
                      <a:gd name="connsiteY2" fmla="*/ 57528 h 57150"/>
                      <a:gd name="connsiteX3" fmla="*/ 734068 w 762000"/>
                      <a:gd name="connsiteY3" fmla="*/ 57528 h 57150"/>
                      <a:gd name="connsiteX4" fmla="*/ 29218 w 762000"/>
                      <a:gd name="connsiteY4" fmla="*/ 57528 h 57150"/>
                      <a:gd name="connsiteX5" fmla="*/ 643 w 762000"/>
                      <a:gd name="connsiteY5" fmla="*/ 57528 h 57150"/>
                      <a:gd name="connsiteX6" fmla="*/ 643 w 762000"/>
                      <a:gd name="connsiteY6" fmla="*/ 378 h 57150"/>
                      <a:gd name="connsiteX7" fmla="*/ 29218 w 762000"/>
                      <a:gd name="connsiteY7" fmla="*/ 378 h 57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62000" h="57150">
                        <a:moveTo>
                          <a:pt x="734068" y="378"/>
                        </a:moveTo>
                        <a:cubicBezTo>
                          <a:pt x="749849" y="378"/>
                          <a:pt x="762643" y="378"/>
                          <a:pt x="762643" y="378"/>
                        </a:cubicBezTo>
                        <a:lnTo>
                          <a:pt x="762643" y="57528"/>
                        </a:lnTo>
                        <a:cubicBezTo>
                          <a:pt x="762643" y="57528"/>
                          <a:pt x="749849" y="57528"/>
                          <a:pt x="734068" y="57528"/>
                        </a:cubicBezTo>
                        <a:lnTo>
                          <a:pt x="29218" y="57528"/>
                        </a:lnTo>
                        <a:cubicBezTo>
                          <a:pt x="13436" y="57528"/>
                          <a:pt x="643" y="57528"/>
                          <a:pt x="643" y="57528"/>
                        </a:cubicBezTo>
                        <a:lnTo>
                          <a:pt x="643" y="378"/>
                        </a:lnTo>
                        <a:cubicBezTo>
                          <a:pt x="643" y="378"/>
                          <a:pt x="13436" y="378"/>
                          <a:pt x="29218" y="378"/>
                        </a:cubicBezTo>
                        <a:close/>
                      </a:path>
                    </a:pathLst>
                  </a:custGeom>
                  <a:solidFill>
                    <a:srgbClr val="D3D3D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213" name="그래픽 13">
                    <a:extLst>
                      <a:ext uri="{FF2B5EF4-FFF2-40B4-BE49-F238E27FC236}">
                        <a16:creationId xmlns:a16="http://schemas.microsoft.com/office/drawing/2014/main" id="{A8D651EB-BFC4-441F-8E1A-FCC7E579DB6B}"/>
                      </a:ext>
                    </a:extLst>
                  </p:cNvPr>
                  <p:cNvSpPr/>
                  <p:nvPr/>
                </p:nvSpPr>
                <p:spPr>
                  <a:xfrm>
                    <a:off x="7301014" y="4426835"/>
                    <a:ext cx="51243" cy="25622"/>
                  </a:xfrm>
                  <a:custGeom>
                    <a:avLst/>
                    <a:gdLst>
                      <a:gd name="connsiteX0" fmla="*/ -9016 w 51243"/>
                      <a:gd name="connsiteY0" fmla="*/ 63 h 25622"/>
                      <a:gd name="connsiteX1" fmla="*/ 16610 w 51243"/>
                      <a:gd name="connsiteY1" fmla="*/ 25685 h 25622"/>
                      <a:gd name="connsiteX2" fmla="*/ 42227 w 51243"/>
                      <a:gd name="connsiteY2" fmla="*/ 63 h 25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1243" h="25622">
                        <a:moveTo>
                          <a:pt x="-9016" y="63"/>
                        </a:moveTo>
                        <a:lnTo>
                          <a:pt x="16610" y="25685"/>
                        </a:lnTo>
                        <a:lnTo>
                          <a:pt x="42227" y="63"/>
                        </a:lnTo>
                      </a:path>
                    </a:pathLst>
                  </a:custGeom>
                  <a:noFill/>
                  <a:ln w="19050" cap="rnd">
                    <a:solidFill>
                      <a:srgbClr val="C7C7C7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199" name="그래픽 13">
                  <a:extLst>
                    <a:ext uri="{FF2B5EF4-FFF2-40B4-BE49-F238E27FC236}">
                      <a16:creationId xmlns:a16="http://schemas.microsoft.com/office/drawing/2014/main" id="{F2BBBD42-9462-4D7F-B1AF-58F05F82DA0C}"/>
                    </a:ext>
                  </a:extLst>
                </p:cNvPr>
                <p:cNvGrpSpPr/>
                <p:nvPr/>
              </p:nvGrpSpPr>
              <p:grpSpPr>
                <a:xfrm>
                  <a:off x="6455766" y="4543935"/>
                  <a:ext cx="744092" cy="57150"/>
                  <a:chOff x="6455766" y="4543935"/>
                  <a:chExt cx="744092" cy="57150"/>
                </a:xfrm>
              </p:grpSpPr>
              <p:sp>
                <p:nvSpPr>
                  <p:cNvPr id="210" name="그래픽 13">
                    <a:extLst>
                      <a:ext uri="{FF2B5EF4-FFF2-40B4-BE49-F238E27FC236}">
                        <a16:creationId xmlns:a16="http://schemas.microsoft.com/office/drawing/2014/main" id="{EA56635B-8659-4632-B938-4D56EDB0BEB6}"/>
                      </a:ext>
                    </a:extLst>
                  </p:cNvPr>
                  <p:cNvSpPr/>
                  <p:nvPr/>
                </p:nvSpPr>
                <p:spPr>
                  <a:xfrm>
                    <a:off x="6455766" y="4543935"/>
                    <a:ext cx="609600" cy="57150"/>
                  </a:xfrm>
                  <a:custGeom>
                    <a:avLst/>
                    <a:gdLst>
                      <a:gd name="connsiteX0" fmla="*/ 581668 w 609600"/>
                      <a:gd name="connsiteY0" fmla="*/ 392 h 57150"/>
                      <a:gd name="connsiteX1" fmla="*/ 610243 w 609600"/>
                      <a:gd name="connsiteY1" fmla="*/ 392 h 57150"/>
                      <a:gd name="connsiteX2" fmla="*/ 610243 w 609600"/>
                      <a:gd name="connsiteY2" fmla="*/ 57542 h 57150"/>
                      <a:gd name="connsiteX3" fmla="*/ 581668 w 609600"/>
                      <a:gd name="connsiteY3" fmla="*/ 57542 h 57150"/>
                      <a:gd name="connsiteX4" fmla="*/ 29218 w 609600"/>
                      <a:gd name="connsiteY4" fmla="*/ 57542 h 57150"/>
                      <a:gd name="connsiteX5" fmla="*/ 643 w 609600"/>
                      <a:gd name="connsiteY5" fmla="*/ 57542 h 57150"/>
                      <a:gd name="connsiteX6" fmla="*/ 643 w 609600"/>
                      <a:gd name="connsiteY6" fmla="*/ 392 h 57150"/>
                      <a:gd name="connsiteX7" fmla="*/ 29218 w 609600"/>
                      <a:gd name="connsiteY7" fmla="*/ 392 h 57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09600" h="57150">
                        <a:moveTo>
                          <a:pt x="581668" y="392"/>
                        </a:moveTo>
                        <a:cubicBezTo>
                          <a:pt x="597449" y="392"/>
                          <a:pt x="610243" y="392"/>
                          <a:pt x="610243" y="392"/>
                        </a:cubicBezTo>
                        <a:lnTo>
                          <a:pt x="610243" y="57542"/>
                        </a:lnTo>
                        <a:cubicBezTo>
                          <a:pt x="610243" y="57542"/>
                          <a:pt x="597449" y="57542"/>
                          <a:pt x="581668" y="57542"/>
                        </a:cubicBezTo>
                        <a:lnTo>
                          <a:pt x="29218" y="57542"/>
                        </a:lnTo>
                        <a:cubicBezTo>
                          <a:pt x="13436" y="57542"/>
                          <a:pt x="643" y="57542"/>
                          <a:pt x="643" y="57542"/>
                        </a:cubicBezTo>
                        <a:lnTo>
                          <a:pt x="643" y="392"/>
                        </a:lnTo>
                        <a:cubicBezTo>
                          <a:pt x="643" y="392"/>
                          <a:pt x="13436" y="392"/>
                          <a:pt x="29218" y="392"/>
                        </a:cubicBezTo>
                        <a:close/>
                      </a:path>
                    </a:pathLst>
                  </a:custGeom>
                  <a:solidFill>
                    <a:srgbClr val="D3D3D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211" name="그래픽 13">
                    <a:extLst>
                      <a:ext uri="{FF2B5EF4-FFF2-40B4-BE49-F238E27FC236}">
                        <a16:creationId xmlns:a16="http://schemas.microsoft.com/office/drawing/2014/main" id="{E9F20731-546E-4EBC-ABBE-EE64B2B14DAD}"/>
                      </a:ext>
                    </a:extLst>
                  </p:cNvPr>
                  <p:cNvSpPr/>
                  <p:nvPr/>
                </p:nvSpPr>
                <p:spPr>
                  <a:xfrm>
                    <a:off x="7148614" y="4560185"/>
                    <a:ext cx="51243" cy="25622"/>
                  </a:xfrm>
                  <a:custGeom>
                    <a:avLst/>
                    <a:gdLst>
                      <a:gd name="connsiteX0" fmla="*/ -9032 w 51243"/>
                      <a:gd name="connsiteY0" fmla="*/ 77 h 25622"/>
                      <a:gd name="connsiteX1" fmla="*/ 16594 w 51243"/>
                      <a:gd name="connsiteY1" fmla="*/ 25699 h 25622"/>
                      <a:gd name="connsiteX2" fmla="*/ 42211 w 51243"/>
                      <a:gd name="connsiteY2" fmla="*/ 77 h 25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1243" h="25622">
                        <a:moveTo>
                          <a:pt x="-9032" y="77"/>
                        </a:moveTo>
                        <a:lnTo>
                          <a:pt x="16594" y="25699"/>
                        </a:lnTo>
                        <a:lnTo>
                          <a:pt x="42211" y="77"/>
                        </a:lnTo>
                      </a:path>
                    </a:pathLst>
                  </a:custGeom>
                  <a:noFill/>
                  <a:ln w="19050" cap="rnd">
                    <a:solidFill>
                      <a:srgbClr val="C7C7C7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200" name="그래픽 13">
                  <a:extLst>
                    <a:ext uri="{FF2B5EF4-FFF2-40B4-BE49-F238E27FC236}">
                      <a16:creationId xmlns:a16="http://schemas.microsoft.com/office/drawing/2014/main" id="{3742494F-7F44-45D3-8BA6-E6FEE28CA464}"/>
                    </a:ext>
                  </a:extLst>
                </p:cNvPr>
                <p:cNvGrpSpPr/>
                <p:nvPr/>
              </p:nvGrpSpPr>
              <p:grpSpPr>
                <a:xfrm>
                  <a:off x="6455766" y="4677285"/>
                  <a:ext cx="601217" cy="57150"/>
                  <a:chOff x="6455766" y="4677285"/>
                  <a:chExt cx="601217" cy="57150"/>
                </a:xfrm>
              </p:grpSpPr>
              <p:sp>
                <p:nvSpPr>
                  <p:cNvPr id="208" name="그래픽 13">
                    <a:extLst>
                      <a:ext uri="{FF2B5EF4-FFF2-40B4-BE49-F238E27FC236}">
                        <a16:creationId xmlns:a16="http://schemas.microsoft.com/office/drawing/2014/main" id="{9C80ABC2-C5CE-447E-9E5B-DCFF94FFA694}"/>
                      </a:ext>
                    </a:extLst>
                  </p:cNvPr>
                  <p:cNvSpPr/>
                  <p:nvPr/>
                </p:nvSpPr>
                <p:spPr>
                  <a:xfrm>
                    <a:off x="6455766" y="4677285"/>
                    <a:ext cx="447675" cy="57150"/>
                  </a:xfrm>
                  <a:custGeom>
                    <a:avLst/>
                    <a:gdLst>
                      <a:gd name="connsiteX0" fmla="*/ 419743 w 447675"/>
                      <a:gd name="connsiteY0" fmla="*/ 406 h 57150"/>
                      <a:gd name="connsiteX1" fmla="*/ 448318 w 447675"/>
                      <a:gd name="connsiteY1" fmla="*/ 406 h 57150"/>
                      <a:gd name="connsiteX2" fmla="*/ 448318 w 447675"/>
                      <a:gd name="connsiteY2" fmla="*/ 57556 h 57150"/>
                      <a:gd name="connsiteX3" fmla="*/ 419743 w 447675"/>
                      <a:gd name="connsiteY3" fmla="*/ 57556 h 57150"/>
                      <a:gd name="connsiteX4" fmla="*/ 29218 w 447675"/>
                      <a:gd name="connsiteY4" fmla="*/ 57556 h 57150"/>
                      <a:gd name="connsiteX5" fmla="*/ 643 w 447675"/>
                      <a:gd name="connsiteY5" fmla="*/ 57556 h 57150"/>
                      <a:gd name="connsiteX6" fmla="*/ 643 w 447675"/>
                      <a:gd name="connsiteY6" fmla="*/ 406 h 57150"/>
                      <a:gd name="connsiteX7" fmla="*/ 29218 w 447675"/>
                      <a:gd name="connsiteY7" fmla="*/ 406 h 57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47675" h="57150">
                        <a:moveTo>
                          <a:pt x="419743" y="406"/>
                        </a:moveTo>
                        <a:cubicBezTo>
                          <a:pt x="435524" y="406"/>
                          <a:pt x="448318" y="406"/>
                          <a:pt x="448318" y="406"/>
                        </a:cubicBezTo>
                        <a:lnTo>
                          <a:pt x="448318" y="57556"/>
                        </a:lnTo>
                        <a:cubicBezTo>
                          <a:pt x="448318" y="57556"/>
                          <a:pt x="435524" y="57556"/>
                          <a:pt x="419743" y="57556"/>
                        </a:cubicBezTo>
                        <a:lnTo>
                          <a:pt x="29218" y="57556"/>
                        </a:lnTo>
                        <a:cubicBezTo>
                          <a:pt x="13436" y="57556"/>
                          <a:pt x="643" y="57556"/>
                          <a:pt x="643" y="57556"/>
                        </a:cubicBezTo>
                        <a:lnTo>
                          <a:pt x="643" y="406"/>
                        </a:lnTo>
                        <a:cubicBezTo>
                          <a:pt x="643" y="406"/>
                          <a:pt x="13436" y="406"/>
                          <a:pt x="29218" y="406"/>
                        </a:cubicBezTo>
                        <a:close/>
                      </a:path>
                    </a:pathLst>
                  </a:custGeom>
                  <a:solidFill>
                    <a:srgbClr val="D3D3D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209" name="그래픽 13">
                    <a:extLst>
                      <a:ext uri="{FF2B5EF4-FFF2-40B4-BE49-F238E27FC236}">
                        <a16:creationId xmlns:a16="http://schemas.microsoft.com/office/drawing/2014/main" id="{A279AAD7-DEAE-4E64-9854-8C20D1168125}"/>
                      </a:ext>
                    </a:extLst>
                  </p:cNvPr>
                  <p:cNvSpPr/>
                  <p:nvPr/>
                </p:nvSpPr>
                <p:spPr>
                  <a:xfrm>
                    <a:off x="7005739" y="4693535"/>
                    <a:ext cx="51243" cy="25622"/>
                  </a:xfrm>
                  <a:custGeom>
                    <a:avLst/>
                    <a:gdLst>
                      <a:gd name="connsiteX0" fmla="*/ -9047 w 51243"/>
                      <a:gd name="connsiteY0" fmla="*/ 91 h 25622"/>
                      <a:gd name="connsiteX1" fmla="*/ 16579 w 51243"/>
                      <a:gd name="connsiteY1" fmla="*/ 25713 h 25622"/>
                      <a:gd name="connsiteX2" fmla="*/ 42196 w 51243"/>
                      <a:gd name="connsiteY2" fmla="*/ 91 h 25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1243" h="25622">
                        <a:moveTo>
                          <a:pt x="-9047" y="91"/>
                        </a:moveTo>
                        <a:lnTo>
                          <a:pt x="16579" y="25713"/>
                        </a:lnTo>
                        <a:lnTo>
                          <a:pt x="42196" y="91"/>
                        </a:lnTo>
                      </a:path>
                    </a:pathLst>
                  </a:custGeom>
                  <a:noFill/>
                  <a:ln w="19050" cap="rnd">
                    <a:solidFill>
                      <a:srgbClr val="C7C7C7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sp>
              <p:nvSpPr>
                <p:cNvPr id="201" name="그래픽 13">
                  <a:extLst>
                    <a:ext uri="{FF2B5EF4-FFF2-40B4-BE49-F238E27FC236}">
                      <a16:creationId xmlns:a16="http://schemas.microsoft.com/office/drawing/2014/main" id="{D26DF7CB-F3DB-445E-AD7F-B0CF07107F48}"/>
                    </a:ext>
                  </a:extLst>
                </p:cNvPr>
                <p:cNvSpPr/>
                <p:nvPr/>
              </p:nvSpPr>
              <p:spPr>
                <a:xfrm>
                  <a:off x="6298603" y="4110957"/>
                  <a:ext cx="1762125" cy="9525"/>
                </a:xfrm>
                <a:custGeom>
                  <a:avLst/>
                  <a:gdLst>
                    <a:gd name="connsiteX0" fmla="*/ 626 w 1762125"/>
                    <a:gd name="connsiteY0" fmla="*/ 347 h 9525"/>
                    <a:gd name="connsiteX1" fmla="*/ 1762751 w 1762125"/>
                    <a:gd name="connsiteY1" fmla="*/ 347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62125" h="9525">
                      <a:moveTo>
                        <a:pt x="626" y="347"/>
                      </a:moveTo>
                      <a:lnTo>
                        <a:pt x="1762751" y="347"/>
                      </a:lnTo>
                    </a:path>
                  </a:pathLst>
                </a:custGeom>
                <a:ln w="19050" cap="flat">
                  <a:solidFill>
                    <a:srgbClr val="D3D3D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grpSp>
              <p:nvGrpSpPr>
                <p:cNvPr id="202" name="그래픽 13">
                  <a:extLst>
                    <a:ext uri="{FF2B5EF4-FFF2-40B4-BE49-F238E27FC236}">
                      <a16:creationId xmlns:a16="http://schemas.microsoft.com/office/drawing/2014/main" id="{C930E77F-86D5-4FDB-A690-31BC12606F62}"/>
                    </a:ext>
                  </a:extLst>
                </p:cNvPr>
                <p:cNvGrpSpPr/>
                <p:nvPr/>
              </p:nvGrpSpPr>
              <p:grpSpPr>
                <a:xfrm>
                  <a:off x="6684366" y="4849145"/>
                  <a:ext cx="495300" cy="152400"/>
                  <a:chOff x="6684366" y="4849145"/>
                  <a:chExt cx="495300" cy="152400"/>
                </a:xfrm>
                <a:solidFill>
                  <a:srgbClr val="D3D3D3"/>
                </a:solidFill>
              </p:grpSpPr>
              <p:sp>
                <p:nvSpPr>
                  <p:cNvPr id="206" name="그래픽 13">
                    <a:extLst>
                      <a:ext uri="{FF2B5EF4-FFF2-40B4-BE49-F238E27FC236}">
                        <a16:creationId xmlns:a16="http://schemas.microsoft.com/office/drawing/2014/main" id="{E6C0CBC4-DFD1-4B94-A9AE-FA8B67AB18F4}"/>
                      </a:ext>
                    </a:extLst>
                  </p:cNvPr>
                  <p:cNvSpPr/>
                  <p:nvPr/>
                </p:nvSpPr>
                <p:spPr>
                  <a:xfrm>
                    <a:off x="6912966" y="4906295"/>
                    <a:ext cx="266700" cy="38100"/>
                  </a:xfrm>
                  <a:custGeom>
                    <a:avLst/>
                    <a:gdLst>
                      <a:gd name="connsiteX0" fmla="*/ 248341 w 266700"/>
                      <a:gd name="connsiteY0" fmla="*/ 430 h 38100"/>
                      <a:gd name="connsiteX1" fmla="*/ 267391 w 266700"/>
                      <a:gd name="connsiteY1" fmla="*/ 430 h 38100"/>
                      <a:gd name="connsiteX2" fmla="*/ 267391 w 266700"/>
                      <a:gd name="connsiteY2" fmla="*/ 38530 h 38100"/>
                      <a:gd name="connsiteX3" fmla="*/ 248341 w 266700"/>
                      <a:gd name="connsiteY3" fmla="*/ 38530 h 38100"/>
                      <a:gd name="connsiteX4" fmla="*/ 19741 w 266700"/>
                      <a:gd name="connsiteY4" fmla="*/ 38530 h 38100"/>
                      <a:gd name="connsiteX5" fmla="*/ 691 w 266700"/>
                      <a:gd name="connsiteY5" fmla="*/ 38530 h 38100"/>
                      <a:gd name="connsiteX6" fmla="*/ 691 w 266700"/>
                      <a:gd name="connsiteY6" fmla="*/ 430 h 38100"/>
                      <a:gd name="connsiteX7" fmla="*/ 19741 w 266700"/>
                      <a:gd name="connsiteY7" fmla="*/ 430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66700" h="38100">
                        <a:moveTo>
                          <a:pt x="248341" y="430"/>
                        </a:moveTo>
                        <a:cubicBezTo>
                          <a:pt x="258862" y="430"/>
                          <a:pt x="267391" y="430"/>
                          <a:pt x="267391" y="430"/>
                        </a:cubicBezTo>
                        <a:lnTo>
                          <a:pt x="267391" y="38530"/>
                        </a:lnTo>
                        <a:cubicBezTo>
                          <a:pt x="267391" y="38530"/>
                          <a:pt x="258862" y="38530"/>
                          <a:pt x="248341" y="38530"/>
                        </a:cubicBezTo>
                        <a:lnTo>
                          <a:pt x="19741" y="38530"/>
                        </a:lnTo>
                        <a:cubicBezTo>
                          <a:pt x="9220" y="38530"/>
                          <a:pt x="691" y="38530"/>
                          <a:pt x="691" y="38530"/>
                        </a:cubicBezTo>
                        <a:lnTo>
                          <a:pt x="691" y="430"/>
                        </a:lnTo>
                        <a:cubicBezTo>
                          <a:pt x="691" y="430"/>
                          <a:pt x="9220" y="430"/>
                          <a:pt x="19741" y="430"/>
                        </a:cubicBezTo>
                        <a:close/>
                      </a:path>
                    </a:pathLst>
                  </a:custGeom>
                  <a:solidFill>
                    <a:srgbClr val="D3D3D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207" name="그래픽 13">
                    <a:extLst>
                      <a:ext uri="{FF2B5EF4-FFF2-40B4-BE49-F238E27FC236}">
                        <a16:creationId xmlns:a16="http://schemas.microsoft.com/office/drawing/2014/main" id="{2DCEA2D7-171D-4771-90FF-43471ADECB6C}"/>
                      </a:ext>
                    </a:extLst>
                  </p:cNvPr>
                  <p:cNvSpPr/>
                  <p:nvPr/>
                </p:nvSpPr>
                <p:spPr>
                  <a:xfrm>
                    <a:off x="6684366" y="4849145"/>
                    <a:ext cx="152400" cy="152400"/>
                  </a:xfrm>
                  <a:custGeom>
                    <a:avLst/>
                    <a:gdLst>
                      <a:gd name="connsiteX0" fmla="*/ 105442 w 152400"/>
                      <a:gd name="connsiteY0" fmla="*/ 424 h 152400"/>
                      <a:gd name="connsiteX1" fmla="*/ 153067 w 152400"/>
                      <a:gd name="connsiteY1" fmla="*/ 424 h 152400"/>
                      <a:gd name="connsiteX2" fmla="*/ 153067 w 152400"/>
                      <a:gd name="connsiteY2" fmla="*/ 152824 h 152400"/>
                      <a:gd name="connsiteX3" fmla="*/ 105442 w 152400"/>
                      <a:gd name="connsiteY3" fmla="*/ 152824 h 152400"/>
                      <a:gd name="connsiteX4" fmla="*/ 48292 w 152400"/>
                      <a:gd name="connsiteY4" fmla="*/ 152824 h 152400"/>
                      <a:gd name="connsiteX5" fmla="*/ 667 w 152400"/>
                      <a:gd name="connsiteY5" fmla="*/ 152824 h 152400"/>
                      <a:gd name="connsiteX6" fmla="*/ 667 w 152400"/>
                      <a:gd name="connsiteY6" fmla="*/ 424 h 152400"/>
                      <a:gd name="connsiteX7" fmla="*/ 48292 w 152400"/>
                      <a:gd name="connsiteY7" fmla="*/ 424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2400" h="152400">
                        <a:moveTo>
                          <a:pt x="105442" y="424"/>
                        </a:moveTo>
                        <a:cubicBezTo>
                          <a:pt x="131744" y="424"/>
                          <a:pt x="153067" y="424"/>
                          <a:pt x="153067" y="424"/>
                        </a:cubicBezTo>
                        <a:lnTo>
                          <a:pt x="153067" y="152824"/>
                        </a:lnTo>
                        <a:cubicBezTo>
                          <a:pt x="153067" y="152824"/>
                          <a:pt x="131744" y="152824"/>
                          <a:pt x="105442" y="152824"/>
                        </a:cubicBezTo>
                        <a:lnTo>
                          <a:pt x="48292" y="152824"/>
                        </a:lnTo>
                        <a:cubicBezTo>
                          <a:pt x="21989" y="152824"/>
                          <a:pt x="667" y="152824"/>
                          <a:pt x="667" y="152824"/>
                        </a:cubicBezTo>
                        <a:lnTo>
                          <a:pt x="667" y="424"/>
                        </a:lnTo>
                        <a:cubicBezTo>
                          <a:pt x="667" y="424"/>
                          <a:pt x="21989" y="424"/>
                          <a:pt x="48292" y="424"/>
                        </a:cubicBezTo>
                        <a:close/>
                      </a:path>
                    </a:pathLst>
                  </a:custGeom>
                  <a:solidFill>
                    <a:srgbClr val="D3D3D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203" name="그래픽 13">
                  <a:extLst>
                    <a:ext uri="{FF2B5EF4-FFF2-40B4-BE49-F238E27FC236}">
                      <a16:creationId xmlns:a16="http://schemas.microsoft.com/office/drawing/2014/main" id="{BDF18332-BEE9-4F1D-9E7A-9B071D45505E}"/>
                    </a:ext>
                  </a:extLst>
                </p:cNvPr>
                <p:cNvGrpSpPr/>
                <p:nvPr/>
              </p:nvGrpSpPr>
              <p:grpSpPr>
                <a:xfrm>
                  <a:off x="7351116" y="4849145"/>
                  <a:ext cx="573166" cy="152400"/>
                  <a:chOff x="7351116" y="4849145"/>
                  <a:chExt cx="573166" cy="152400"/>
                </a:xfrm>
                <a:solidFill>
                  <a:srgbClr val="D3D3D3"/>
                </a:solidFill>
              </p:grpSpPr>
              <p:sp>
                <p:nvSpPr>
                  <p:cNvPr id="204" name="그래픽 13">
                    <a:extLst>
                      <a:ext uri="{FF2B5EF4-FFF2-40B4-BE49-F238E27FC236}">
                        <a16:creationId xmlns:a16="http://schemas.microsoft.com/office/drawing/2014/main" id="{A196D100-ABC8-412B-8B38-D56856BA102A}"/>
                      </a:ext>
                    </a:extLst>
                  </p:cNvPr>
                  <p:cNvSpPr/>
                  <p:nvPr/>
                </p:nvSpPr>
                <p:spPr>
                  <a:xfrm>
                    <a:off x="7579716" y="4906295"/>
                    <a:ext cx="344566" cy="38100"/>
                  </a:xfrm>
                  <a:custGeom>
                    <a:avLst/>
                    <a:gdLst>
                      <a:gd name="connsiteX0" fmla="*/ 326277 w 344566"/>
                      <a:gd name="connsiteY0" fmla="*/ 430 h 38100"/>
                      <a:gd name="connsiteX1" fmla="*/ 345327 w 344566"/>
                      <a:gd name="connsiteY1" fmla="*/ 430 h 38100"/>
                      <a:gd name="connsiteX2" fmla="*/ 345327 w 344566"/>
                      <a:gd name="connsiteY2" fmla="*/ 38530 h 38100"/>
                      <a:gd name="connsiteX3" fmla="*/ 326277 w 344566"/>
                      <a:gd name="connsiteY3" fmla="*/ 38530 h 38100"/>
                      <a:gd name="connsiteX4" fmla="*/ 19811 w 344566"/>
                      <a:gd name="connsiteY4" fmla="*/ 38530 h 38100"/>
                      <a:gd name="connsiteX5" fmla="*/ 761 w 344566"/>
                      <a:gd name="connsiteY5" fmla="*/ 38530 h 38100"/>
                      <a:gd name="connsiteX6" fmla="*/ 761 w 344566"/>
                      <a:gd name="connsiteY6" fmla="*/ 430 h 38100"/>
                      <a:gd name="connsiteX7" fmla="*/ 19811 w 344566"/>
                      <a:gd name="connsiteY7" fmla="*/ 430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44566" h="38100">
                        <a:moveTo>
                          <a:pt x="326277" y="430"/>
                        </a:moveTo>
                        <a:cubicBezTo>
                          <a:pt x="336799" y="430"/>
                          <a:pt x="345327" y="430"/>
                          <a:pt x="345327" y="430"/>
                        </a:cubicBezTo>
                        <a:lnTo>
                          <a:pt x="345327" y="38530"/>
                        </a:lnTo>
                        <a:cubicBezTo>
                          <a:pt x="345327" y="38530"/>
                          <a:pt x="336799" y="38530"/>
                          <a:pt x="326277" y="38530"/>
                        </a:cubicBezTo>
                        <a:lnTo>
                          <a:pt x="19811" y="38530"/>
                        </a:lnTo>
                        <a:cubicBezTo>
                          <a:pt x="9290" y="38530"/>
                          <a:pt x="761" y="38530"/>
                          <a:pt x="761" y="38530"/>
                        </a:cubicBezTo>
                        <a:lnTo>
                          <a:pt x="761" y="430"/>
                        </a:lnTo>
                        <a:cubicBezTo>
                          <a:pt x="761" y="430"/>
                          <a:pt x="9290" y="430"/>
                          <a:pt x="19811" y="430"/>
                        </a:cubicBezTo>
                        <a:close/>
                      </a:path>
                    </a:pathLst>
                  </a:custGeom>
                  <a:solidFill>
                    <a:srgbClr val="D3D3D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205" name="그래픽 13">
                    <a:extLst>
                      <a:ext uri="{FF2B5EF4-FFF2-40B4-BE49-F238E27FC236}">
                        <a16:creationId xmlns:a16="http://schemas.microsoft.com/office/drawing/2014/main" id="{31E66A69-CB11-481F-8F33-2C10DF51DD90}"/>
                      </a:ext>
                    </a:extLst>
                  </p:cNvPr>
                  <p:cNvSpPr/>
                  <p:nvPr/>
                </p:nvSpPr>
                <p:spPr>
                  <a:xfrm>
                    <a:off x="7351116" y="4849145"/>
                    <a:ext cx="152400" cy="152400"/>
                  </a:xfrm>
                  <a:custGeom>
                    <a:avLst/>
                    <a:gdLst>
                      <a:gd name="connsiteX0" fmla="*/ 105512 w 152400"/>
                      <a:gd name="connsiteY0" fmla="*/ 424 h 152400"/>
                      <a:gd name="connsiteX1" fmla="*/ 153137 w 152400"/>
                      <a:gd name="connsiteY1" fmla="*/ 424 h 152400"/>
                      <a:gd name="connsiteX2" fmla="*/ 153137 w 152400"/>
                      <a:gd name="connsiteY2" fmla="*/ 152824 h 152400"/>
                      <a:gd name="connsiteX3" fmla="*/ 105512 w 152400"/>
                      <a:gd name="connsiteY3" fmla="*/ 152824 h 152400"/>
                      <a:gd name="connsiteX4" fmla="*/ 48362 w 152400"/>
                      <a:gd name="connsiteY4" fmla="*/ 152824 h 152400"/>
                      <a:gd name="connsiteX5" fmla="*/ 737 w 152400"/>
                      <a:gd name="connsiteY5" fmla="*/ 152824 h 152400"/>
                      <a:gd name="connsiteX6" fmla="*/ 737 w 152400"/>
                      <a:gd name="connsiteY6" fmla="*/ 424 h 152400"/>
                      <a:gd name="connsiteX7" fmla="*/ 48362 w 152400"/>
                      <a:gd name="connsiteY7" fmla="*/ 424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2400" h="152400">
                        <a:moveTo>
                          <a:pt x="105512" y="424"/>
                        </a:moveTo>
                        <a:cubicBezTo>
                          <a:pt x="131814" y="424"/>
                          <a:pt x="153137" y="424"/>
                          <a:pt x="153137" y="424"/>
                        </a:cubicBezTo>
                        <a:lnTo>
                          <a:pt x="153137" y="152824"/>
                        </a:lnTo>
                        <a:cubicBezTo>
                          <a:pt x="153137" y="152824"/>
                          <a:pt x="131814" y="152824"/>
                          <a:pt x="105512" y="152824"/>
                        </a:cubicBezTo>
                        <a:lnTo>
                          <a:pt x="48362" y="152824"/>
                        </a:lnTo>
                        <a:cubicBezTo>
                          <a:pt x="22059" y="152824"/>
                          <a:pt x="737" y="152824"/>
                          <a:pt x="737" y="152824"/>
                        </a:cubicBezTo>
                        <a:lnTo>
                          <a:pt x="737" y="424"/>
                        </a:lnTo>
                        <a:cubicBezTo>
                          <a:pt x="737" y="424"/>
                          <a:pt x="22059" y="424"/>
                          <a:pt x="48362" y="424"/>
                        </a:cubicBezTo>
                        <a:close/>
                      </a:path>
                    </a:pathLst>
                  </a:custGeom>
                  <a:solidFill>
                    <a:srgbClr val="D3D3D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114" name="타원 113">
            <a:extLst>
              <a:ext uri="{FF2B5EF4-FFF2-40B4-BE49-F238E27FC236}">
                <a16:creationId xmlns:a16="http://schemas.microsoft.com/office/drawing/2014/main" id="{D39BE183-773C-47AB-94B8-1930EB708F89}"/>
              </a:ext>
            </a:extLst>
          </p:cNvPr>
          <p:cNvSpPr/>
          <p:nvPr/>
        </p:nvSpPr>
        <p:spPr>
          <a:xfrm>
            <a:off x="2460704" y="203564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813902E0-D625-4EFD-BE60-511369747C35}"/>
              </a:ext>
            </a:extLst>
          </p:cNvPr>
          <p:cNvSpPr/>
          <p:nvPr/>
        </p:nvSpPr>
        <p:spPr>
          <a:xfrm>
            <a:off x="3101522" y="508252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80016002-D283-42E4-AB50-533C5953417C}"/>
              </a:ext>
            </a:extLst>
          </p:cNvPr>
          <p:cNvSpPr/>
          <p:nvPr/>
        </p:nvSpPr>
        <p:spPr>
          <a:xfrm>
            <a:off x="5785157" y="508252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008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CFFA680-55B0-43C2-BD60-20E1C928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smart A.I </a:t>
            </a:r>
            <a:r>
              <a:rPr lang="en-US" altLang="ko-KR" dirty="0" err="1">
                <a:latin typeface="+mn-ea"/>
                <a:ea typeface="+mn-ea"/>
              </a:rPr>
              <a:t>UserInterface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개선</a:t>
            </a:r>
            <a:r>
              <a:rPr lang="en-US" altLang="ko-KR" dirty="0">
                <a:latin typeface="+mn-ea"/>
                <a:ea typeface="+mn-ea"/>
              </a:rPr>
              <a:t>_</a:t>
            </a:r>
            <a:r>
              <a:rPr lang="ko-KR" altLang="en-US" sz="1100" b="0" dirty="0">
                <a:latin typeface="+mn-ea"/>
                <a:ea typeface="+mn-ea"/>
              </a:rPr>
              <a:t>문서 버전 관리</a:t>
            </a:r>
          </a:p>
        </p:txBody>
      </p:sp>
      <p:graphicFrame>
        <p:nvGraphicFramePr>
          <p:cNvPr id="4" name="Group 36">
            <a:extLst>
              <a:ext uri="{FF2B5EF4-FFF2-40B4-BE49-F238E27FC236}">
                <a16:creationId xmlns:a16="http://schemas.microsoft.com/office/drawing/2014/main" id="{594D6EC8-24B6-40BD-A935-5961C54E5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45109"/>
              </p:ext>
            </p:extLst>
          </p:nvPr>
        </p:nvGraphicFramePr>
        <p:xfrm>
          <a:off x="556799" y="933286"/>
          <a:ext cx="10967616" cy="5639523"/>
        </p:xfrm>
        <a:graphic>
          <a:graphicData uri="http://schemas.openxmlformats.org/drawingml/2006/table">
            <a:tbl>
              <a:tblPr/>
              <a:tblGrid>
                <a:gridCol w="1550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4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4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817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버전</a:t>
                      </a:r>
                    </a:p>
                  </a:txBody>
                  <a:tcPr marL="112528" marR="112528" marT="56265" marB="56265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작성일</a:t>
                      </a: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변경 내용</a:t>
                      </a: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작성자</a:t>
                      </a: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8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0.1</a:t>
                      </a:r>
                    </a:p>
                  </a:txBody>
                  <a:tcPr marL="112528" marR="112528" marT="56265" marB="56265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/>
                        </a:rPr>
                        <a:t>2021-05-11</a:t>
                      </a:r>
                      <a:endParaRPr kumimoji="1"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최초 작성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1600" marR="111600" marT="57600" marB="576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8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0.2</a:t>
                      </a:r>
                    </a:p>
                  </a:txBody>
                  <a:tcPr marL="112528" marR="112528" marT="56265" marB="56265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2021-06-02</a:t>
                      </a: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프로젝트 목록 작성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111600" marR="111600" marT="57600" marB="576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8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0.3</a:t>
                      </a:r>
                    </a:p>
                  </a:txBody>
                  <a:tcPr marL="112528" marR="112528" marT="56265" marB="56265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2021-06-15</a:t>
                      </a: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프로젝트 목록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,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워크벤치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 기능 추가 및 개선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111600" marR="111600" marT="57600" marB="576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8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0.4</a:t>
                      </a:r>
                    </a:p>
                  </a:txBody>
                  <a:tcPr marL="112528" marR="112528" marT="56265" marB="56265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2021-06-21</a:t>
                      </a: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컴포넌트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모니터링 메뉴 작성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1600" marR="111600" marT="57600" marB="576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8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0.5</a:t>
                      </a:r>
                    </a:p>
                  </a:txBody>
                  <a:tcPr marL="112528" marR="112528" marT="56265" marB="56265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2021-07-01</a:t>
                      </a: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레포트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스토리지 대시보드 작성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1600" marR="111600" marT="57600" marB="576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8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0.6</a:t>
                      </a:r>
                    </a:p>
                  </a:txBody>
                  <a:tcPr marL="112528" marR="112528" marT="56265" marB="56265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2021-07-21</a:t>
                      </a: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대시보드 개선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1600" marR="111600" marT="57600" marB="576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8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0.7</a:t>
                      </a:r>
                    </a:p>
                  </a:txBody>
                  <a:tcPr marL="112528" marR="112528" marT="56265" marB="56265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2021-08-05</a:t>
                      </a: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레포트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 레이아웃 변경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수정 요청사항 개선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1600" marR="111600" marT="57600" marB="576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8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0.8</a:t>
                      </a:r>
                    </a:p>
                  </a:txBody>
                  <a:tcPr marL="112528" marR="112528" marT="56265" marB="56265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2021-08-16</a:t>
                      </a: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Registry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 설계서 취합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, System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Configuration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itchFamily="18" charset="0"/>
                        </a:rPr>
                        <a:t>작성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1600" marR="111600" marT="57600" marB="576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8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1600" marR="111600" marT="57600" marB="576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8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111600" marR="111600" marT="57600" marB="576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8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111600" marR="111600" marT="57600" marB="576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8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1600" marR="111600" marT="57600" marB="576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8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1600" marR="111600" marT="57600" marB="576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8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1600" marR="111600" marT="57600" marB="576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8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1600" marR="111600" marT="57600" marB="576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8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1600" marR="111600" marT="57600" marB="576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8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1600" marR="111600" marT="57600" marB="576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8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1600" marR="111600" marT="57600" marB="57600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 marL="112528" marR="112528" marT="56265" marB="56265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659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3D1BC-4078-42C5-A031-94C36CFA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DE7E2F-A03D-4CCF-B94D-933EB48EA9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프로젝트명</a:t>
            </a:r>
            <a:endParaRPr lang="en-US" altLang="ko-KR" dirty="0"/>
          </a:p>
          <a:p>
            <a:pPr indent="92075">
              <a:buNone/>
            </a:pPr>
            <a:r>
              <a:rPr lang="en-US" altLang="ko-KR" dirty="0"/>
              <a:t>1-1. </a:t>
            </a:r>
            <a:r>
              <a:rPr lang="ko-KR" altLang="en-US" dirty="0"/>
              <a:t>필수입력</a:t>
            </a:r>
            <a:r>
              <a:rPr lang="en-US" altLang="ko-KR" dirty="0"/>
              <a:t> </a:t>
            </a:r>
            <a:r>
              <a:rPr lang="ko-KR" altLang="en-US" dirty="0"/>
              <a:t>사항 표시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프로젝트 설명 입력란</a:t>
            </a:r>
            <a:r>
              <a:rPr lang="en-US" altLang="ko-KR" dirty="0"/>
              <a:t>(</a:t>
            </a:r>
            <a:r>
              <a:rPr lang="ko-KR" altLang="en-US" dirty="0"/>
              <a:t>최대</a:t>
            </a:r>
            <a:r>
              <a:rPr lang="en-US" altLang="ko-KR" dirty="0"/>
              <a:t>1,000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>
              <a:buAutoNum type="arabicPeriod" startAt="3"/>
            </a:pPr>
            <a:r>
              <a:rPr lang="ko-KR" altLang="en-US" dirty="0"/>
              <a:t>태그 추가</a:t>
            </a:r>
            <a:endParaRPr lang="en-US" altLang="ko-KR" dirty="0"/>
          </a:p>
          <a:p>
            <a:pPr marL="87313" indent="0">
              <a:buNone/>
            </a:pPr>
            <a:r>
              <a:rPr lang="ko-KR" altLang="en-US" dirty="0"/>
              <a:t>원하는 태그 직접 입력 </a:t>
            </a:r>
            <a:r>
              <a:rPr lang="en-US" altLang="ko-KR" dirty="0"/>
              <a:t>or  </a:t>
            </a:r>
            <a:r>
              <a:rPr lang="ko-KR" altLang="en-US" dirty="0"/>
              <a:t>기존에 사용하던 태그 선택 활용 가능</a:t>
            </a:r>
            <a:endParaRPr lang="en-US" altLang="ko-KR" dirty="0"/>
          </a:p>
          <a:p>
            <a:pPr marL="87313" indent="-87313">
              <a:buNone/>
            </a:pPr>
            <a:r>
              <a:rPr lang="en-US" altLang="ko-KR" dirty="0"/>
              <a:t>  3-1. </a:t>
            </a:r>
            <a:r>
              <a:rPr lang="ko-KR" altLang="en-US" dirty="0"/>
              <a:t>버튼 클릭 시 태그  검색 팝업 표시</a:t>
            </a:r>
            <a:r>
              <a:rPr lang="en-US" altLang="ko-KR" dirty="0"/>
              <a:t>. </a:t>
            </a:r>
            <a:r>
              <a:rPr lang="ko-KR" altLang="en-US" dirty="0"/>
              <a:t>등록된 태그가 없을 경우 비활성화</a:t>
            </a:r>
            <a:endParaRPr lang="en-US" altLang="ko-KR" dirty="0"/>
          </a:p>
          <a:p>
            <a:pPr marL="87313" indent="-87313">
              <a:buNone/>
            </a:pPr>
            <a:r>
              <a:rPr lang="en-US" altLang="ko-KR" dirty="0"/>
              <a:t>4. </a:t>
            </a:r>
            <a:r>
              <a:rPr lang="ko-KR" altLang="en-US" dirty="0"/>
              <a:t>기존에 사용중인 태그 목록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4-1. </a:t>
            </a:r>
            <a:r>
              <a:rPr lang="ko-KR" altLang="en-US" dirty="0"/>
              <a:t>태그 목록 내 검색 가능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4-2. </a:t>
            </a:r>
            <a:r>
              <a:rPr lang="ko-KR" altLang="en-US" dirty="0"/>
              <a:t>선택 시 바로 작용 </a:t>
            </a:r>
            <a:r>
              <a:rPr lang="en-US" altLang="ko-KR" dirty="0"/>
              <a:t>(</a:t>
            </a:r>
            <a:r>
              <a:rPr lang="ko-KR" altLang="en-US" dirty="0"/>
              <a:t>중복 선택 가능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5. Workflow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report</a:t>
            </a:r>
            <a:r>
              <a:rPr lang="ko-KR" altLang="en-US" dirty="0"/>
              <a:t> 생성 화면 팝업</a:t>
            </a:r>
            <a:endParaRPr lang="en-US" altLang="ko-KR" dirty="0"/>
          </a:p>
          <a:p>
            <a:pPr indent="0">
              <a:spcBef>
                <a:spcPts val="300"/>
              </a:spcBef>
              <a:buNone/>
            </a:pP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7CC0D7-186D-4459-A1E5-012D3B1103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01_05_ </a:t>
            </a:r>
            <a:r>
              <a:rPr lang="ko-KR" altLang="en-US" dirty="0"/>
              <a:t>프로젝트 생성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F568D5-9D72-4AAD-B3AD-DE9659C715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4A469F8-FA5C-4B88-A720-54E4C2940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Create Project Popup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761B876-28C6-4106-A2F0-1231436662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7AEE83-83EB-436E-B855-AC1A946F3349}"/>
              </a:ext>
            </a:extLst>
          </p:cNvPr>
          <p:cNvSpPr/>
          <p:nvPr/>
        </p:nvSpPr>
        <p:spPr>
          <a:xfrm>
            <a:off x="1701780" y="1079881"/>
            <a:ext cx="6618362" cy="546896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45" name="그래픽 10">
            <a:extLst>
              <a:ext uri="{FF2B5EF4-FFF2-40B4-BE49-F238E27FC236}">
                <a16:creationId xmlns:a16="http://schemas.microsoft.com/office/drawing/2014/main" id="{2C4BE886-7F6F-4240-BCE0-BEC64A2A3122}"/>
              </a:ext>
            </a:extLst>
          </p:cNvPr>
          <p:cNvSpPr/>
          <p:nvPr/>
        </p:nvSpPr>
        <p:spPr>
          <a:xfrm>
            <a:off x="2190957" y="2092143"/>
            <a:ext cx="5672138" cy="999579"/>
          </a:xfrm>
          <a:custGeom>
            <a:avLst/>
            <a:gdLst>
              <a:gd name="connsiteX0" fmla="*/ 0 w 7800975"/>
              <a:gd name="connsiteY0" fmla="*/ 286 h 1000125"/>
              <a:gd name="connsiteX1" fmla="*/ 7800975 w 7800975"/>
              <a:gd name="connsiteY1" fmla="*/ 286 h 1000125"/>
              <a:gd name="connsiteX2" fmla="*/ 7800975 w 7800975"/>
              <a:gd name="connsiteY2" fmla="*/ 1000411 h 1000125"/>
              <a:gd name="connsiteX3" fmla="*/ 0 w 7800975"/>
              <a:gd name="connsiteY3" fmla="*/ 1000411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975" h="1000125">
                <a:moveTo>
                  <a:pt x="0" y="286"/>
                </a:moveTo>
                <a:lnTo>
                  <a:pt x="7800975" y="286"/>
                </a:lnTo>
                <a:lnTo>
                  <a:pt x="7800975" y="1000411"/>
                </a:lnTo>
                <a:lnTo>
                  <a:pt x="0" y="1000411"/>
                </a:lnTo>
                <a:close/>
              </a:path>
            </a:pathLst>
          </a:custGeom>
          <a:noFill/>
          <a:ln w="952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46" name="그래픽 10">
            <a:extLst>
              <a:ext uri="{FF2B5EF4-FFF2-40B4-BE49-F238E27FC236}">
                <a16:creationId xmlns:a16="http://schemas.microsoft.com/office/drawing/2014/main" id="{7D41525B-B3C9-4757-9D7C-B627D283E299}"/>
              </a:ext>
            </a:extLst>
          </p:cNvPr>
          <p:cNvSpPr txBox="1"/>
          <p:nvPr/>
        </p:nvSpPr>
        <p:spPr>
          <a:xfrm>
            <a:off x="2380504" y="2370560"/>
            <a:ext cx="14157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Project 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Name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sp>
        <p:nvSpPr>
          <p:cNvPr id="48" name="그래픽 8">
            <a:extLst>
              <a:ext uri="{FF2B5EF4-FFF2-40B4-BE49-F238E27FC236}">
                <a16:creationId xmlns:a16="http://schemas.microsoft.com/office/drawing/2014/main" id="{D86ED67F-F425-436D-A77B-24BA6B19877A}"/>
              </a:ext>
            </a:extLst>
          </p:cNvPr>
          <p:cNvSpPr/>
          <p:nvPr/>
        </p:nvSpPr>
        <p:spPr>
          <a:xfrm>
            <a:off x="4542353" y="2405242"/>
            <a:ext cx="3107381" cy="358377"/>
          </a:xfrm>
          <a:custGeom>
            <a:avLst/>
            <a:gdLst>
              <a:gd name="connsiteX0" fmla="*/ 0 w 2625667"/>
              <a:gd name="connsiteY0" fmla="*/ 0 h 358377"/>
              <a:gd name="connsiteX1" fmla="*/ 2625667 w 2625667"/>
              <a:gd name="connsiteY1" fmla="*/ 0 h 358377"/>
              <a:gd name="connsiteX2" fmla="*/ 2625667 w 2625667"/>
              <a:gd name="connsiteY2" fmla="*/ 358378 h 358377"/>
              <a:gd name="connsiteX3" fmla="*/ 0 w 2625667"/>
              <a:gd name="connsiteY3" fmla="*/ 358378 h 35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5667" h="358377">
                <a:moveTo>
                  <a:pt x="0" y="0"/>
                </a:moveTo>
                <a:lnTo>
                  <a:pt x="2625667" y="0"/>
                </a:lnTo>
                <a:lnTo>
                  <a:pt x="2625667" y="358378"/>
                </a:lnTo>
                <a:lnTo>
                  <a:pt x="0" y="358378"/>
                </a:lnTo>
                <a:close/>
              </a:path>
            </a:pathLst>
          </a:custGeom>
          <a:noFill/>
          <a:ln w="7309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49" name="그래픽 8">
            <a:extLst>
              <a:ext uri="{FF2B5EF4-FFF2-40B4-BE49-F238E27FC236}">
                <a16:creationId xmlns:a16="http://schemas.microsoft.com/office/drawing/2014/main" id="{AD015104-D7DC-4C70-AA4A-048879D0D764}"/>
              </a:ext>
            </a:extLst>
          </p:cNvPr>
          <p:cNvSpPr txBox="1"/>
          <p:nvPr/>
        </p:nvSpPr>
        <p:spPr>
          <a:xfrm>
            <a:off x="4593533" y="2480201"/>
            <a:ext cx="1897961" cy="216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6" dirty="0">
                <a:solidFill>
                  <a:prstClr val="white">
                    <a:lumMod val="75000"/>
                  </a:prstClr>
                </a:solidFill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Enter the Project Name</a:t>
            </a:r>
            <a:endParaRPr kumimoji="0" lang="ko-KR" altLang="en-US" sz="806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sp>
        <p:nvSpPr>
          <p:cNvPr id="50" name="그래픽 10">
            <a:extLst>
              <a:ext uri="{FF2B5EF4-FFF2-40B4-BE49-F238E27FC236}">
                <a16:creationId xmlns:a16="http://schemas.microsoft.com/office/drawing/2014/main" id="{D8F51216-A9B3-41A5-B76B-3DEB535E4AA4}"/>
              </a:ext>
            </a:extLst>
          </p:cNvPr>
          <p:cNvSpPr txBox="1"/>
          <p:nvPr/>
        </p:nvSpPr>
        <p:spPr>
          <a:xfrm>
            <a:off x="2380504" y="3615749"/>
            <a:ext cx="12426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Description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sp>
        <p:nvSpPr>
          <p:cNvPr id="51" name="그래픽 10">
            <a:extLst>
              <a:ext uri="{FF2B5EF4-FFF2-40B4-BE49-F238E27FC236}">
                <a16:creationId xmlns:a16="http://schemas.microsoft.com/office/drawing/2014/main" id="{93C5F572-B3A6-492E-999C-9C87E2D3AA0F}"/>
              </a:ext>
            </a:extLst>
          </p:cNvPr>
          <p:cNvSpPr txBox="1"/>
          <p:nvPr/>
        </p:nvSpPr>
        <p:spPr>
          <a:xfrm>
            <a:off x="4265404" y="1373898"/>
            <a:ext cx="14911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Create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Project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sp>
        <p:nvSpPr>
          <p:cNvPr id="52" name="그래픽 10">
            <a:extLst>
              <a:ext uri="{FF2B5EF4-FFF2-40B4-BE49-F238E27FC236}">
                <a16:creationId xmlns:a16="http://schemas.microsoft.com/office/drawing/2014/main" id="{9EE8D433-FDEE-4CDF-B434-10256E089817}"/>
              </a:ext>
            </a:extLst>
          </p:cNvPr>
          <p:cNvSpPr/>
          <p:nvPr/>
        </p:nvSpPr>
        <p:spPr>
          <a:xfrm>
            <a:off x="2190956" y="3324953"/>
            <a:ext cx="5672139" cy="1137364"/>
          </a:xfrm>
          <a:custGeom>
            <a:avLst/>
            <a:gdLst>
              <a:gd name="connsiteX0" fmla="*/ 0 w 7800975"/>
              <a:gd name="connsiteY0" fmla="*/ 286 h 1000125"/>
              <a:gd name="connsiteX1" fmla="*/ 7800975 w 7800975"/>
              <a:gd name="connsiteY1" fmla="*/ 286 h 1000125"/>
              <a:gd name="connsiteX2" fmla="*/ 7800975 w 7800975"/>
              <a:gd name="connsiteY2" fmla="*/ 1000411 h 1000125"/>
              <a:gd name="connsiteX3" fmla="*/ 0 w 7800975"/>
              <a:gd name="connsiteY3" fmla="*/ 1000411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975" h="1000125">
                <a:moveTo>
                  <a:pt x="0" y="286"/>
                </a:moveTo>
                <a:lnTo>
                  <a:pt x="7800975" y="286"/>
                </a:lnTo>
                <a:lnTo>
                  <a:pt x="7800975" y="1000411"/>
                </a:lnTo>
                <a:lnTo>
                  <a:pt x="0" y="1000411"/>
                </a:lnTo>
                <a:close/>
              </a:path>
            </a:pathLst>
          </a:custGeom>
          <a:noFill/>
          <a:ln w="952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53" name="그래픽 8">
            <a:extLst>
              <a:ext uri="{FF2B5EF4-FFF2-40B4-BE49-F238E27FC236}">
                <a16:creationId xmlns:a16="http://schemas.microsoft.com/office/drawing/2014/main" id="{6B0D4E09-4D6E-4108-8F38-9E5D110E8441}"/>
              </a:ext>
            </a:extLst>
          </p:cNvPr>
          <p:cNvGrpSpPr/>
          <p:nvPr/>
        </p:nvGrpSpPr>
        <p:grpSpPr>
          <a:xfrm>
            <a:off x="4542353" y="3522567"/>
            <a:ext cx="3107381" cy="751000"/>
            <a:chOff x="299701" y="4941618"/>
            <a:chExt cx="3100720" cy="751000"/>
          </a:xfrm>
        </p:grpSpPr>
        <p:grpSp>
          <p:nvGrpSpPr>
            <p:cNvPr id="54" name="그래픽 8">
              <a:extLst>
                <a:ext uri="{FF2B5EF4-FFF2-40B4-BE49-F238E27FC236}">
                  <a16:creationId xmlns:a16="http://schemas.microsoft.com/office/drawing/2014/main" id="{60E6468A-DEFF-4F91-BBCF-C0836D18C3C5}"/>
                </a:ext>
              </a:extLst>
            </p:cNvPr>
            <p:cNvGrpSpPr/>
            <p:nvPr/>
          </p:nvGrpSpPr>
          <p:grpSpPr>
            <a:xfrm>
              <a:off x="299701" y="4941618"/>
              <a:ext cx="3100720" cy="751000"/>
              <a:chOff x="299701" y="4941618"/>
              <a:chExt cx="3100720" cy="751000"/>
            </a:xfrm>
          </p:grpSpPr>
          <p:sp>
            <p:nvSpPr>
              <p:cNvPr id="57" name="그래픽 8">
                <a:extLst>
                  <a:ext uri="{FF2B5EF4-FFF2-40B4-BE49-F238E27FC236}">
                    <a16:creationId xmlns:a16="http://schemas.microsoft.com/office/drawing/2014/main" id="{EBF6406B-81B8-4C12-AECD-75744BCEF770}"/>
                  </a:ext>
                </a:extLst>
              </p:cNvPr>
              <p:cNvSpPr/>
              <p:nvPr/>
            </p:nvSpPr>
            <p:spPr>
              <a:xfrm>
                <a:off x="299701" y="5134272"/>
                <a:ext cx="1720541" cy="365691"/>
              </a:xfrm>
              <a:custGeom>
                <a:avLst/>
                <a:gdLst>
                  <a:gd name="connsiteX0" fmla="*/ 0 w 2632981"/>
                  <a:gd name="connsiteY0" fmla="*/ 470 h 365691"/>
                  <a:gd name="connsiteX1" fmla="*/ 2632981 w 2632981"/>
                  <a:gd name="connsiteY1" fmla="*/ 470 h 365691"/>
                  <a:gd name="connsiteX2" fmla="*/ 2632981 w 2632981"/>
                  <a:gd name="connsiteY2" fmla="*/ 366162 h 365691"/>
                  <a:gd name="connsiteX3" fmla="*/ 0 w 2632981"/>
                  <a:gd name="connsiteY3" fmla="*/ 366162 h 365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2981" h="365691">
                    <a:moveTo>
                      <a:pt x="0" y="470"/>
                    </a:moveTo>
                    <a:lnTo>
                      <a:pt x="2632981" y="470"/>
                    </a:lnTo>
                    <a:lnTo>
                      <a:pt x="2632981" y="366162"/>
                    </a:lnTo>
                    <a:lnTo>
                      <a:pt x="0" y="366162"/>
                    </a:lnTo>
                    <a:close/>
                  </a:path>
                </a:pathLst>
              </a:custGeom>
              <a:solidFill>
                <a:srgbClr val="FFFFFF"/>
              </a:solidFill>
              <a:ln w="7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84FF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58" name="그래픽 8">
                <a:extLst>
                  <a:ext uri="{FF2B5EF4-FFF2-40B4-BE49-F238E27FC236}">
                    <a16:creationId xmlns:a16="http://schemas.microsoft.com/office/drawing/2014/main" id="{B8271690-4D60-402A-9AE9-E6AB778333F7}"/>
                  </a:ext>
                </a:extLst>
              </p:cNvPr>
              <p:cNvSpPr/>
              <p:nvPr/>
            </p:nvSpPr>
            <p:spPr>
              <a:xfrm>
                <a:off x="303356" y="4941618"/>
                <a:ext cx="3097065" cy="751000"/>
              </a:xfrm>
              <a:custGeom>
                <a:avLst/>
                <a:gdLst>
                  <a:gd name="connsiteX0" fmla="*/ 0 w 2625667"/>
                  <a:gd name="connsiteY0" fmla="*/ 470 h 358377"/>
                  <a:gd name="connsiteX1" fmla="*/ 2625667 w 2625667"/>
                  <a:gd name="connsiteY1" fmla="*/ 470 h 358377"/>
                  <a:gd name="connsiteX2" fmla="*/ 2625667 w 2625667"/>
                  <a:gd name="connsiteY2" fmla="*/ 358848 h 358377"/>
                  <a:gd name="connsiteX3" fmla="*/ 0 w 2625667"/>
                  <a:gd name="connsiteY3" fmla="*/ 358848 h 358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7" h="358377">
                    <a:moveTo>
                      <a:pt x="0" y="470"/>
                    </a:moveTo>
                    <a:lnTo>
                      <a:pt x="2625667" y="470"/>
                    </a:lnTo>
                    <a:lnTo>
                      <a:pt x="2625667" y="358848"/>
                    </a:lnTo>
                    <a:lnTo>
                      <a:pt x="0" y="358848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F84FF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sp>
          <p:nvSpPr>
            <p:cNvPr id="55" name="그래픽 8">
              <a:extLst>
                <a:ext uri="{FF2B5EF4-FFF2-40B4-BE49-F238E27FC236}">
                  <a16:creationId xmlns:a16="http://schemas.microsoft.com/office/drawing/2014/main" id="{42E9EBA5-E198-4F78-B9C4-CC5110418298}"/>
                </a:ext>
              </a:extLst>
            </p:cNvPr>
            <p:cNvSpPr txBox="1"/>
            <p:nvPr/>
          </p:nvSpPr>
          <p:spPr>
            <a:xfrm>
              <a:off x="354536" y="5007691"/>
              <a:ext cx="1547101" cy="2163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Enter the Description.(</a:t>
              </a:r>
              <a:r>
                <a:rPr kumimoji="0" lang="en-US" altLang="ko-KR" sz="806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Optoin</a:t>
              </a:r>
              <a:r>
                <a:rPr kumimoji="0" lang="en-US" altLang="ko-KR" sz="80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)</a:t>
              </a:r>
              <a:endParaRPr kumimoji="0" lang="ko-KR" altLang="en-US" sz="80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</p:grpSp>
      <p:pic>
        <p:nvPicPr>
          <p:cNvPr id="69" name="그래픽 68" descr="닫기 윤곽선">
            <a:extLst>
              <a:ext uri="{FF2B5EF4-FFF2-40B4-BE49-F238E27FC236}">
                <a16:creationId xmlns:a16="http://schemas.microsoft.com/office/drawing/2014/main" id="{A593654B-7B47-4C87-B84E-9F45FD851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6588" y="1182526"/>
            <a:ext cx="231956" cy="231956"/>
          </a:xfrm>
          <a:prstGeom prst="rect">
            <a:avLst/>
          </a:prstGeom>
        </p:spPr>
      </p:pic>
      <p:sp>
        <p:nvSpPr>
          <p:cNvPr id="79" name="그래픽 10">
            <a:extLst>
              <a:ext uri="{FF2B5EF4-FFF2-40B4-BE49-F238E27FC236}">
                <a16:creationId xmlns:a16="http://schemas.microsoft.com/office/drawing/2014/main" id="{C573DD85-C15B-44A3-A3F6-743485A84ABE}"/>
              </a:ext>
            </a:extLst>
          </p:cNvPr>
          <p:cNvSpPr/>
          <p:nvPr/>
        </p:nvSpPr>
        <p:spPr>
          <a:xfrm>
            <a:off x="5734044" y="5907093"/>
            <a:ext cx="1143000" cy="381000"/>
          </a:xfrm>
          <a:custGeom>
            <a:avLst/>
            <a:gdLst>
              <a:gd name="connsiteX0" fmla="*/ 1105220 w 1143000"/>
              <a:gd name="connsiteY0" fmla="*/ 554 h 381000"/>
              <a:gd name="connsiteX1" fmla="*/ 1143320 w 1143000"/>
              <a:gd name="connsiteY1" fmla="*/ 554 h 381000"/>
              <a:gd name="connsiteX2" fmla="*/ 1143320 w 1143000"/>
              <a:gd name="connsiteY2" fmla="*/ 381554 h 381000"/>
              <a:gd name="connsiteX3" fmla="*/ 1105220 w 1143000"/>
              <a:gd name="connsiteY3" fmla="*/ 381554 h 381000"/>
              <a:gd name="connsiteX4" fmla="*/ 38420 w 1143000"/>
              <a:gd name="connsiteY4" fmla="*/ 381554 h 381000"/>
              <a:gd name="connsiteX5" fmla="*/ 320 w 1143000"/>
              <a:gd name="connsiteY5" fmla="*/ 381554 h 381000"/>
              <a:gd name="connsiteX6" fmla="*/ 320 w 1143000"/>
              <a:gd name="connsiteY6" fmla="*/ 554 h 381000"/>
              <a:gd name="connsiteX7" fmla="*/ 38420 w 1143000"/>
              <a:gd name="connsiteY7" fmla="*/ 554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" h="381000">
                <a:moveTo>
                  <a:pt x="1105220" y="554"/>
                </a:moveTo>
                <a:cubicBezTo>
                  <a:pt x="1126262" y="554"/>
                  <a:pt x="1143320" y="554"/>
                  <a:pt x="1143320" y="554"/>
                </a:cubicBezTo>
                <a:lnTo>
                  <a:pt x="1143320" y="381554"/>
                </a:lnTo>
                <a:cubicBezTo>
                  <a:pt x="1143320" y="381554"/>
                  <a:pt x="1126262" y="381554"/>
                  <a:pt x="1105220" y="381554"/>
                </a:cubicBezTo>
                <a:lnTo>
                  <a:pt x="38420" y="381554"/>
                </a:lnTo>
                <a:cubicBezTo>
                  <a:pt x="17378" y="381554"/>
                  <a:pt x="320" y="381554"/>
                  <a:pt x="320" y="381554"/>
                </a:cubicBezTo>
                <a:lnTo>
                  <a:pt x="320" y="554"/>
                </a:lnTo>
                <a:cubicBezTo>
                  <a:pt x="320" y="554"/>
                  <a:pt x="17378" y="554"/>
                  <a:pt x="38420" y="55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A97422E-035F-4A01-A149-A6A2A8F36D3F}"/>
              </a:ext>
            </a:extLst>
          </p:cNvPr>
          <p:cNvSpPr txBox="1"/>
          <p:nvPr/>
        </p:nvSpPr>
        <p:spPr>
          <a:xfrm>
            <a:off x="6808783" y="4044776"/>
            <a:ext cx="771689" cy="216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rtl val="0"/>
              </a:rPr>
              <a:t>(0/1,000</a:t>
            </a:r>
            <a:r>
              <a:rPr kumimoji="0" lang="ko-KR" altLang="en-US" sz="80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rtl val="0"/>
              </a:rPr>
              <a:t>자</a:t>
            </a:r>
            <a:r>
              <a:rPr kumimoji="0" lang="en-US" altLang="ko-KR" sz="80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rtl val="0"/>
              </a:rPr>
              <a:t>)</a:t>
            </a:r>
          </a:p>
        </p:txBody>
      </p:sp>
      <p:sp>
        <p:nvSpPr>
          <p:cNvPr id="99" name="그래픽 10">
            <a:extLst>
              <a:ext uri="{FF2B5EF4-FFF2-40B4-BE49-F238E27FC236}">
                <a16:creationId xmlns:a16="http://schemas.microsoft.com/office/drawing/2014/main" id="{70599E70-AC5C-49B6-A07A-5628162D7824}"/>
              </a:ext>
            </a:extLst>
          </p:cNvPr>
          <p:cNvSpPr txBox="1"/>
          <p:nvPr/>
        </p:nvSpPr>
        <p:spPr>
          <a:xfrm>
            <a:off x="2443343" y="4936519"/>
            <a:ext cx="5118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Tag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sp>
        <p:nvSpPr>
          <p:cNvPr id="104" name="그래픽 10">
            <a:extLst>
              <a:ext uri="{FF2B5EF4-FFF2-40B4-BE49-F238E27FC236}">
                <a16:creationId xmlns:a16="http://schemas.microsoft.com/office/drawing/2014/main" id="{AE08C1D2-01F7-49B7-8E49-A846501550D1}"/>
              </a:ext>
            </a:extLst>
          </p:cNvPr>
          <p:cNvSpPr/>
          <p:nvPr/>
        </p:nvSpPr>
        <p:spPr>
          <a:xfrm>
            <a:off x="2190956" y="4701398"/>
            <a:ext cx="5672139" cy="991377"/>
          </a:xfrm>
          <a:custGeom>
            <a:avLst/>
            <a:gdLst>
              <a:gd name="connsiteX0" fmla="*/ 0 w 7800975"/>
              <a:gd name="connsiteY0" fmla="*/ 286 h 1000125"/>
              <a:gd name="connsiteX1" fmla="*/ 7800975 w 7800975"/>
              <a:gd name="connsiteY1" fmla="*/ 286 h 1000125"/>
              <a:gd name="connsiteX2" fmla="*/ 7800975 w 7800975"/>
              <a:gd name="connsiteY2" fmla="*/ 1000411 h 1000125"/>
              <a:gd name="connsiteX3" fmla="*/ 0 w 7800975"/>
              <a:gd name="connsiteY3" fmla="*/ 1000411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975" h="1000125">
                <a:moveTo>
                  <a:pt x="0" y="286"/>
                </a:moveTo>
                <a:lnTo>
                  <a:pt x="7800975" y="286"/>
                </a:lnTo>
                <a:lnTo>
                  <a:pt x="7800975" y="1000411"/>
                </a:lnTo>
                <a:lnTo>
                  <a:pt x="0" y="1000411"/>
                </a:lnTo>
                <a:close/>
              </a:path>
            </a:pathLst>
          </a:custGeom>
          <a:noFill/>
          <a:ln w="952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FBAE4A47-C04E-4426-8DBD-0D0C715A8F1D}"/>
              </a:ext>
            </a:extLst>
          </p:cNvPr>
          <p:cNvSpPr/>
          <p:nvPr/>
        </p:nvSpPr>
        <p:spPr>
          <a:xfrm>
            <a:off x="2053566" y="326916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40DC410B-8BC7-4F8E-853D-0ED5174A1026}"/>
              </a:ext>
            </a:extLst>
          </p:cNvPr>
          <p:cNvSpPr/>
          <p:nvPr/>
        </p:nvSpPr>
        <p:spPr>
          <a:xfrm>
            <a:off x="2053567" y="203527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73C5EE98-9FE8-4D00-A5B4-0F4A3ABD89C4}"/>
              </a:ext>
            </a:extLst>
          </p:cNvPr>
          <p:cNvSpPr/>
          <p:nvPr/>
        </p:nvSpPr>
        <p:spPr>
          <a:xfrm>
            <a:off x="2053565" y="463419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C133FAA-FB04-41CA-A05F-05D6E272FBA9}"/>
              </a:ext>
            </a:extLst>
          </p:cNvPr>
          <p:cNvSpPr/>
          <p:nvPr/>
        </p:nvSpPr>
        <p:spPr>
          <a:xfrm>
            <a:off x="2397623" y="2444015"/>
            <a:ext cx="45720" cy="45720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73A7850-66D8-4534-9F85-6BE3E6EE6C5F}"/>
              </a:ext>
            </a:extLst>
          </p:cNvPr>
          <p:cNvGrpSpPr/>
          <p:nvPr/>
        </p:nvGrpSpPr>
        <p:grpSpPr>
          <a:xfrm>
            <a:off x="6725438" y="1795222"/>
            <a:ext cx="1594704" cy="216341"/>
            <a:chOff x="6977797" y="2160681"/>
            <a:chExt cx="1594704" cy="216341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417E0BB-6667-4278-84C4-6533A38F33A9}"/>
                </a:ext>
              </a:extLst>
            </p:cNvPr>
            <p:cNvSpPr/>
            <p:nvPr/>
          </p:nvSpPr>
          <p:spPr>
            <a:xfrm>
              <a:off x="7016089" y="2258840"/>
              <a:ext cx="45720" cy="45720"/>
            </a:xfrm>
            <a:prstGeom prst="ellipse">
              <a:avLst/>
            </a:prstGeom>
            <a:solidFill>
              <a:srgbClr val="FF000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62" name="그래픽 8">
              <a:extLst>
                <a:ext uri="{FF2B5EF4-FFF2-40B4-BE49-F238E27FC236}">
                  <a16:creationId xmlns:a16="http://schemas.microsoft.com/office/drawing/2014/main" id="{C209FB68-ABFF-48A8-9D42-1395BC0F485C}"/>
                </a:ext>
              </a:extLst>
            </p:cNvPr>
            <p:cNvSpPr txBox="1"/>
            <p:nvPr/>
          </p:nvSpPr>
          <p:spPr>
            <a:xfrm>
              <a:off x="6977797" y="2160681"/>
              <a:ext cx="1594704" cy="21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0488" marR="0" lvl="0" indent="-1588" algn="l" defTabSz="914400" rtl="0" eaLnBrk="1" fontAlgn="auto" latinLnBrk="1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Required Field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CE7B8DD-B396-4184-BC8C-E9B108AA3827}"/>
              </a:ext>
            </a:extLst>
          </p:cNvPr>
          <p:cNvSpPr txBox="1"/>
          <p:nvPr/>
        </p:nvSpPr>
        <p:spPr>
          <a:xfrm>
            <a:off x="2205102" y="2201359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ECB37A-3378-489F-89F3-5D17290F89C4}"/>
              </a:ext>
            </a:extLst>
          </p:cNvPr>
          <p:cNvGrpSpPr/>
          <p:nvPr/>
        </p:nvGrpSpPr>
        <p:grpSpPr>
          <a:xfrm>
            <a:off x="6846493" y="4804464"/>
            <a:ext cx="796891" cy="272776"/>
            <a:chOff x="6093785" y="4745496"/>
            <a:chExt cx="796891" cy="272776"/>
          </a:xfrm>
        </p:grpSpPr>
        <p:sp>
          <p:nvSpPr>
            <p:cNvPr id="176" name="사각형: 둥근 모서리 175">
              <a:extLst>
                <a:ext uri="{FF2B5EF4-FFF2-40B4-BE49-F238E27FC236}">
                  <a16:creationId xmlns:a16="http://schemas.microsoft.com/office/drawing/2014/main" id="{9B39169B-B20F-40D2-A205-59B393836035}"/>
                </a:ext>
              </a:extLst>
            </p:cNvPr>
            <p:cNvSpPr/>
            <p:nvPr/>
          </p:nvSpPr>
          <p:spPr>
            <a:xfrm>
              <a:off x="6093785" y="4745496"/>
              <a:ext cx="796891" cy="27277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Search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56" name="그래픽 55" descr="설정 단색으로 채워진">
              <a:extLst>
                <a:ext uri="{FF2B5EF4-FFF2-40B4-BE49-F238E27FC236}">
                  <a16:creationId xmlns:a16="http://schemas.microsoft.com/office/drawing/2014/main" id="{E9CFECF7-6F1D-411F-995B-65AD20C17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43709" y="4817722"/>
              <a:ext cx="143088" cy="143088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4223F1D-D45C-4269-BBAE-6528C407ACBE}"/>
              </a:ext>
            </a:extLst>
          </p:cNvPr>
          <p:cNvSpPr txBox="1"/>
          <p:nvPr/>
        </p:nvSpPr>
        <p:spPr>
          <a:xfrm>
            <a:off x="6532917" y="4799417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66" name="그래픽 8">
            <a:extLst>
              <a:ext uri="{FF2B5EF4-FFF2-40B4-BE49-F238E27FC236}">
                <a16:creationId xmlns:a16="http://schemas.microsoft.com/office/drawing/2014/main" id="{C3C0D772-2CD7-4EF8-8AF2-9477EEF2F4A7}"/>
              </a:ext>
            </a:extLst>
          </p:cNvPr>
          <p:cNvSpPr/>
          <p:nvPr/>
        </p:nvSpPr>
        <p:spPr>
          <a:xfrm>
            <a:off x="4542354" y="5160928"/>
            <a:ext cx="3107380" cy="358377"/>
          </a:xfrm>
          <a:custGeom>
            <a:avLst/>
            <a:gdLst>
              <a:gd name="connsiteX0" fmla="*/ 0 w 2625667"/>
              <a:gd name="connsiteY0" fmla="*/ 0 h 358377"/>
              <a:gd name="connsiteX1" fmla="*/ 2625667 w 2625667"/>
              <a:gd name="connsiteY1" fmla="*/ 0 h 358377"/>
              <a:gd name="connsiteX2" fmla="*/ 2625667 w 2625667"/>
              <a:gd name="connsiteY2" fmla="*/ 358378 h 358377"/>
              <a:gd name="connsiteX3" fmla="*/ 0 w 2625667"/>
              <a:gd name="connsiteY3" fmla="*/ 358378 h 35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5667" h="358377">
                <a:moveTo>
                  <a:pt x="0" y="0"/>
                </a:moveTo>
                <a:lnTo>
                  <a:pt x="2625667" y="0"/>
                </a:lnTo>
                <a:lnTo>
                  <a:pt x="2625667" y="358378"/>
                </a:lnTo>
                <a:lnTo>
                  <a:pt x="0" y="358378"/>
                </a:lnTo>
                <a:close/>
              </a:path>
            </a:pathLst>
          </a:custGeom>
          <a:noFill/>
          <a:ln w="7309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4510165A-5110-45D9-B493-7F2B89CC1F8E}"/>
              </a:ext>
            </a:extLst>
          </p:cNvPr>
          <p:cNvSpPr/>
          <p:nvPr/>
        </p:nvSpPr>
        <p:spPr>
          <a:xfrm>
            <a:off x="4596438" y="5225154"/>
            <a:ext cx="552205" cy="2286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 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9AF1CF58-48A5-4CD1-AE93-60399F7F5A0C}"/>
              </a:ext>
            </a:extLst>
          </p:cNvPr>
          <p:cNvSpPr/>
          <p:nvPr/>
        </p:nvSpPr>
        <p:spPr>
          <a:xfrm rot="16200000">
            <a:off x="7715548" y="4858068"/>
            <a:ext cx="198145" cy="170815"/>
          </a:xfrm>
          <a:prstGeom prst="triangle">
            <a:avLst/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CD09629-62F4-44A0-AF3F-7B003D78A94F}"/>
              </a:ext>
            </a:extLst>
          </p:cNvPr>
          <p:cNvSpPr/>
          <p:nvPr/>
        </p:nvSpPr>
        <p:spPr>
          <a:xfrm>
            <a:off x="7894048" y="1991962"/>
            <a:ext cx="1334622" cy="3626037"/>
          </a:xfrm>
          <a:prstGeom prst="rect">
            <a:avLst/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2840CFC-FA00-4564-9995-1505D569F75C}"/>
              </a:ext>
            </a:extLst>
          </p:cNvPr>
          <p:cNvSpPr/>
          <p:nvPr/>
        </p:nvSpPr>
        <p:spPr>
          <a:xfrm>
            <a:off x="7969782" y="2105296"/>
            <a:ext cx="1201696" cy="282815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search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218A34E-238A-470C-B98C-0FE5E4A50926}"/>
              </a:ext>
            </a:extLst>
          </p:cNvPr>
          <p:cNvGrpSpPr/>
          <p:nvPr/>
        </p:nvGrpSpPr>
        <p:grpSpPr>
          <a:xfrm>
            <a:off x="9160698" y="2573273"/>
            <a:ext cx="67972" cy="2208016"/>
            <a:chOff x="7958546" y="2348165"/>
            <a:chExt cx="174091" cy="2208016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16969C4E-870E-458F-8762-E740818092EF}"/>
                </a:ext>
              </a:extLst>
            </p:cNvPr>
            <p:cNvSpPr/>
            <p:nvPr/>
          </p:nvSpPr>
          <p:spPr>
            <a:xfrm>
              <a:off x="7958546" y="2348165"/>
              <a:ext cx="174091" cy="220801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F2BB8025-985D-4FF0-B143-68E8168ADBC9}"/>
                </a:ext>
              </a:extLst>
            </p:cNvPr>
            <p:cNvSpPr/>
            <p:nvPr/>
          </p:nvSpPr>
          <p:spPr>
            <a:xfrm>
              <a:off x="7958546" y="2349726"/>
              <a:ext cx="174091" cy="78112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B3F616D-4D09-4828-AD6B-7398B1A1A14C}"/>
              </a:ext>
            </a:extLst>
          </p:cNvPr>
          <p:cNvSpPr/>
          <p:nvPr/>
        </p:nvSpPr>
        <p:spPr>
          <a:xfrm>
            <a:off x="7998197" y="2622146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계량기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FCE13FE3-FE0D-4764-A432-A678B1E9BEA3}"/>
              </a:ext>
            </a:extLst>
          </p:cNvPr>
          <p:cNvSpPr/>
          <p:nvPr/>
        </p:nvSpPr>
        <p:spPr>
          <a:xfrm>
            <a:off x="7998197" y="2988637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통신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248A3950-D960-42FB-81D3-AF2E03CABBD0}"/>
              </a:ext>
            </a:extLst>
          </p:cNvPr>
          <p:cNvSpPr/>
          <p:nvPr/>
        </p:nvSpPr>
        <p:spPr>
          <a:xfrm>
            <a:off x="7998197" y="3376179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  <a:latin typeface="나눔고딕"/>
                <a:ea typeface="나눔고딕"/>
              </a:rPr>
              <a:t>가속도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B24F7EC-E07B-4F3A-B09D-32638EEBEE3B}"/>
              </a:ext>
            </a:extLst>
          </p:cNvPr>
          <p:cNvSpPr/>
          <p:nvPr/>
        </p:nvSpPr>
        <p:spPr>
          <a:xfrm>
            <a:off x="7998197" y="3786939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고속도로요금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60AF36D8-1BE5-4DD2-999B-908BB8606EAE}"/>
              </a:ext>
            </a:extLst>
          </p:cNvPr>
          <p:cNvSpPr/>
          <p:nvPr/>
        </p:nvSpPr>
        <p:spPr>
          <a:xfrm>
            <a:off x="7998197" y="4200699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교통정보</a:t>
            </a: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A74AFFEB-C549-4977-B479-CC7DF472A102}"/>
              </a:ext>
            </a:extLst>
          </p:cNvPr>
          <p:cNvSpPr/>
          <p:nvPr/>
        </p:nvSpPr>
        <p:spPr>
          <a:xfrm>
            <a:off x="7998196" y="4581048"/>
            <a:ext cx="1104731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고속감지시스템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2BD3A227-C320-41B3-86F8-96554AB99E5D}"/>
              </a:ext>
            </a:extLst>
          </p:cNvPr>
          <p:cNvSpPr/>
          <p:nvPr/>
        </p:nvSpPr>
        <p:spPr>
          <a:xfrm>
            <a:off x="7998197" y="4923906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제어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1D62982F-1AC8-4517-9666-71DC595F9EE3}"/>
              </a:ext>
            </a:extLst>
          </p:cNvPr>
          <p:cNvSpPr/>
          <p:nvPr/>
        </p:nvSpPr>
        <p:spPr>
          <a:xfrm>
            <a:off x="7998197" y="5304255"/>
            <a:ext cx="808358" cy="163283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6B8B5375-F805-4E72-BD62-A3A11FAD815F}"/>
              </a:ext>
            </a:extLst>
          </p:cNvPr>
          <p:cNvGrpSpPr/>
          <p:nvPr/>
        </p:nvGrpSpPr>
        <p:grpSpPr>
          <a:xfrm>
            <a:off x="8899927" y="2146905"/>
            <a:ext cx="203001" cy="203001"/>
            <a:chOff x="7328151" y="3759978"/>
            <a:chExt cx="180368" cy="180368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760D4C79-4DE8-4FE5-82F2-1128FA778A20}"/>
                </a:ext>
              </a:extLst>
            </p:cNvPr>
            <p:cNvSpPr/>
            <p:nvPr/>
          </p:nvSpPr>
          <p:spPr>
            <a:xfrm>
              <a:off x="7328151" y="3759978"/>
              <a:ext cx="180368" cy="180368"/>
            </a:xfrm>
            <a:prstGeom prst="ellips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97" name="그래픽 96" descr="돋보기 윤곽선">
              <a:extLst>
                <a:ext uri="{FF2B5EF4-FFF2-40B4-BE49-F238E27FC236}">
                  <a16:creationId xmlns:a16="http://schemas.microsoft.com/office/drawing/2014/main" id="{04DB9871-AAE1-4BC2-89CA-5677DCF0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54554" y="3792007"/>
              <a:ext cx="120539" cy="120539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EDB45AC-786E-452B-ADD0-CDEE979963DB}"/>
              </a:ext>
            </a:extLst>
          </p:cNvPr>
          <p:cNvSpPr txBox="1"/>
          <p:nvPr/>
        </p:nvSpPr>
        <p:spPr>
          <a:xfrm>
            <a:off x="8477265" y="2062222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AABA675D-B4BF-4E79-8A32-61116753440C}"/>
              </a:ext>
            </a:extLst>
          </p:cNvPr>
          <p:cNvSpPr/>
          <p:nvPr/>
        </p:nvSpPr>
        <p:spPr>
          <a:xfrm>
            <a:off x="5202727" y="5225154"/>
            <a:ext cx="626554" cy="2286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계량기 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x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7F38CCA-5198-4BF3-827C-EF9E15D7791E}"/>
              </a:ext>
            </a:extLst>
          </p:cNvPr>
          <p:cNvGrpSpPr/>
          <p:nvPr/>
        </p:nvGrpSpPr>
        <p:grpSpPr>
          <a:xfrm>
            <a:off x="5881961" y="5279317"/>
            <a:ext cx="45719" cy="120348"/>
            <a:chOff x="3448050" y="1239536"/>
            <a:chExt cx="57150" cy="173832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A297987E-9D92-4496-90C8-DF72A77A3B81}"/>
                </a:ext>
              </a:extLst>
            </p:cNvPr>
            <p:cNvCxnSpPr/>
            <p:nvPr/>
          </p:nvCxnSpPr>
          <p:spPr>
            <a:xfrm>
              <a:off x="3448050" y="1239536"/>
              <a:ext cx="5715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65228DE9-BAC3-42CB-B397-49288395CB34}"/>
                </a:ext>
              </a:extLst>
            </p:cNvPr>
            <p:cNvCxnSpPr/>
            <p:nvPr/>
          </p:nvCxnSpPr>
          <p:spPr>
            <a:xfrm>
              <a:off x="3448050" y="1413368"/>
              <a:ext cx="5715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817939A6-8191-46DE-BBE0-ABE97FA911CE}"/>
                </a:ext>
              </a:extLst>
            </p:cNvPr>
            <p:cNvCxnSpPr/>
            <p:nvPr/>
          </p:nvCxnSpPr>
          <p:spPr>
            <a:xfrm>
              <a:off x="3479007" y="1239536"/>
              <a:ext cx="0" cy="17383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타원 106">
            <a:extLst>
              <a:ext uri="{FF2B5EF4-FFF2-40B4-BE49-F238E27FC236}">
                <a16:creationId xmlns:a16="http://schemas.microsoft.com/office/drawing/2014/main" id="{FCF65CA6-A773-474C-BA9F-5D0D6F8C3931}"/>
              </a:ext>
            </a:extLst>
          </p:cNvPr>
          <p:cNvSpPr/>
          <p:nvPr/>
        </p:nvSpPr>
        <p:spPr>
          <a:xfrm>
            <a:off x="8108571" y="183373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4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04C4189-0571-4BC8-9D84-7827EA879B06}"/>
              </a:ext>
            </a:extLst>
          </p:cNvPr>
          <p:cNvCxnSpPr>
            <a:stCxn id="86" idx="1"/>
            <a:endCxn id="101" idx="0"/>
          </p:cNvCxnSpPr>
          <p:nvPr/>
        </p:nvCxnSpPr>
        <p:spPr>
          <a:xfrm rot="10800000" flipV="1">
            <a:off x="5516005" y="2703788"/>
            <a:ext cx="2482193" cy="2521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DC3464B5-9730-428C-A82D-28B51C01AF19}"/>
              </a:ext>
            </a:extLst>
          </p:cNvPr>
          <p:cNvSpPr txBox="1"/>
          <p:nvPr/>
        </p:nvSpPr>
        <p:spPr>
          <a:xfrm>
            <a:off x="6256645" y="2656201"/>
            <a:ext cx="11320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선택 시 바로 적용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261F8C8-165F-48D4-955A-D8EC6AF24E1A}"/>
              </a:ext>
            </a:extLst>
          </p:cNvPr>
          <p:cNvSpPr txBox="1"/>
          <p:nvPr/>
        </p:nvSpPr>
        <p:spPr>
          <a:xfrm>
            <a:off x="6027196" y="266202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0" name="그래픽 10">
            <a:extLst>
              <a:ext uri="{FF2B5EF4-FFF2-40B4-BE49-F238E27FC236}">
                <a16:creationId xmlns:a16="http://schemas.microsoft.com/office/drawing/2014/main" id="{5C6B7814-89D3-48AA-A167-5E1076B50A4C}"/>
              </a:ext>
            </a:extLst>
          </p:cNvPr>
          <p:cNvSpPr/>
          <p:nvPr/>
        </p:nvSpPr>
        <p:spPr>
          <a:xfrm>
            <a:off x="5409717" y="5859576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19050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BDF0C185-93AC-40D3-A741-96F1F41C0A94}"/>
              </a:ext>
            </a:extLst>
          </p:cNvPr>
          <p:cNvSpPr/>
          <p:nvPr/>
        </p:nvSpPr>
        <p:spPr>
          <a:xfrm>
            <a:off x="5853899" y="569277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5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11" name="그래픽 10">
            <a:extLst>
              <a:ext uri="{FF2B5EF4-FFF2-40B4-BE49-F238E27FC236}">
                <a16:creationId xmlns:a16="http://schemas.microsoft.com/office/drawing/2014/main" id="{297B92DB-50E5-4987-954F-8BA74574AC3A}"/>
              </a:ext>
            </a:extLst>
          </p:cNvPr>
          <p:cNvSpPr/>
          <p:nvPr/>
        </p:nvSpPr>
        <p:spPr>
          <a:xfrm>
            <a:off x="6713670" y="5859576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19050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A12AB-1D0E-4326-8A15-54F49A86E2C4}"/>
              </a:ext>
            </a:extLst>
          </p:cNvPr>
          <p:cNvSpPr txBox="1"/>
          <p:nvPr/>
        </p:nvSpPr>
        <p:spPr>
          <a:xfrm>
            <a:off x="2493024" y="5958352"/>
            <a:ext cx="29738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After creating the project, go to the select work type page.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F8331-3BEF-4398-A33B-75B07C2C4592}"/>
              </a:ext>
            </a:extLst>
          </p:cNvPr>
          <p:cNvSpPr txBox="1"/>
          <p:nvPr/>
        </p:nvSpPr>
        <p:spPr>
          <a:xfrm>
            <a:off x="6002726" y="738530"/>
            <a:ext cx="27432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수정시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Edit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타이틀 변경 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CF92941-781A-448D-B441-51A0199C8705}"/>
              </a:ext>
            </a:extLst>
          </p:cNvPr>
          <p:cNvCxnSpPr>
            <a:stCxn id="51" idx="0"/>
            <a:endCxn id="9" idx="1"/>
          </p:cNvCxnSpPr>
          <p:nvPr/>
        </p:nvCxnSpPr>
        <p:spPr>
          <a:xfrm rot="5400000" flipH="1" flipV="1">
            <a:off x="5250715" y="621888"/>
            <a:ext cx="512257" cy="9917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977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7D91ECB-73BD-4B71-919D-751B84C69977}"/>
              </a:ext>
            </a:extLst>
          </p:cNvPr>
          <p:cNvSpPr/>
          <p:nvPr/>
        </p:nvSpPr>
        <p:spPr>
          <a:xfrm>
            <a:off x="557065" y="999158"/>
            <a:ext cx="9083324" cy="527101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04" name="그래픽 10">
            <a:extLst>
              <a:ext uri="{FF2B5EF4-FFF2-40B4-BE49-F238E27FC236}">
                <a16:creationId xmlns:a16="http://schemas.microsoft.com/office/drawing/2014/main" id="{ECD1DA47-1371-4053-8A25-4C2D82929A78}"/>
              </a:ext>
            </a:extLst>
          </p:cNvPr>
          <p:cNvSpPr txBox="1"/>
          <p:nvPr/>
        </p:nvSpPr>
        <p:spPr>
          <a:xfrm>
            <a:off x="4565841" y="1220942"/>
            <a:ext cx="11689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Create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File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pic>
        <p:nvPicPr>
          <p:cNvPr id="110" name="그래픽 109" descr="닫기 윤곽선">
            <a:extLst>
              <a:ext uri="{FF2B5EF4-FFF2-40B4-BE49-F238E27FC236}">
                <a16:creationId xmlns:a16="http://schemas.microsoft.com/office/drawing/2014/main" id="{1B904FD7-4C5B-45F2-9216-CF903C5E9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0162" y="1064061"/>
            <a:ext cx="231956" cy="23195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41C595-27B2-4510-A98E-D334EF87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작업파일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E73DA-5B4F-4A59-932F-6B27A44A78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파일 생성 과정 현황</a:t>
            </a:r>
            <a:endParaRPr lang="en-US" altLang="ko-KR" dirty="0"/>
          </a:p>
          <a:p>
            <a:pPr marL="87313" indent="0">
              <a:buNone/>
            </a:pPr>
            <a:r>
              <a:rPr lang="ko-KR" altLang="en-US" dirty="0"/>
              <a:t>과정 </a:t>
            </a:r>
            <a:r>
              <a:rPr lang="en-US" altLang="ko-KR" dirty="0"/>
              <a:t>option</a:t>
            </a:r>
          </a:p>
          <a:p>
            <a:pPr marL="87313" indent="0">
              <a:spcBef>
                <a:spcPts val="100"/>
              </a:spcBef>
              <a:buFontTx/>
              <a:buChar char="-"/>
            </a:pPr>
            <a:r>
              <a:rPr lang="ko-KR" altLang="en-US" dirty="0"/>
              <a:t> 작업유형 선택</a:t>
            </a:r>
            <a:endParaRPr lang="en-US" altLang="ko-KR" dirty="0"/>
          </a:p>
          <a:p>
            <a:pPr marL="87313" indent="0">
              <a:spcBef>
                <a:spcPts val="100"/>
              </a:spcBef>
              <a:buFontTx/>
              <a:buChar char="-"/>
            </a:pPr>
            <a:r>
              <a:rPr lang="ko-KR" altLang="en-US" dirty="0"/>
              <a:t> 기본정보 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파일 유형 선택</a:t>
            </a:r>
            <a:endParaRPr lang="en-US" altLang="ko-KR" dirty="0"/>
          </a:p>
          <a:p>
            <a:pPr indent="0">
              <a:buNone/>
            </a:pPr>
            <a:r>
              <a:rPr lang="ko-KR" altLang="en-US" dirty="0"/>
              <a:t>기본값</a:t>
            </a:r>
            <a:r>
              <a:rPr lang="en-US" altLang="ko-KR" dirty="0"/>
              <a:t>: Workflow </a:t>
            </a:r>
            <a:r>
              <a:rPr lang="ko-KR" altLang="en-US" dirty="0"/>
              <a:t>선택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유형 </a:t>
            </a:r>
            <a:r>
              <a:rPr lang="en-US" altLang="ko-KR" dirty="0"/>
              <a:t>option</a:t>
            </a:r>
          </a:p>
          <a:p>
            <a:pPr marL="87313" indent="0">
              <a:spcBef>
                <a:spcPts val="100"/>
              </a:spcBef>
              <a:buFontTx/>
              <a:buChar char="-"/>
            </a:pPr>
            <a:r>
              <a:rPr lang="en-US" altLang="ko-KR" dirty="0"/>
              <a:t> Workflow</a:t>
            </a:r>
          </a:p>
          <a:p>
            <a:pPr marL="87313" indent="0">
              <a:spcBef>
                <a:spcPts val="100"/>
              </a:spcBef>
              <a:buFontTx/>
              <a:buChar char="-"/>
            </a:pPr>
            <a:r>
              <a:rPr lang="en-US" altLang="ko-KR" dirty="0"/>
              <a:t> Report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436EB3-F2A9-44C6-AF3E-2CA31D71C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01_06_ </a:t>
            </a:r>
            <a:r>
              <a:rPr lang="ko-KR" altLang="en-US" dirty="0"/>
              <a:t>작업파일 생성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34E651-360B-4E62-8F02-097514106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작업파일 생성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0B688D-E45E-497A-B605-120DEA4380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Create File Popup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952D36B-9219-40F8-A3F7-72F11C5FE2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61" name="그래픽 10">
            <a:extLst>
              <a:ext uri="{FF2B5EF4-FFF2-40B4-BE49-F238E27FC236}">
                <a16:creationId xmlns:a16="http://schemas.microsoft.com/office/drawing/2014/main" id="{0F6AEA93-F84A-4EC7-8999-F049472F31F9}"/>
              </a:ext>
            </a:extLst>
          </p:cNvPr>
          <p:cNvSpPr/>
          <p:nvPr/>
        </p:nvSpPr>
        <p:spPr>
          <a:xfrm>
            <a:off x="4578738" y="5608486"/>
            <a:ext cx="1143000" cy="381000"/>
          </a:xfrm>
          <a:custGeom>
            <a:avLst/>
            <a:gdLst>
              <a:gd name="connsiteX0" fmla="*/ 1105220 w 1143000"/>
              <a:gd name="connsiteY0" fmla="*/ 554 h 381000"/>
              <a:gd name="connsiteX1" fmla="*/ 1143320 w 1143000"/>
              <a:gd name="connsiteY1" fmla="*/ 554 h 381000"/>
              <a:gd name="connsiteX2" fmla="*/ 1143320 w 1143000"/>
              <a:gd name="connsiteY2" fmla="*/ 381554 h 381000"/>
              <a:gd name="connsiteX3" fmla="*/ 1105220 w 1143000"/>
              <a:gd name="connsiteY3" fmla="*/ 381554 h 381000"/>
              <a:gd name="connsiteX4" fmla="*/ 38420 w 1143000"/>
              <a:gd name="connsiteY4" fmla="*/ 381554 h 381000"/>
              <a:gd name="connsiteX5" fmla="*/ 320 w 1143000"/>
              <a:gd name="connsiteY5" fmla="*/ 381554 h 381000"/>
              <a:gd name="connsiteX6" fmla="*/ 320 w 1143000"/>
              <a:gd name="connsiteY6" fmla="*/ 554 h 381000"/>
              <a:gd name="connsiteX7" fmla="*/ 38420 w 1143000"/>
              <a:gd name="connsiteY7" fmla="*/ 554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" h="381000">
                <a:moveTo>
                  <a:pt x="1105220" y="554"/>
                </a:moveTo>
                <a:cubicBezTo>
                  <a:pt x="1126262" y="554"/>
                  <a:pt x="1143320" y="554"/>
                  <a:pt x="1143320" y="554"/>
                </a:cubicBezTo>
                <a:lnTo>
                  <a:pt x="1143320" y="381554"/>
                </a:lnTo>
                <a:cubicBezTo>
                  <a:pt x="1143320" y="381554"/>
                  <a:pt x="1126262" y="381554"/>
                  <a:pt x="1105220" y="381554"/>
                </a:cubicBezTo>
                <a:lnTo>
                  <a:pt x="38420" y="381554"/>
                </a:lnTo>
                <a:cubicBezTo>
                  <a:pt x="17378" y="381554"/>
                  <a:pt x="320" y="381554"/>
                  <a:pt x="320" y="381554"/>
                </a:cubicBezTo>
                <a:lnTo>
                  <a:pt x="320" y="554"/>
                </a:lnTo>
                <a:cubicBezTo>
                  <a:pt x="320" y="554"/>
                  <a:pt x="17378" y="554"/>
                  <a:pt x="38420" y="55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2" name="그래픽 10">
            <a:extLst>
              <a:ext uri="{FF2B5EF4-FFF2-40B4-BE49-F238E27FC236}">
                <a16:creationId xmlns:a16="http://schemas.microsoft.com/office/drawing/2014/main" id="{4907F153-3890-41CA-9870-E8E82ED13E85}"/>
              </a:ext>
            </a:extLst>
          </p:cNvPr>
          <p:cNvSpPr/>
          <p:nvPr/>
        </p:nvSpPr>
        <p:spPr>
          <a:xfrm>
            <a:off x="7967189" y="5677867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6350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prstClr val="black"/>
                </a:solidFill>
                <a:latin typeface="나눔고딕"/>
                <a:ea typeface="나눔고딕"/>
              </a:rPr>
              <a:t>Continue </a:t>
            </a:r>
            <a:r>
              <a:rPr lang="en-US" altLang="ko-KR" sz="1000" dirty="0">
                <a:solidFill>
                  <a:prstClr val="black"/>
                </a:solidFill>
                <a:latin typeface="나눔고딕"/>
                <a:ea typeface="나눔고딕"/>
                <a:sym typeface="Wingdings" panose="05000000000000000000" pitchFamily="2" charset="2"/>
              </a:rPr>
              <a:t>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781C3820-8364-44C1-B8CC-E4B614E7B9E2}"/>
              </a:ext>
            </a:extLst>
          </p:cNvPr>
          <p:cNvSpPr/>
          <p:nvPr/>
        </p:nvSpPr>
        <p:spPr>
          <a:xfrm>
            <a:off x="2445825" y="255820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39BE183-773C-47AB-94B8-1930EB708F89}"/>
              </a:ext>
            </a:extLst>
          </p:cNvPr>
          <p:cNvSpPr/>
          <p:nvPr/>
        </p:nvSpPr>
        <p:spPr>
          <a:xfrm>
            <a:off x="3598900" y="170841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A62557A1-A70B-4864-B237-9821FEE1FC59}"/>
              </a:ext>
            </a:extLst>
          </p:cNvPr>
          <p:cNvSpPr/>
          <p:nvPr/>
        </p:nvSpPr>
        <p:spPr>
          <a:xfrm>
            <a:off x="2880798" y="2557533"/>
            <a:ext cx="1944118" cy="2810540"/>
          </a:xfrm>
          <a:prstGeom prst="roundRect">
            <a:avLst>
              <a:gd name="adj" fmla="val 4148"/>
            </a:avLst>
          </a:prstGeom>
          <a:solidFill>
            <a:schemeClr val="bg1"/>
          </a:solidFill>
          <a:ln w="12700" cap="flat">
            <a:solidFill>
              <a:schemeClr val="bg1">
                <a:lumMod val="85000"/>
              </a:schemeClr>
            </a:solidFill>
            <a:prstDash val="solid"/>
            <a:miter/>
          </a:ln>
          <a:effectLst>
            <a:outerShdw blurRad="279400" dist="38100" dir="4500000" sx="103000" sy="103000" algn="tl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00" name="그래픽 8">
            <a:extLst>
              <a:ext uri="{FF2B5EF4-FFF2-40B4-BE49-F238E27FC236}">
                <a16:creationId xmlns:a16="http://schemas.microsoft.com/office/drawing/2014/main" id="{7CDDD8B7-C071-4AE4-AAC1-CA49ED60220B}"/>
              </a:ext>
            </a:extLst>
          </p:cNvPr>
          <p:cNvSpPr txBox="1"/>
          <p:nvPr/>
        </p:nvSpPr>
        <p:spPr>
          <a:xfrm>
            <a:off x="3051836" y="4583025"/>
            <a:ext cx="1574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You</a:t>
            </a: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 </a:t>
            </a: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can</a:t>
            </a: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 </a:t>
            </a: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design</a:t>
            </a: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 </a:t>
            </a: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AI</a:t>
            </a: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 </a:t>
            </a: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Models</a:t>
            </a: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 </a:t>
            </a: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using</a:t>
            </a: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engines and components.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sp>
        <p:nvSpPr>
          <p:cNvPr id="119" name="그래픽 8">
            <a:extLst>
              <a:ext uri="{FF2B5EF4-FFF2-40B4-BE49-F238E27FC236}">
                <a16:creationId xmlns:a16="http://schemas.microsoft.com/office/drawing/2014/main" id="{0615E479-095A-4467-A7E2-A2B530B85EFE}"/>
              </a:ext>
            </a:extLst>
          </p:cNvPr>
          <p:cNvSpPr txBox="1"/>
          <p:nvPr/>
        </p:nvSpPr>
        <p:spPr>
          <a:xfrm>
            <a:off x="3394237" y="4273649"/>
            <a:ext cx="7889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Workflow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sp>
        <p:nvSpPr>
          <p:cNvPr id="120" name="그래픽 8">
            <a:extLst>
              <a:ext uri="{FF2B5EF4-FFF2-40B4-BE49-F238E27FC236}">
                <a16:creationId xmlns:a16="http://schemas.microsoft.com/office/drawing/2014/main" id="{1AD4E81C-021C-4146-BF3F-FD473078DF1E}"/>
              </a:ext>
            </a:extLst>
          </p:cNvPr>
          <p:cNvSpPr txBox="1"/>
          <p:nvPr/>
        </p:nvSpPr>
        <p:spPr>
          <a:xfrm>
            <a:off x="5912317" y="4273649"/>
            <a:ext cx="6190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Report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sp>
        <p:nvSpPr>
          <p:cNvPr id="68" name="그래픽 8">
            <a:extLst>
              <a:ext uri="{FF2B5EF4-FFF2-40B4-BE49-F238E27FC236}">
                <a16:creationId xmlns:a16="http://schemas.microsoft.com/office/drawing/2014/main" id="{9724765B-51EC-47BC-ACB2-D5557EBE6B26}"/>
              </a:ext>
            </a:extLst>
          </p:cNvPr>
          <p:cNvSpPr txBox="1"/>
          <p:nvPr/>
        </p:nvSpPr>
        <p:spPr>
          <a:xfrm>
            <a:off x="5449687" y="4581463"/>
            <a:ext cx="1574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You can create report using workflow result data.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A3BDEBE-7B87-460B-A5AF-0CF1A33408FA}"/>
              </a:ext>
            </a:extLst>
          </p:cNvPr>
          <p:cNvGrpSpPr/>
          <p:nvPr/>
        </p:nvGrpSpPr>
        <p:grpSpPr>
          <a:xfrm>
            <a:off x="3192173" y="3202802"/>
            <a:ext cx="1278540" cy="576322"/>
            <a:chOff x="1173589" y="1574104"/>
            <a:chExt cx="6613275" cy="2981039"/>
          </a:xfrm>
        </p:grpSpPr>
        <p:grpSp>
          <p:nvGrpSpPr>
            <p:cNvPr id="69" name="그래픽 13">
              <a:extLst>
                <a:ext uri="{FF2B5EF4-FFF2-40B4-BE49-F238E27FC236}">
                  <a16:creationId xmlns:a16="http://schemas.microsoft.com/office/drawing/2014/main" id="{2B61B0D3-5A4C-4CDE-9957-B55701B1BD98}"/>
                </a:ext>
              </a:extLst>
            </p:cNvPr>
            <p:cNvGrpSpPr/>
            <p:nvPr/>
          </p:nvGrpSpPr>
          <p:grpSpPr>
            <a:xfrm>
              <a:off x="1173589" y="1574104"/>
              <a:ext cx="5191124" cy="2837868"/>
              <a:chOff x="1487488" y="2306255"/>
              <a:chExt cx="5191124" cy="2837868"/>
            </a:xfrm>
          </p:grpSpPr>
          <p:grpSp>
            <p:nvGrpSpPr>
              <p:cNvPr id="107" name="그래픽 13">
                <a:extLst>
                  <a:ext uri="{FF2B5EF4-FFF2-40B4-BE49-F238E27FC236}">
                    <a16:creationId xmlns:a16="http://schemas.microsoft.com/office/drawing/2014/main" id="{78C850C8-CFE7-4E70-9996-D5C355064B90}"/>
                  </a:ext>
                </a:extLst>
              </p:cNvPr>
              <p:cNvGrpSpPr/>
              <p:nvPr/>
            </p:nvGrpSpPr>
            <p:grpSpPr>
              <a:xfrm>
                <a:off x="1636344" y="2306255"/>
                <a:ext cx="5042268" cy="2837868"/>
                <a:chOff x="1636344" y="2306255"/>
                <a:chExt cx="5042268" cy="2837868"/>
              </a:xfrm>
            </p:grpSpPr>
            <p:grpSp>
              <p:nvGrpSpPr>
                <p:cNvPr id="113" name="그래픽 13">
                  <a:extLst>
                    <a:ext uri="{FF2B5EF4-FFF2-40B4-BE49-F238E27FC236}">
                      <a16:creationId xmlns:a16="http://schemas.microsoft.com/office/drawing/2014/main" id="{092A1FD8-384C-459E-A7AA-50B98D9FF8B5}"/>
                    </a:ext>
                  </a:extLst>
                </p:cNvPr>
                <p:cNvGrpSpPr/>
                <p:nvPr/>
              </p:nvGrpSpPr>
              <p:grpSpPr>
                <a:xfrm>
                  <a:off x="1636344" y="2306255"/>
                  <a:ext cx="651243" cy="1313868"/>
                  <a:chOff x="1636344" y="2306255"/>
                  <a:chExt cx="651243" cy="1313868"/>
                </a:xfrm>
              </p:grpSpPr>
              <p:sp>
                <p:nvSpPr>
                  <p:cNvPr id="176" name="그래픽 13">
                    <a:extLst>
                      <a:ext uri="{FF2B5EF4-FFF2-40B4-BE49-F238E27FC236}">
                        <a16:creationId xmlns:a16="http://schemas.microsoft.com/office/drawing/2014/main" id="{DA093B5B-2709-4F3D-B07F-9ABE76C2EAC3}"/>
                      </a:ext>
                    </a:extLst>
                  </p:cNvPr>
                  <p:cNvSpPr/>
                  <p:nvPr/>
                </p:nvSpPr>
                <p:spPr>
                  <a:xfrm>
                    <a:off x="1639888" y="2422184"/>
                    <a:ext cx="647700" cy="1197940"/>
                  </a:xfrm>
                  <a:custGeom>
                    <a:avLst/>
                    <a:gdLst>
                      <a:gd name="connsiteX0" fmla="*/ 609737 w 647700"/>
                      <a:gd name="connsiteY0" fmla="*/ 169 h 1197940"/>
                      <a:gd name="connsiteX1" fmla="*/ 647837 w 647700"/>
                      <a:gd name="connsiteY1" fmla="*/ 169 h 1197940"/>
                      <a:gd name="connsiteX2" fmla="*/ 647837 w 647700"/>
                      <a:gd name="connsiteY2" fmla="*/ 1198109 h 1197940"/>
                      <a:gd name="connsiteX3" fmla="*/ 609737 w 647700"/>
                      <a:gd name="connsiteY3" fmla="*/ 1198109 h 1197940"/>
                      <a:gd name="connsiteX4" fmla="*/ 38237 w 647700"/>
                      <a:gd name="connsiteY4" fmla="*/ 1198109 h 1197940"/>
                      <a:gd name="connsiteX5" fmla="*/ 137 w 647700"/>
                      <a:gd name="connsiteY5" fmla="*/ 1198109 h 1197940"/>
                      <a:gd name="connsiteX6" fmla="*/ 137 w 647700"/>
                      <a:gd name="connsiteY6" fmla="*/ 169 h 1197940"/>
                      <a:gd name="connsiteX7" fmla="*/ 38237 w 647700"/>
                      <a:gd name="connsiteY7" fmla="*/ 169 h 1197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7700" h="1197940">
                        <a:moveTo>
                          <a:pt x="609737" y="169"/>
                        </a:moveTo>
                        <a:cubicBezTo>
                          <a:pt x="630779" y="169"/>
                          <a:pt x="647837" y="169"/>
                          <a:pt x="647837" y="169"/>
                        </a:cubicBezTo>
                        <a:lnTo>
                          <a:pt x="647837" y="1198109"/>
                        </a:lnTo>
                        <a:cubicBezTo>
                          <a:pt x="647837" y="1198109"/>
                          <a:pt x="630779" y="1198109"/>
                          <a:pt x="609737" y="1198109"/>
                        </a:cubicBezTo>
                        <a:lnTo>
                          <a:pt x="38237" y="1198109"/>
                        </a:lnTo>
                        <a:cubicBezTo>
                          <a:pt x="17195" y="1198109"/>
                          <a:pt x="137" y="1198109"/>
                          <a:pt x="137" y="1198109"/>
                        </a:cubicBezTo>
                        <a:lnTo>
                          <a:pt x="137" y="169"/>
                        </a:lnTo>
                        <a:cubicBezTo>
                          <a:pt x="137" y="169"/>
                          <a:pt x="17195" y="169"/>
                          <a:pt x="38237" y="16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77" name="그래픽 13">
                    <a:extLst>
                      <a:ext uri="{FF2B5EF4-FFF2-40B4-BE49-F238E27FC236}">
                        <a16:creationId xmlns:a16="http://schemas.microsoft.com/office/drawing/2014/main" id="{37FFA61B-4BF3-4C67-BD0F-FE2148DB5FB5}"/>
                      </a:ext>
                    </a:extLst>
                  </p:cNvPr>
                  <p:cNvSpPr/>
                  <p:nvPr/>
                </p:nvSpPr>
                <p:spPr>
                  <a:xfrm>
                    <a:off x="1636344" y="2306255"/>
                    <a:ext cx="420233" cy="76200"/>
                  </a:xfrm>
                  <a:custGeom>
                    <a:avLst/>
                    <a:gdLst>
                      <a:gd name="connsiteX0" fmla="*/ 382270 w 420233"/>
                      <a:gd name="connsiteY0" fmla="*/ 157 h 76200"/>
                      <a:gd name="connsiteX1" fmla="*/ 420370 w 420233"/>
                      <a:gd name="connsiteY1" fmla="*/ 157 h 76200"/>
                      <a:gd name="connsiteX2" fmla="*/ 420370 w 420233"/>
                      <a:gd name="connsiteY2" fmla="*/ 76357 h 76200"/>
                      <a:gd name="connsiteX3" fmla="*/ 382270 w 420233"/>
                      <a:gd name="connsiteY3" fmla="*/ 76357 h 76200"/>
                      <a:gd name="connsiteX4" fmla="*/ 38237 w 420233"/>
                      <a:gd name="connsiteY4" fmla="*/ 76357 h 76200"/>
                      <a:gd name="connsiteX5" fmla="*/ 137 w 420233"/>
                      <a:gd name="connsiteY5" fmla="*/ 76357 h 76200"/>
                      <a:gd name="connsiteX6" fmla="*/ 137 w 420233"/>
                      <a:gd name="connsiteY6" fmla="*/ 157 h 76200"/>
                      <a:gd name="connsiteX7" fmla="*/ 38237 w 420233"/>
                      <a:gd name="connsiteY7" fmla="*/ 157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0233" h="76200">
                        <a:moveTo>
                          <a:pt x="382270" y="157"/>
                        </a:moveTo>
                        <a:cubicBezTo>
                          <a:pt x="403312" y="157"/>
                          <a:pt x="420370" y="157"/>
                          <a:pt x="420370" y="157"/>
                        </a:cubicBezTo>
                        <a:lnTo>
                          <a:pt x="420370" y="76357"/>
                        </a:lnTo>
                        <a:cubicBezTo>
                          <a:pt x="420370" y="76357"/>
                          <a:pt x="403312" y="76357"/>
                          <a:pt x="382270" y="76357"/>
                        </a:cubicBezTo>
                        <a:lnTo>
                          <a:pt x="38237" y="76357"/>
                        </a:lnTo>
                        <a:cubicBezTo>
                          <a:pt x="17195" y="76357"/>
                          <a:pt x="137" y="76357"/>
                          <a:pt x="137" y="76357"/>
                        </a:cubicBezTo>
                        <a:lnTo>
                          <a:pt x="137" y="157"/>
                        </a:lnTo>
                        <a:cubicBezTo>
                          <a:pt x="137" y="157"/>
                          <a:pt x="17195" y="157"/>
                          <a:pt x="38237" y="157"/>
                        </a:cubicBezTo>
                        <a:close/>
                      </a:path>
                    </a:pathLst>
                  </a:custGeom>
                  <a:solidFill>
                    <a:srgbClr val="C7C7C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115" name="그래픽 13">
                  <a:extLst>
                    <a:ext uri="{FF2B5EF4-FFF2-40B4-BE49-F238E27FC236}">
                      <a16:creationId xmlns:a16="http://schemas.microsoft.com/office/drawing/2014/main" id="{9985E01A-87C3-47AD-B6BF-DD7E1B568E87}"/>
                    </a:ext>
                  </a:extLst>
                </p:cNvPr>
                <p:cNvGrpSpPr/>
                <p:nvPr/>
              </p:nvGrpSpPr>
              <p:grpSpPr>
                <a:xfrm>
                  <a:off x="2512644" y="2306255"/>
                  <a:ext cx="651243" cy="1313868"/>
                  <a:chOff x="2512644" y="2306255"/>
                  <a:chExt cx="651243" cy="1313868"/>
                </a:xfrm>
              </p:grpSpPr>
              <p:sp>
                <p:nvSpPr>
                  <p:cNvPr id="174" name="그래픽 13">
                    <a:extLst>
                      <a:ext uri="{FF2B5EF4-FFF2-40B4-BE49-F238E27FC236}">
                        <a16:creationId xmlns:a16="http://schemas.microsoft.com/office/drawing/2014/main" id="{E393D808-7E8A-4AB3-9B2A-713BE70E314B}"/>
                      </a:ext>
                    </a:extLst>
                  </p:cNvPr>
                  <p:cNvSpPr/>
                  <p:nvPr/>
                </p:nvSpPr>
                <p:spPr>
                  <a:xfrm>
                    <a:off x="2516188" y="2422184"/>
                    <a:ext cx="647700" cy="1197940"/>
                  </a:xfrm>
                  <a:custGeom>
                    <a:avLst/>
                    <a:gdLst>
                      <a:gd name="connsiteX0" fmla="*/ 609829 w 647700"/>
                      <a:gd name="connsiteY0" fmla="*/ 169 h 1197940"/>
                      <a:gd name="connsiteX1" fmla="*/ 647929 w 647700"/>
                      <a:gd name="connsiteY1" fmla="*/ 169 h 1197940"/>
                      <a:gd name="connsiteX2" fmla="*/ 647929 w 647700"/>
                      <a:gd name="connsiteY2" fmla="*/ 1198109 h 1197940"/>
                      <a:gd name="connsiteX3" fmla="*/ 609829 w 647700"/>
                      <a:gd name="connsiteY3" fmla="*/ 1198109 h 1197940"/>
                      <a:gd name="connsiteX4" fmla="*/ 38329 w 647700"/>
                      <a:gd name="connsiteY4" fmla="*/ 1198109 h 1197940"/>
                      <a:gd name="connsiteX5" fmla="*/ 229 w 647700"/>
                      <a:gd name="connsiteY5" fmla="*/ 1198109 h 1197940"/>
                      <a:gd name="connsiteX6" fmla="*/ 229 w 647700"/>
                      <a:gd name="connsiteY6" fmla="*/ 169 h 1197940"/>
                      <a:gd name="connsiteX7" fmla="*/ 38329 w 647700"/>
                      <a:gd name="connsiteY7" fmla="*/ 169 h 1197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7700" h="1197940">
                        <a:moveTo>
                          <a:pt x="609829" y="169"/>
                        </a:moveTo>
                        <a:cubicBezTo>
                          <a:pt x="630871" y="169"/>
                          <a:pt x="647929" y="169"/>
                          <a:pt x="647929" y="169"/>
                        </a:cubicBezTo>
                        <a:lnTo>
                          <a:pt x="647929" y="1198109"/>
                        </a:lnTo>
                        <a:cubicBezTo>
                          <a:pt x="647929" y="1198109"/>
                          <a:pt x="630871" y="1198109"/>
                          <a:pt x="609829" y="1198109"/>
                        </a:cubicBezTo>
                        <a:lnTo>
                          <a:pt x="38329" y="1198109"/>
                        </a:lnTo>
                        <a:cubicBezTo>
                          <a:pt x="17287" y="1198109"/>
                          <a:pt x="229" y="1198109"/>
                          <a:pt x="229" y="1198109"/>
                        </a:cubicBezTo>
                        <a:lnTo>
                          <a:pt x="229" y="169"/>
                        </a:lnTo>
                        <a:cubicBezTo>
                          <a:pt x="229" y="169"/>
                          <a:pt x="17287" y="169"/>
                          <a:pt x="38329" y="16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75" name="그래픽 13">
                    <a:extLst>
                      <a:ext uri="{FF2B5EF4-FFF2-40B4-BE49-F238E27FC236}">
                        <a16:creationId xmlns:a16="http://schemas.microsoft.com/office/drawing/2014/main" id="{55CA2E53-EEC7-47C8-9A74-E1F7FDF0DDFC}"/>
                      </a:ext>
                    </a:extLst>
                  </p:cNvPr>
                  <p:cNvSpPr/>
                  <p:nvPr/>
                </p:nvSpPr>
                <p:spPr>
                  <a:xfrm>
                    <a:off x="2512644" y="2306255"/>
                    <a:ext cx="420233" cy="76200"/>
                  </a:xfrm>
                  <a:custGeom>
                    <a:avLst/>
                    <a:gdLst>
                      <a:gd name="connsiteX0" fmla="*/ 382362 w 420233"/>
                      <a:gd name="connsiteY0" fmla="*/ 157 h 76200"/>
                      <a:gd name="connsiteX1" fmla="*/ 420462 w 420233"/>
                      <a:gd name="connsiteY1" fmla="*/ 157 h 76200"/>
                      <a:gd name="connsiteX2" fmla="*/ 420462 w 420233"/>
                      <a:gd name="connsiteY2" fmla="*/ 76357 h 76200"/>
                      <a:gd name="connsiteX3" fmla="*/ 382362 w 420233"/>
                      <a:gd name="connsiteY3" fmla="*/ 76357 h 76200"/>
                      <a:gd name="connsiteX4" fmla="*/ 38329 w 420233"/>
                      <a:gd name="connsiteY4" fmla="*/ 76357 h 76200"/>
                      <a:gd name="connsiteX5" fmla="*/ 229 w 420233"/>
                      <a:gd name="connsiteY5" fmla="*/ 76357 h 76200"/>
                      <a:gd name="connsiteX6" fmla="*/ 229 w 420233"/>
                      <a:gd name="connsiteY6" fmla="*/ 157 h 76200"/>
                      <a:gd name="connsiteX7" fmla="*/ 38329 w 420233"/>
                      <a:gd name="connsiteY7" fmla="*/ 157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0233" h="76200">
                        <a:moveTo>
                          <a:pt x="382362" y="157"/>
                        </a:moveTo>
                        <a:cubicBezTo>
                          <a:pt x="403404" y="157"/>
                          <a:pt x="420462" y="157"/>
                          <a:pt x="420462" y="157"/>
                        </a:cubicBezTo>
                        <a:lnTo>
                          <a:pt x="420462" y="76357"/>
                        </a:lnTo>
                        <a:cubicBezTo>
                          <a:pt x="420462" y="76357"/>
                          <a:pt x="403404" y="76357"/>
                          <a:pt x="382362" y="76357"/>
                        </a:cubicBezTo>
                        <a:lnTo>
                          <a:pt x="38329" y="76357"/>
                        </a:lnTo>
                        <a:cubicBezTo>
                          <a:pt x="17287" y="76357"/>
                          <a:pt x="229" y="76357"/>
                          <a:pt x="229" y="76357"/>
                        </a:cubicBezTo>
                        <a:lnTo>
                          <a:pt x="229" y="157"/>
                        </a:lnTo>
                        <a:cubicBezTo>
                          <a:pt x="229" y="157"/>
                          <a:pt x="17287" y="157"/>
                          <a:pt x="38329" y="157"/>
                        </a:cubicBezTo>
                        <a:close/>
                      </a:path>
                    </a:pathLst>
                  </a:custGeom>
                  <a:solidFill>
                    <a:srgbClr val="C7C7C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117" name="그래픽 13">
                  <a:extLst>
                    <a:ext uri="{FF2B5EF4-FFF2-40B4-BE49-F238E27FC236}">
                      <a16:creationId xmlns:a16="http://schemas.microsoft.com/office/drawing/2014/main" id="{0432F4D6-52DF-46E5-A77B-2F12753B530D}"/>
                    </a:ext>
                  </a:extLst>
                </p:cNvPr>
                <p:cNvGrpSpPr/>
                <p:nvPr/>
              </p:nvGrpSpPr>
              <p:grpSpPr>
                <a:xfrm>
                  <a:off x="3388944" y="2306255"/>
                  <a:ext cx="651243" cy="1313868"/>
                  <a:chOff x="3388944" y="2306255"/>
                  <a:chExt cx="651243" cy="1313868"/>
                </a:xfrm>
              </p:grpSpPr>
              <p:sp>
                <p:nvSpPr>
                  <p:cNvPr id="172" name="그래픽 13">
                    <a:extLst>
                      <a:ext uri="{FF2B5EF4-FFF2-40B4-BE49-F238E27FC236}">
                        <a16:creationId xmlns:a16="http://schemas.microsoft.com/office/drawing/2014/main" id="{80C75A8C-FF2F-44A5-84A6-C1D213E86F72}"/>
                      </a:ext>
                    </a:extLst>
                  </p:cNvPr>
                  <p:cNvSpPr/>
                  <p:nvPr/>
                </p:nvSpPr>
                <p:spPr>
                  <a:xfrm>
                    <a:off x="3392488" y="2422184"/>
                    <a:ext cx="647700" cy="1197940"/>
                  </a:xfrm>
                  <a:custGeom>
                    <a:avLst/>
                    <a:gdLst>
                      <a:gd name="connsiteX0" fmla="*/ 609921 w 647700"/>
                      <a:gd name="connsiteY0" fmla="*/ 169 h 1197940"/>
                      <a:gd name="connsiteX1" fmla="*/ 648021 w 647700"/>
                      <a:gd name="connsiteY1" fmla="*/ 169 h 1197940"/>
                      <a:gd name="connsiteX2" fmla="*/ 648021 w 647700"/>
                      <a:gd name="connsiteY2" fmla="*/ 1198109 h 1197940"/>
                      <a:gd name="connsiteX3" fmla="*/ 609921 w 647700"/>
                      <a:gd name="connsiteY3" fmla="*/ 1198109 h 1197940"/>
                      <a:gd name="connsiteX4" fmla="*/ 38421 w 647700"/>
                      <a:gd name="connsiteY4" fmla="*/ 1198109 h 1197940"/>
                      <a:gd name="connsiteX5" fmla="*/ 321 w 647700"/>
                      <a:gd name="connsiteY5" fmla="*/ 1198109 h 1197940"/>
                      <a:gd name="connsiteX6" fmla="*/ 321 w 647700"/>
                      <a:gd name="connsiteY6" fmla="*/ 169 h 1197940"/>
                      <a:gd name="connsiteX7" fmla="*/ 38421 w 647700"/>
                      <a:gd name="connsiteY7" fmla="*/ 169 h 1197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7700" h="1197940">
                        <a:moveTo>
                          <a:pt x="609921" y="169"/>
                        </a:moveTo>
                        <a:cubicBezTo>
                          <a:pt x="630963" y="169"/>
                          <a:pt x="648021" y="169"/>
                          <a:pt x="648021" y="169"/>
                        </a:cubicBezTo>
                        <a:lnTo>
                          <a:pt x="648021" y="1198109"/>
                        </a:lnTo>
                        <a:cubicBezTo>
                          <a:pt x="648021" y="1198109"/>
                          <a:pt x="630963" y="1198109"/>
                          <a:pt x="609921" y="1198109"/>
                        </a:cubicBezTo>
                        <a:lnTo>
                          <a:pt x="38421" y="1198109"/>
                        </a:lnTo>
                        <a:cubicBezTo>
                          <a:pt x="17379" y="1198109"/>
                          <a:pt x="321" y="1198109"/>
                          <a:pt x="321" y="1198109"/>
                        </a:cubicBezTo>
                        <a:lnTo>
                          <a:pt x="321" y="169"/>
                        </a:lnTo>
                        <a:cubicBezTo>
                          <a:pt x="321" y="169"/>
                          <a:pt x="17379" y="169"/>
                          <a:pt x="38421" y="16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73" name="그래픽 13">
                    <a:extLst>
                      <a:ext uri="{FF2B5EF4-FFF2-40B4-BE49-F238E27FC236}">
                        <a16:creationId xmlns:a16="http://schemas.microsoft.com/office/drawing/2014/main" id="{D6CDD8CD-FAFF-434F-86C0-BD513F6454B5}"/>
                      </a:ext>
                    </a:extLst>
                  </p:cNvPr>
                  <p:cNvSpPr/>
                  <p:nvPr/>
                </p:nvSpPr>
                <p:spPr>
                  <a:xfrm>
                    <a:off x="3388944" y="2306255"/>
                    <a:ext cx="420233" cy="76200"/>
                  </a:xfrm>
                  <a:custGeom>
                    <a:avLst/>
                    <a:gdLst>
                      <a:gd name="connsiteX0" fmla="*/ 382454 w 420233"/>
                      <a:gd name="connsiteY0" fmla="*/ 157 h 76200"/>
                      <a:gd name="connsiteX1" fmla="*/ 420554 w 420233"/>
                      <a:gd name="connsiteY1" fmla="*/ 157 h 76200"/>
                      <a:gd name="connsiteX2" fmla="*/ 420554 w 420233"/>
                      <a:gd name="connsiteY2" fmla="*/ 76357 h 76200"/>
                      <a:gd name="connsiteX3" fmla="*/ 382454 w 420233"/>
                      <a:gd name="connsiteY3" fmla="*/ 76357 h 76200"/>
                      <a:gd name="connsiteX4" fmla="*/ 38421 w 420233"/>
                      <a:gd name="connsiteY4" fmla="*/ 76357 h 76200"/>
                      <a:gd name="connsiteX5" fmla="*/ 321 w 420233"/>
                      <a:gd name="connsiteY5" fmla="*/ 76357 h 76200"/>
                      <a:gd name="connsiteX6" fmla="*/ 321 w 420233"/>
                      <a:gd name="connsiteY6" fmla="*/ 157 h 76200"/>
                      <a:gd name="connsiteX7" fmla="*/ 38421 w 420233"/>
                      <a:gd name="connsiteY7" fmla="*/ 157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0233" h="76200">
                        <a:moveTo>
                          <a:pt x="382454" y="157"/>
                        </a:moveTo>
                        <a:cubicBezTo>
                          <a:pt x="403496" y="157"/>
                          <a:pt x="420554" y="157"/>
                          <a:pt x="420554" y="157"/>
                        </a:cubicBezTo>
                        <a:lnTo>
                          <a:pt x="420554" y="76357"/>
                        </a:lnTo>
                        <a:cubicBezTo>
                          <a:pt x="420554" y="76357"/>
                          <a:pt x="403496" y="76357"/>
                          <a:pt x="382454" y="76357"/>
                        </a:cubicBezTo>
                        <a:lnTo>
                          <a:pt x="38421" y="76357"/>
                        </a:lnTo>
                        <a:cubicBezTo>
                          <a:pt x="17379" y="76357"/>
                          <a:pt x="321" y="76357"/>
                          <a:pt x="321" y="76357"/>
                        </a:cubicBezTo>
                        <a:lnTo>
                          <a:pt x="321" y="157"/>
                        </a:lnTo>
                        <a:cubicBezTo>
                          <a:pt x="321" y="157"/>
                          <a:pt x="17379" y="157"/>
                          <a:pt x="38421" y="157"/>
                        </a:cubicBezTo>
                        <a:close/>
                      </a:path>
                    </a:pathLst>
                  </a:custGeom>
                  <a:solidFill>
                    <a:srgbClr val="C7C7C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121" name="그래픽 13">
                  <a:extLst>
                    <a:ext uri="{FF2B5EF4-FFF2-40B4-BE49-F238E27FC236}">
                      <a16:creationId xmlns:a16="http://schemas.microsoft.com/office/drawing/2014/main" id="{0510A929-2209-4368-866B-C1C9BCEA28B2}"/>
                    </a:ext>
                  </a:extLst>
                </p:cNvPr>
                <p:cNvGrpSpPr/>
                <p:nvPr/>
              </p:nvGrpSpPr>
              <p:grpSpPr>
                <a:xfrm>
                  <a:off x="4265244" y="2306255"/>
                  <a:ext cx="651243" cy="1313868"/>
                  <a:chOff x="4265244" y="2306255"/>
                  <a:chExt cx="651243" cy="1313868"/>
                </a:xfrm>
              </p:grpSpPr>
              <p:sp>
                <p:nvSpPr>
                  <p:cNvPr id="170" name="그래픽 13">
                    <a:extLst>
                      <a:ext uri="{FF2B5EF4-FFF2-40B4-BE49-F238E27FC236}">
                        <a16:creationId xmlns:a16="http://schemas.microsoft.com/office/drawing/2014/main" id="{FD24B237-3BEE-4F18-A7B5-29D2BA98A327}"/>
                      </a:ext>
                    </a:extLst>
                  </p:cNvPr>
                  <p:cNvSpPr/>
                  <p:nvPr/>
                </p:nvSpPr>
                <p:spPr>
                  <a:xfrm>
                    <a:off x="4268788" y="2422184"/>
                    <a:ext cx="647700" cy="1197940"/>
                  </a:xfrm>
                  <a:custGeom>
                    <a:avLst/>
                    <a:gdLst>
                      <a:gd name="connsiteX0" fmla="*/ 610013 w 647700"/>
                      <a:gd name="connsiteY0" fmla="*/ 169 h 1197940"/>
                      <a:gd name="connsiteX1" fmla="*/ 648113 w 647700"/>
                      <a:gd name="connsiteY1" fmla="*/ 169 h 1197940"/>
                      <a:gd name="connsiteX2" fmla="*/ 648113 w 647700"/>
                      <a:gd name="connsiteY2" fmla="*/ 1198109 h 1197940"/>
                      <a:gd name="connsiteX3" fmla="*/ 610013 w 647700"/>
                      <a:gd name="connsiteY3" fmla="*/ 1198109 h 1197940"/>
                      <a:gd name="connsiteX4" fmla="*/ 38513 w 647700"/>
                      <a:gd name="connsiteY4" fmla="*/ 1198109 h 1197940"/>
                      <a:gd name="connsiteX5" fmla="*/ 413 w 647700"/>
                      <a:gd name="connsiteY5" fmla="*/ 1198109 h 1197940"/>
                      <a:gd name="connsiteX6" fmla="*/ 413 w 647700"/>
                      <a:gd name="connsiteY6" fmla="*/ 169 h 1197940"/>
                      <a:gd name="connsiteX7" fmla="*/ 38513 w 647700"/>
                      <a:gd name="connsiteY7" fmla="*/ 169 h 1197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7700" h="1197940">
                        <a:moveTo>
                          <a:pt x="610013" y="169"/>
                        </a:moveTo>
                        <a:cubicBezTo>
                          <a:pt x="631055" y="169"/>
                          <a:pt x="648113" y="169"/>
                          <a:pt x="648113" y="169"/>
                        </a:cubicBezTo>
                        <a:lnTo>
                          <a:pt x="648113" y="1198109"/>
                        </a:lnTo>
                        <a:cubicBezTo>
                          <a:pt x="648113" y="1198109"/>
                          <a:pt x="631055" y="1198109"/>
                          <a:pt x="610013" y="1198109"/>
                        </a:cubicBezTo>
                        <a:lnTo>
                          <a:pt x="38513" y="1198109"/>
                        </a:lnTo>
                        <a:cubicBezTo>
                          <a:pt x="17471" y="1198109"/>
                          <a:pt x="413" y="1198109"/>
                          <a:pt x="413" y="1198109"/>
                        </a:cubicBezTo>
                        <a:lnTo>
                          <a:pt x="413" y="169"/>
                        </a:lnTo>
                        <a:cubicBezTo>
                          <a:pt x="413" y="169"/>
                          <a:pt x="17471" y="169"/>
                          <a:pt x="38513" y="16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71" name="그래픽 13">
                    <a:extLst>
                      <a:ext uri="{FF2B5EF4-FFF2-40B4-BE49-F238E27FC236}">
                        <a16:creationId xmlns:a16="http://schemas.microsoft.com/office/drawing/2014/main" id="{7C0121FB-0CF0-4B15-9451-FC0A7EC6442E}"/>
                      </a:ext>
                    </a:extLst>
                  </p:cNvPr>
                  <p:cNvSpPr/>
                  <p:nvPr/>
                </p:nvSpPr>
                <p:spPr>
                  <a:xfrm>
                    <a:off x="4265244" y="2306255"/>
                    <a:ext cx="420233" cy="76200"/>
                  </a:xfrm>
                  <a:custGeom>
                    <a:avLst/>
                    <a:gdLst>
                      <a:gd name="connsiteX0" fmla="*/ 382546 w 420233"/>
                      <a:gd name="connsiteY0" fmla="*/ 157 h 76200"/>
                      <a:gd name="connsiteX1" fmla="*/ 420646 w 420233"/>
                      <a:gd name="connsiteY1" fmla="*/ 157 h 76200"/>
                      <a:gd name="connsiteX2" fmla="*/ 420646 w 420233"/>
                      <a:gd name="connsiteY2" fmla="*/ 76357 h 76200"/>
                      <a:gd name="connsiteX3" fmla="*/ 382546 w 420233"/>
                      <a:gd name="connsiteY3" fmla="*/ 76357 h 76200"/>
                      <a:gd name="connsiteX4" fmla="*/ 38513 w 420233"/>
                      <a:gd name="connsiteY4" fmla="*/ 76357 h 76200"/>
                      <a:gd name="connsiteX5" fmla="*/ 413 w 420233"/>
                      <a:gd name="connsiteY5" fmla="*/ 76357 h 76200"/>
                      <a:gd name="connsiteX6" fmla="*/ 413 w 420233"/>
                      <a:gd name="connsiteY6" fmla="*/ 157 h 76200"/>
                      <a:gd name="connsiteX7" fmla="*/ 38513 w 420233"/>
                      <a:gd name="connsiteY7" fmla="*/ 157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0233" h="76200">
                        <a:moveTo>
                          <a:pt x="382546" y="157"/>
                        </a:moveTo>
                        <a:cubicBezTo>
                          <a:pt x="403588" y="157"/>
                          <a:pt x="420646" y="157"/>
                          <a:pt x="420646" y="157"/>
                        </a:cubicBezTo>
                        <a:lnTo>
                          <a:pt x="420646" y="76357"/>
                        </a:lnTo>
                        <a:cubicBezTo>
                          <a:pt x="420646" y="76357"/>
                          <a:pt x="403588" y="76357"/>
                          <a:pt x="382546" y="76357"/>
                        </a:cubicBezTo>
                        <a:lnTo>
                          <a:pt x="38513" y="76357"/>
                        </a:lnTo>
                        <a:cubicBezTo>
                          <a:pt x="17471" y="76357"/>
                          <a:pt x="413" y="76357"/>
                          <a:pt x="413" y="76357"/>
                        </a:cubicBezTo>
                        <a:lnTo>
                          <a:pt x="413" y="157"/>
                        </a:lnTo>
                        <a:cubicBezTo>
                          <a:pt x="413" y="157"/>
                          <a:pt x="17471" y="157"/>
                          <a:pt x="38513" y="157"/>
                        </a:cubicBezTo>
                        <a:close/>
                      </a:path>
                    </a:pathLst>
                  </a:custGeom>
                  <a:solidFill>
                    <a:srgbClr val="C7C7C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130" name="그래픽 13">
                  <a:extLst>
                    <a:ext uri="{FF2B5EF4-FFF2-40B4-BE49-F238E27FC236}">
                      <a16:creationId xmlns:a16="http://schemas.microsoft.com/office/drawing/2014/main" id="{460A68B9-9929-40CD-8238-E5198F52029D}"/>
                    </a:ext>
                  </a:extLst>
                </p:cNvPr>
                <p:cNvGrpSpPr/>
                <p:nvPr/>
              </p:nvGrpSpPr>
              <p:grpSpPr>
                <a:xfrm>
                  <a:off x="3388944" y="3830255"/>
                  <a:ext cx="651243" cy="1313868"/>
                  <a:chOff x="3388944" y="3830255"/>
                  <a:chExt cx="651243" cy="1313868"/>
                </a:xfrm>
              </p:grpSpPr>
              <p:sp>
                <p:nvSpPr>
                  <p:cNvPr id="168" name="그래픽 13">
                    <a:extLst>
                      <a:ext uri="{FF2B5EF4-FFF2-40B4-BE49-F238E27FC236}">
                        <a16:creationId xmlns:a16="http://schemas.microsoft.com/office/drawing/2014/main" id="{745FDB50-8817-448C-A564-F15770CD89FC}"/>
                      </a:ext>
                    </a:extLst>
                  </p:cNvPr>
                  <p:cNvSpPr/>
                  <p:nvPr/>
                </p:nvSpPr>
                <p:spPr>
                  <a:xfrm>
                    <a:off x="3392488" y="3946184"/>
                    <a:ext cx="647700" cy="1197940"/>
                  </a:xfrm>
                  <a:custGeom>
                    <a:avLst/>
                    <a:gdLst>
                      <a:gd name="connsiteX0" fmla="*/ 609921 w 647700"/>
                      <a:gd name="connsiteY0" fmla="*/ 329 h 1197940"/>
                      <a:gd name="connsiteX1" fmla="*/ 648021 w 647700"/>
                      <a:gd name="connsiteY1" fmla="*/ 329 h 1197940"/>
                      <a:gd name="connsiteX2" fmla="*/ 648021 w 647700"/>
                      <a:gd name="connsiteY2" fmla="*/ 1198269 h 1197940"/>
                      <a:gd name="connsiteX3" fmla="*/ 609921 w 647700"/>
                      <a:gd name="connsiteY3" fmla="*/ 1198269 h 1197940"/>
                      <a:gd name="connsiteX4" fmla="*/ 38421 w 647700"/>
                      <a:gd name="connsiteY4" fmla="*/ 1198269 h 1197940"/>
                      <a:gd name="connsiteX5" fmla="*/ 321 w 647700"/>
                      <a:gd name="connsiteY5" fmla="*/ 1198269 h 1197940"/>
                      <a:gd name="connsiteX6" fmla="*/ 321 w 647700"/>
                      <a:gd name="connsiteY6" fmla="*/ 329 h 1197940"/>
                      <a:gd name="connsiteX7" fmla="*/ 38421 w 647700"/>
                      <a:gd name="connsiteY7" fmla="*/ 329 h 1197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7700" h="1197940">
                        <a:moveTo>
                          <a:pt x="609921" y="329"/>
                        </a:moveTo>
                        <a:cubicBezTo>
                          <a:pt x="630963" y="329"/>
                          <a:pt x="648021" y="329"/>
                          <a:pt x="648021" y="329"/>
                        </a:cubicBezTo>
                        <a:lnTo>
                          <a:pt x="648021" y="1198269"/>
                        </a:lnTo>
                        <a:cubicBezTo>
                          <a:pt x="648021" y="1198269"/>
                          <a:pt x="630963" y="1198269"/>
                          <a:pt x="609921" y="1198269"/>
                        </a:cubicBezTo>
                        <a:lnTo>
                          <a:pt x="38421" y="1198269"/>
                        </a:lnTo>
                        <a:cubicBezTo>
                          <a:pt x="17379" y="1198269"/>
                          <a:pt x="321" y="1198269"/>
                          <a:pt x="321" y="1198269"/>
                        </a:cubicBezTo>
                        <a:lnTo>
                          <a:pt x="321" y="329"/>
                        </a:lnTo>
                        <a:cubicBezTo>
                          <a:pt x="321" y="329"/>
                          <a:pt x="17379" y="329"/>
                          <a:pt x="38421" y="3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69" name="그래픽 13">
                    <a:extLst>
                      <a:ext uri="{FF2B5EF4-FFF2-40B4-BE49-F238E27FC236}">
                        <a16:creationId xmlns:a16="http://schemas.microsoft.com/office/drawing/2014/main" id="{748F4D15-A435-43F7-838C-C01E4CB9A34A}"/>
                      </a:ext>
                    </a:extLst>
                  </p:cNvPr>
                  <p:cNvSpPr/>
                  <p:nvPr/>
                </p:nvSpPr>
                <p:spPr>
                  <a:xfrm>
                    <a:off x="3388944" y="3830255"/>
                    <a:ext cx="420233" cy="76200"/>
                  </a:xfrm>
                  <a:custGeom>
                    <a:avLst/>
                    <a:gdLst>
                      <a:gd name="connsiteX0" fmla="*/ 382454 w 420233"/>
                      <a:gd name="connsiteY0" fmla="*/ 317 h 76200"/>
                      <a:gd name="connsiteX1" fmla="*/ 420554 w 420233"/>
                      <a:gd name="connsiteY1" fmla="*/ 317 h 76200"/>
                      <a:gd name="connsiteX2" fmla="*/ 420554 w 420233"/>
                      <a:gd name="connsiteY2" fmla="*/ 76517 h 76200"/>
                      <a:gd name="connsiteX3" fmla="*/ 382454 w 420233"/>
                      <a:gd name="connsiteY3" fmla="*/ 76517 h 76200"/>
                      <a:gd name="connsiteX4" fmla="*/ 38421 w 420233"/>
                      <a:gd name="connsiteY4" fmla="*/ 76517 h 76200"/>
                      <a:gd name="connsiteX5" fmla="*/ 321 w 420233"/>
                      <a:gd name="connsiteY5" fmla="*/ 76517 h 76200"/>
                      <a:gd name="connsiteX6" fmla="*/ 321 w 420233"/>
                      <a:gd name="connsiteY6" fmla="*/ 317 h 76200"/>
                      <a:gd name="connsiteX7" fmla="*/ 38421 w 420233"/>
                      <a:gd name="connsiteY7" fmla="*/ 317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0233" h="76200">
                        <a:moveTo>
                          <a:pt x="382454" y="317"/>
                        </a:moveTo>
                        <a:cubicBezTo>
                          <a:pt x="403496" y="317"/>
                          <a:pt x="420554" y="317"/>
                          <a:pt x="420554" y="317"/>
                        </a:cubicBezTo>
                        <a:lnTo>
                          <a:pt x="420554" y="76517"/>
                        </a:lnTo>
                        <a:cubicBezTo>
                          <a:pt x="420554" y="76517"/>
                          <a:pt x="403496" y="76517"/>
                          <a:pt x="382454" y="76517"/>
                        </a:cubicBezTo>
                        <a:lnTo>
                          <a:pt x="38421" y="76517"/>
                        </a:lnTo>
                        <a:cubicBezTo>
                          <a:pt x="17379" y="76517"/>
                          <a:pt x="321" y="76517"/>
                          <a:pt x="321" y="76517"/>
                        </a:cubicBezTo>
                        <a:lnTo>
                          <a:pt x="321" y="317"/>
                        </a:lnTo>
                        <a:cubicBezTo>
                          <a:pt x="321" y="317"/>
                          <a:pt x="17379" y="317"/>
                          <a:pt x="38421" y="317"/>
                        </a:cubicBezTo>
                        <a:close/>
                      </a:path>
                    </a:pathLst>
                  </a:custGeom>
                  <a:solidFill>
                    <a:srgbClr val="C7C7C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131" name="그래픽 13">
                  <a:extLst>
                    <a:ext uri="{FF2B5EF4-FFF2-40B4-BE49-F238E27FC236}">
                      <a16:creationId xmlns:a16="http://schemas.microsoft.com/office/drawing/2014/main" id="{B336B7A4-76B0-49A8-ABFC-9C4542D2B65E}"/>
                    </a:ext>
                  </a:extLst>
                </p:cNvPr>
                <p:cNvGrpSpPr/>
                <p:nvPr/>
              </p:nvGrpSpPr>
              <p:grpSpPr>
                <a:xfrm>
                  <a:off x="4265244" y="3830255"/>
                  <a:ext cx="651243" cy="1313868"/>
                  <a:chOff x="4265244" y="3830255"/>
                  <a:chExt cx="651243" cy="1313868"/>
                </a:xfrm>
              </p:grpSpPr>
              <p:sp>
                <p:nvSpPr>
                  <p:cNvPr id="166" name="그래픽 13">
                    <a:extLst>
                      <a:ext uri="{FF2B5EF4-FFF2-40B4-BE49-F238E27FC236}">
                        <a16:creationId xmlns:a16="http://schemas.microsoft.com/office/drawing/2014/main" id="{36E56FED-9973-4884-92DE-2B11BE9C70DA}"/>
                      </a:ext>
                    </a:extLst>
                  </p:cNvPr>
                  <p:cNvSpPr/>
                  <p:nvPr/>
                </p:nvSpPr>
                <p:spPr>
                  <a:xfrm>
                    <a:off x="4268788" y="3946184"/>
                    <a:ext cx="647700" cy="1197940"/>
                  </a:xfrm>
                  <a:custGeom>
                    <a:avLst/>
                    <a:gdLst>
                      <a:gd name="connsiteX0" fmla="*/ 610013 w 647700"/>
                      <a:gd name="connsiteY0" fmla="*/ 329 h 1197940"/>
                      <a:gd name="connsiteX1" fmla="*/ 648113 w 647700"/>
                      <a:gd name="connsiteY1" fmla="*/ 329 h 1197940"/>
                      <a:gd name="connsiteX2" fmla="*/ 648113 w 647700"/>
                      <a:gd name="connsiteY2" fmla="*/ 1198269 h 1197940"/>
                      <a:gd name="connsiteX3" fmla="*/ 610013 w 647700"/>
                      <a:gd name="connsiteY3" fmla="*/ 1198269 h 1197940"/>
                      <a:gd name="connsiteX4" fmla="*/ 38513 w 647700"/>
                      <a:gd name="connsiteY4" fmla="*/ 1198269 h 1197940"/>
                      <a:gd name="connsiteX5" fmla="*/ 413 w 647700"/>
                      <a:gd name="connsiteY5" fmla="*/ 1198269 h 1197940"/>
                      <a:gd name="connsiteX6" fmla="*/ 413 w 647700"/>
                      <a:gd name="connsiteY6" fmla="*/ 329 h 1197940"/>
                      <a:gd name="connsiteX7" fmla="*/ 38513 w 647700"/>
                      <a:gd name="connsiteY7" fmla="*/ 329 h 1197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7700" h="1197940">
                        <a:moveTo>
                          <a:pt x="610013" y="329"/>
                        </a:moveTo>
                        <a:cubicBezTo>
                          <a:pt x="631055" y="329"/>
                          <a:pt x="648113" y="329"/>
                          <a:pt x="648113" y="329"/>
                        </a:cubicBezTo>
                        <a:lnTo>
                          <a:pt x="648113" y="1198269"/>
                        </a:lnTo>
                        <a:cubicBezTo>
                          <a:pt x="648113" y="1198269"/>
                          <a:pt x="631055" y="1198269"/>
                          <a:pt x="610013" y="1198269"/>
                        </a:cubicBezTo>
                        <a:lnTo>
                          <a:pt x="38513" y="1198269"/>
                        </a:lnTo>
                        <a:cubicBezTo>
                          <a:pt x="17471" y="1198269"/>
                          <a:pt x="413" y="1198269"/>
                          <a:pt x="413" y="1198269"/>
                        </a:cubicBezTo>
                        <a:lnTo>
                          <a:pt x="413" y="329"/>
                        </a:lnTo>
                        <a:cubicBezTo>
                          <a:pt x="413" y="329"/>
                          <a:pt x="17471" y="329"/>
                          <a:pt x="38513" y="3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67" name="그래픽 13">
                    <a:extLst>
                      <a:ext uri="{FF2B5EF4-FFF2-40B4-BE49-F238E27FC236}">
                        <a16:creationId xmlns:a16="http://schemas.microsoft.com/office/drawing/2014/main" id="{6E931C7D-020A-47B0-9760-B35155F0486F}"/>
                      </a:ext>
                    </a:extLst>
                  </p:cNvPr>
                  <p:cNvSpPr/>
                  <p:nvPr/>
                </p:nvSpPr>
                <p:spPr>
                  <a:xfrm>
                    <a:off x="4265244" y="3830255"/>
                    <a:ext cx="420233" cy="76200"/>
                  </a:xfrm>
                  <a:custGeom>
                    <a:avLst/>
                    <a:gdLst>
                      <a:gd name="connsiteX0" fmla="*/ 382546 w 420233"/>
                      <a:gd name="connsiteY0" fmla="*/ 317 h 76200"/>
                      <a:gd name="connsiteX1" fmla="*/ 420646 w 420233"/>
                      <a:gd name="connsiteY1" fmla="*/ 317 h 76200"/>
                      <a:gd name="connsiteX2" fmla="*/ 420646 w 420233"/>
                      <a:gd name="connsiteY2" fmla="*/ 76517 h 76200"/>
                      <a:gd name="connsiteX3" fmla="*/ 382546 w 420233"/>
                      <a:gd name="connsiteY3" fmla="*/ 76517 h 76200"/>
                      <a:gd name="connsiteX4" fmla="*/ 38513 w 420233"/>
                      <a:gd name="connsiteY4" fmla="*/ 76517 h 76200"/>
                      <a:gd name="connsiteX5" fmla="*/ 413 w 420233"/>
                      <a:gd name="connsiteY5" fmla="*/ 76517 h 76200"/>
                      <a:gd name="connsiteX6" fmla="*/ 413 w 420233"/>
                      <a:gd name="connsiteY6" fmla="*/ 317 h 76200"/>
                      <a:gd name="connsiteX7" fmla="*/ 38513 w 420233"/>
                      <a:gd name="connsiteY7" fmla="*/ 317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0233" h="76200">
                        <a:moveTo>
                          <a:pt x="382546" y="317"/>
                        </a:moveTo>
                        <a:cubicBezTo>
                          <a:pt x="403588" y="317"/>
                          <a:pt x="420646" y="317"/>
                          <a:pt x="420646" y="317"/>
                        </a:cubicBezTo>
                        <a:lnTo>
                          <a:pt x="420646" y="76517"/>
                        </a:lnTo>
                        <a:cubicBezTo>
                          <a:pt x="420646" y="76517"/>
                          <a:pt x="403588" y="76517"/>
                          <a:pt x="382546" y="76517"/>
                        </a:cubicBezTo>
                        <a:lnTo>
                          <a:pt x="38513" y="76517"/>
                        </a:lnTo>
                        <a:cubicBezTo>
                          <a:pt x="17471" y="76517"/>
                          <a:pt x="413" y="76517"/>
                          <a:pt x="413" y="76517"/>
                        </a:cubicBezTo>
                        <a:lnTo>
                          <a:pt x="413" y="317"/>
                        </a:lnTo>
                        <a:cubicBezTo>
                          <a:pt x="413" y="317"/>
                          <a:pt x="17471" y="317"/>
                          <a:pt x="38513" y="317"/>
                        </a:cubicBezTo>
                        <a:close/>
                      </a:path>
                    </a:pathLst>
                  </a:custGeom>
                  <a:solidFill>
                    <a:srgbClr val="C7C7C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132" name="그래픽 13">
                  <a:extLst>
                    <a:ext uri="{FF2B5EF4-FFF2-40B4-BE49-F238E27FC236}">
                      <a16:creationId xmlns:a16="http://schemas.microsoft.com/office/drawing/2014/main" id="{B25695B7-3B50-44B9-903B-DDF37F7486CE}"/>
                    </a:ext>
                  </a:extLst>
                </p:cNvPr>
                <p:cNvGrpSpPr/>
                <p:nvPr/>
              </p:nvGrpSpPr>
              <p:grpSpPr>
                <a:xfrm>
                  <a:off x="5151069" y="3830255"/>
                  <a:ext cx="651243" cy="1313868"/>
                  <a:chOff x="5151069" y="3830255"/>
                  <a:chExt cx="651243" cy="1313868"/>
                </a:xfrm>
              </p:grpSpPr>
              <p:sp>
                <p:nvSpPr>
                  <p:cNvPr id="164" name="그래픽 13">
                    <a:extLst>
                      <a:ext uri="{FF2B5EF4-FFF2-40B4-BE49-F238E27FC236}">
                        <a16:creationId xmlns:a16="http://schemas.microsoft.com/office/drawing/2014/main" id="{361F7AAE-D4DB-4EFA-A517-6427BC58A123}"/>
                      </a:ext>
                    </a:extLst>
                  </p:cNvPr>
                  <p:cNvSpPr/>
                  <p:nvPr/>
                </p:nvSpPr>
                <p:spPr>
                  <a:xfrm>
                    <a:off x="5154613" y="3946184"/>
                    <a:ext cx="647700" cy="1197940"/>
                  </a:xfrm>
                  <a:custGeom>
                    <a:avLst/>
                    <a:gdLst>
                      <a:gd name="connsiteX0" fmla="*/ 610106 w 647700"/>
                      <a:gd name="connsiteY0" fmla="*/ 329 h 1197940"/>
                      <a:gd name="connsiteX1" fmla="*/ 648206 w 647700"/>
                      <a:gd name="connsiteY1" fmla="*/ 329 h 1197940"/>
                      <a:gd name="connsiteX2" fmla="*/ 648206 w 647700"/>
                      <a:gd name="connsiteY2" fmla="*/ 1198269 h 1197940"/>
                      <a:gd name="connsiteX3" fmla="*/ 610106 w 647700"/>
                      <a:gd name="connsiteY3" fmla="*/ 1198269 h 1197940"/>
                      <a:gd name="connsiteX4" fmla="*/ 38606 w 647700"/>
                      <a:gd name="connsiteY4" fmla="*/ 1198269 h 1197940"/>
                      <a:gd name="connsiteX5" fmla="*/ 506 w 647700"/>
                      <a:gd name="connsiteY5" fmla="*/ 1198269 h 1197940"/>
                      <a:gd name="connsiteX6" fmla="*/ 506 w 647700"/>
                      <a:gd name="connsiteY6" fmla="*/ 329 h 1197940"/>
                      <a:gd name="connsiteX7" fmla="*/ 38606 w 647700"/>
                      <a:gd name="connsiteY7" fmla="*/ 329 h 1197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7700" h="1197940">
                        <a:moveTo>
                          <a:pt x="610106" y="329"/>
                        </a:moveTo>
                        <a:cubicBezTo>
                          <a:pt x="631148" y="329"/>
                          <a:pt x="648206" y="329"/>
                          <a:pt x="648206" y="329"/>
                        </a:cubicBezTo>
                        <a:lnTo>
                          <a:pt x="648206" y="1198269"/>
                        </a:lnTo>
                        <a:cubicBezTo>
                          <a:pt x="648206" y="1198269"/>
                          <a:pt x="631148" y="1198269"/>
                          <a:pt x="610106" y="1198269"/>
                        </a:cubicBezTo>
                        <a:lnTo>
                          <a:pt x="38606" y="1198269"/>
                        </a:lnTo>
                        <a:cubicBezTo>
                          <a:pt x="17564" y="1198269"/>
                          <a:pt x="506" y="1198269"/>
                          <a:pt x="506" y="1198269"/>
                        </a:cubicBezTo>
                        <a:lnTo>
                          <a:pt x="506" y="329"/>
                        </a:lnTo>
                        <a:cubicBezTo>
                          <a:pt x="506" y="329"/>
                          <a:pt x="17564" y="329"/>
                          <a:pt x="38606" y="3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65" name="그래픽 13">
                    <a:extLst>
                      <a:ext uri="{FF2B5EF4-FFF2-40B4-BE49-F238E27FC236}">
                        <a16:creationId xmlns:a16="http://schemas.microsoft.com/office/drawing/2014/main" id="{10A05D4A-115D-407A-837C-6FA60F5C8BB4}"/>
                      </a:ext>
                    </a:extLst>
                  </p:cNvPr>
                  <p:cNvSpPr/>
                  <p:nvPr/>
                </p:nvSpPr>
                <p:spPr>
                  <a:xfrm>
                    <a:off x="5151069" y="3830255"/>
                    <a:ext cx="420233" cy="76200"/>
                  </a:xfrm>
                  <a:custGeom>
                    <a:avLst/>
                    <a:gdLst>
                      <a:gd name="connsiteX0" fmla="*/ 382639 w 420233"/>
                      <a:gd name="connsiteY0" fmla="*/ 317 h 76200"/>
                      <a:gd name="connsiteX1" fmla="*/ 420739 w 420233"/>
                      <a:gd name="connsiteY1" fmla="*/ 317 h 76200"/>
                      <a:gd name="connsiteX2" fmla="*/ 420739 w 420233"/>
                      <a:gd name="connsiteY2" fmla="*/ 76517 h 76200"/>
                      <a:gd name="connsiteX3" fmla="*/ 382639 w 420233"/>
                      <a:gd name="connsiteY3" fmla="*/ 76517 h 76200"/>
                      <a:gd name="connsiteX4" fmla="*/ 38606 w 420233"/>
                      <a:gd name="connsiteY4" fmla="*/ 76517 h 76200"/>
                      <a:gd name="connsiteX5" fmla="*/ 506 w 420233"/>
                      <a:gd name="connsiteY5" fmla="*/ 76517 h 76200"/>
                      <a:gd name="connsiteX6" fmla="*/ 506 w 420233"/>
                      <a:gd name="connsiteY6" fmla="*/ 317 h 76200"/>
                      <a:gd name="connsiteX7" fmla="*/ 38606 w 420233"/>
                      <a:gd name="connsiteY7" fmla="*/ 317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0233" h="76200">
                        <a:moveTo>
                          <a:pt x="382639" y="317"/>
                        </a:moveTo>
                        <a:cubicBezTo>
                          <a:pt x="403681" y="317"/>
                          <a:pt x="420739" y="317"/>
                          <a:pt x="420739" y="317"/>
                        </a:cubicBezTo>
                        <a:lnTo>
                          <a:pt x="420739" y="76517"/>
                        </a:lnTo>
                        <a:cubicBezTo>
                          <a:pt x="420739" y="76517"/>
                          <a:pt x="403681" y="76517"/>
                          <a:pt x="382639" y="76517"/>
                        </a:cubicBezTo>
                        <a:lnTo>
                          <a:pt x="38606" y="76517"/>
                        </a:lnTo>
                        <a:cubicBezTo>
                          <a:pt x="17564" y="76517"/>
                          <a:pt x="506" y="76517"/>
                          <a:pt x="506" y="76517"/>
                        </a:cubicBezTo>
                        <a:lnTo>
                          <a:pt x="506" y="317"/>
                        </a:lnTo>
                        <a:cubicBezTo>
                          <a:pt x="506" y="317"/>
                          <a:pt x="17564" y="317"/>
                          <a:pt x="38606" y="317"/>
                        </a:cubicBezTo>
                        <a:close/>
                      </a:path>
                    </a:pathLst>
                  </a:custGeom>
                  <a:solidFill>
                    <a:srgbClr val="C7C7C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133" name="그래픽 13">
                  <a:extLst>
                    <a:ext uri="{FF2B5EF4-FFF2-40B4-BE49-F238E27FC236}">
                      <a16:creationId xmlns:a16="http://schemas.microsoft.com/office/drawing/2014/main" id="{791A9C56-6454-4E4D-9295-A52E6CF10B18}"/>
                    </a:ext>
                  </a:extLst>
                </p:cNvPr>
                <p:cNvGrpSpPr/>
                <p:nvPr/>
              </p:nvGrpSpPr>
              <p:grpSpPr>
                <a:xfrm>
                  <a:off x="6027369" y="3830255"/>
                  <a:ext cx="651243" cy="1313868"/>
                  <a:chOff x="6027369" y="3830255"/>
                  <a:chExt cx="651243" cy="1313868"/>
                </a:xfrm>
              </p:grpSpPr>
              <p:sp>
                <p:nvSpPr>
                  <p:cNvPr id="157" name="그래픽 13">
                    <a:extLst>
                      <a:ext uri="{FF2B5EF4-FFF2-40B4-BE49-F238E27FC236}">
                        <a16:creationId xmlns:a16="http://schemas.microsoft.com/office/drawing/2014/main" id="{59A00232-E147-4A9A-948A-89D0EB6F6040}"/>
                      </a:ext>
                    </a:extLst>
                  </p:cNvPr>
                  <p:cNvSpPr/>
                  <p:nvPr/>
                </p:nvSpPr>
                <p:spPr>
                  <a:xfrm>
                    <a:off x="6030912" y="3946184"/>
                    <a:ext cx="647700" cy="1197940"/>
                  </a:xfrm>
                  <a:custGeom>
                    <a:avLst/>
                    <a:gdLst>
                      <a:gd name="connsiteX0" fmla="*/ 610198 w 647700"/>
                      <a:gd name="connsiteY0" fmla="*/ 329 h 1197940"/>
                      <a:gd name="connsiteX1" fmla="*/ 648298 w 647700"/>
                      <a:gd name="connsiteY1" fmla="*/ 329 h 1197940"/>
                      <a:gd name="connsiteX2" fmla="*/ 648298 w 647700"/>
                      <a:gd name="connsiteY2" fmla="*/ 1198269 h 1197940"/>
                      <a:gd name="connsiteX3" fmla="*/ 610198 w 647700"/>
                      <a:gd name="connsiteY3" fmla="*/ 1198269 h 1197940"/>
                      <a:gd name="connsiteX4" fmla="*/ 38698 w 647700"/>
                      <a:gd name="connsiteY4" fmla="*/ 1198269 h 1197940"/>
                      <a:gd name="connsiteX5" fmla="*/ 598 w 647700"/>
                      <a:gd name="connsiteY5" fmla="*/ 1198269 h 1197940"/>
                      <a:gd name="connsiteX6" fmla="*/ 598 w 647700"/>
                      <a:gd name="connsiteY6" fmla="*/ 329 h 1197940"/>
                      <a:gd name="connsiteX7" fmla="*/ 38698 w 647700"/>
                      <a:gd name="connsiteY7" fmla="*/ 329 h 1197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7700" h="1197940">
                        <a:moveTo>
                          <a:pt x="610198" y="329"/>
                        </a:moveTo>
                        <a:cubicBezTo>
                          <a:pt x="631240" y="329"/>
                          <a:pt x="648298" y="329"/>
                          <a:pt x="648298" y="329"/>
                        </a:cubicBezTo>
                        <a:lnTo>
                          <a:pt x="648298" y="1198269"/>
                        </a:lnTo>
                        <a:cubicBezTo>
                          <a:pt x="648298" y="1198269"/>
                          <a:pt x="631240" y="1198269"/>
                          <a:pt x="610198" y="1198269"/>
                        </a:cubicBezTo>
                        <a:lnTo>
                          <a:pt x="38698" y="1198269"/>
                        </a:lnTo>
                        <a:cubicBezTo>
                          <a:pt x="17656" y="1198269"/>
                          <a:pt x="598" y="1198269"/>
                          <a:pt x="598" y="1198269"/>
                        </a:cubicBezTo>
                        <a:lnTo>
                          <a:pt x="598" y="329"/>
                        </a:lnTo>
                        <a:cubicBezTo>
                          <a:pt x="598" y="329"/>
                          <a:pt x="17656" y="329"/>
                          <a:pt x="38698" y="3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75" cap="flat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58" name="그래픽 13">
                    <a:extLst>
                      <a:ext uri="{FF2B5EF4-FFF2-40B4-BE49-F238E27FC236}">
                        <a16:creationId xmlns:a16="http://schemas.microsoft.com/office/drawing/2014/main" id="{38B6C13D-435A-47D1-AC76-79D8668DB2FB}"/>
                      </a:ext>
                    </a:extLst>
                  </p:cNvPr>
                  <p:cNvSpPr/>
                  <p:nvPr/>
                </p:nvSpPr>
                <p:spPr>
                  <a:xfrm>
                    <a:off x="6027369" y="3830255"/>
                    <a:ext cx="420233" cy="76200"/>
                  </a:xfrm>
                  <a:custGeom>
                    <a:avLst/>
                    <a:gdLst>
                      <a:gd name="connsiteX0" fmla="*/ 382731 w 420233"/>
                      <a:gd name="connsiteY0" fmla="*/ 317 h 76200"/>
                      <a:gd name="connsiteX1" fmla="*/ 420831 w 420233"/>
                      <a:gd name="connsiteY1" fmla="*/ 317 h 76200"/>
                      <a:gd name="connsiteX2" fmla="*/ 420831 w 420233"/>
                      <a:gd name="connsiteY2" fmla="*/ 76517 h 76200"/>
                      <a:gd name="connsiteX3" fmla="*/ 382731 w 420233"/>
                      <a:gd name="connsiteY3" fmla="*/ 76517 h 76200"/>
                      <a:gd name="connsiteX4" fmla="*/ 38698 w 420233"/>
                      <a:gd name="connsiteY4" fmla="*/ 76517 h 76200"/>
                      <a:gd name="connsiteX5" fmla="*/ 598 w 420233"/>
                      <a:gd name="connsiteY5" fmla="*/ 76517 h 76200"/>
                      <a:gd name="connsiteX6" fmla="*/ 598 w 420233"/>
                      <a:gd name="connsiteY6" fmla="*/ 317 h 76200"/>
                      <a:gd name="connsiteX7" fmla="*/ 38698 w 420233"/>
                      <a:gd name="connsiteY7" fmla="*/ 317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0233" h="76200">
                        <a:moveTo>
                          <a:pt x="382731" y="317"/>
                        </a:moveTo>
                        <a:cubicBezTo>
                          <a:pt x="403773" y="317"/>
                          <a:pt x="420831" y="317"/>
                          <a:pt x="420831" y="317"/>
                        </a:cubicBezTo>
                        <a:lnTo>
                          <a:pt x="420831" y="76517"/>
                        </a:lnTo>
                        <a:cubicBezTo>
                          <a:pt x="420831" y="76517"/>
                          <a:pt x="403773" y="76517"/>
                          <a:pt x="382731" y="76517"/>
                        </a:cubicBezTo>
                        <a:lnTo>
                          <a:pt x="38698" y="76517"/>
                        </a:lnTo>
                        <a:cubicBezTo>
                          <a:pt x="17656" y="76517"/>
                          <a:pt x="598" y="76517"/>
                          <a:pt x="598" y="76517"/>
                        </a:cubicBezTo>
                        <a:lnTo>
                          <a:pt x="598" y="317"/>
                        </a:lnTo>
                        <a:cubicBezTo>
                          <a:pt x="598" y="317"/>
                          <a:pt x="17656" y="317"/>
                          <a:pt x="38698" y="317"/>
                        </a:cubicBezTo>
                        <a:close/>
                      </a:path>
                    </a:pathLst>
                  </a:custGeom>
                  <a:solidFill>
                    <a:srgbClr val="C7C7C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134" name="그래픽 13">
                  <a:extLst>
                    <a:ext uri="{FF2B5EF4-FFF2-40B4-BE49-F238E27FC236}">
                      <a16:creationId xmlns:a16="http://schemas.microsoft.com/office/drawing/2014/main" id="{8C344314-FBD9-418A-A6AC-907AB66EE0BD}"/>
                    </a:ext>
                  </a:extLst>
                </p:cNvPr>
                <p:cNvGrpSpPr/>
                <p:nvPr/>
              </p:nvGrpSpPr>
              <p:grpSpPr>
                <a:xfrm>
                  <a:off x="3163764" y="2929781"/>
                  <a:ext cx="1108062" cy="1627251"/>
                  <a:chOff x="3163764" y="2929781"/>
                  <a:chExt cx="1108062" cy="1627251"/>
                </a:xfrm>
              </p:grpSpPr>
              <p:sp>
                <p:nvSpPr>
                  <p:cNvPr id="141" name="그래픽 13">
                    <a:extLst>
                      <a:ext uri="{FF2B5EF4-FFF2-40B4-BE49-F238E27FC236}">
                        <a16:creationId xmlns:a16="http://schemas.microsoft.com/office/drawing/2014/main" id="{32E73190-EB8A-4BEC-8DF2-8BFD68CFE4DE}"/>
                      </a:ext>
                    </a:extLst>
                  </p:cNvPr>
                  <p:cNvSpPr/>
                  <p:nvPr/>
                </p:nvSpPr>
                <p:spPr>
                  <a:xfrm>
                    <a:off x="3163764" y="2929781"/>
                    <a:ext cx="133350" cy="133350"/>
                  </a:xfrm>
                  <a:custGeom>
                    <a:avLst/>
                    <a:gdLst>
                      <a:gd name="connsiteX0" fmla="*/ 297 w 133350"/>
                      <a:gd name="connsiteY0" fmla="*/ 222 h 133350"/>
                      <a:gd name="connsiteX1" fmla="*/ 66972 w 133350"/>
                      <a:gd name="connsiteY1" fmla="*/ 222 h 133350"/>
                      <a:gd name="connsiteX2" fmla="*/ 133647 w 133350"/>
                      <a:gd name="connsiteY2" fmla="*/ 66897 h 133350"/>
                      <a:gd name="connsiteX3" fmla="*/ 133647 w 133350"/>
                      <a:gd name="connsiteY3" fmla="*/ 66897 h 133350"/>
                      <a:gd name="connsiteX4" fmla="*/ 66972 w 133350"/>
                      <a:gd name="connsiteY4" fmla="*/ 133572 h 133350"/>
                      <a:gd name="connsiteX5" fmla="*/ 297 w 133350"/>
                      <a:gd name="connsiteY5" fmla="*/ 133572 h 133350"/>
                      <a:gd name="connsiteX6" fmla="*/ 297 w 133350"/>
                      <a:gd name="connsiteY6" fmla="*/ 133572 h 133350"/>
                      <a:gd name="connsiteX7" fmla="*/ 297 w 133350"/>
                      <a:gd name="connsiteY7" fmla="*/ 222 h 133350"/>
                      <a:gd name="connsiteX8" fmla="*/ 297 w 133350"/>
                      <a:gd name="connsiteY8" fmla="*/ 222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3350" h="133350">
                        <a:moveTo>
                          <a:pt x="297" y="222"/>
                        </a:moveTo>
                        <a:lnTo>
                          <a:pt x="66972" y="222"/>
                        </a:lnTo>
                        <a:cubicBezTo>
                          <a:pt x="103796" y="222"/>
                          <a:pt x="133647" y="30074"/>
                          <a:pt x="133647" y="66897"/>
                        </a:cubicBezTo>
                        <a:lnTo>
                          <a:pt x="133647" y="66897"/>
                        </a:lnTo>
                        <a:cubicBezTo>
                          <a:pt x="133647" y="103721"/>
                          <a:pt x="103796" y="133572"/>
                          <a:pt x="66972" y="133572"/>
                        </a:cubicBezTo>
                        <a:lnTo>
                          <a:pt x="297" y="133572"/>
                        </a:lnTo>
                        <a:lnTo>
                          <a:pt x="297" y="133572"/>
                        </a:lnTo>
                        <a:lnTo>
                          <a:pt x="297" y="222"/>
                        </a:lnTo>
                        <a:lnTo>
                          <a:pt x="297" y="222"/>
                        </a:lnTo>
                        <a:close/>
                      </a:path>
                    </a:pathLst>
                  </a:custGeom>
                  <a:solidFill>
                    <a:srgbClr val="2BA8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42" name="그래픽 13">
                    <a:extLst>
                      <a:ext uri="{FF2B5EF4-FFF2-40B4-BE49-F238E27FC236}">
                        <a16:creationId xmlns:a16="http://schemas.microsoft.com/office/drawing/2014/main" id="{1C11FC4A-5A5E-4D72-B79B-8038893826F8}"/>
                      </a:ext>
                    </a:extLst>
                  </p:cNvPr>
                  <p:cNvSpPr/>
                  <p:nvPr/>
                </p:nvSpPr>
                <p:spPr>
                  <a:xfrm>
                    <a:off x="3291713" y="2995502"/>
                    <a:ext cx="857154" cy="1494855"/>
                  </a:xfrm>
                  <a:custGeom>
                    <a:avLst/>
                    <a:gdLst>
                      <a:gd name="connsiteX0" fmla="*/ -679 w 857154"/>
                      <a:gd name="connsiteY0" fmla="*/ -2208 h 1494855"/>
                      <a:gd name="connsiteX1" fmla="*/ 856476 w 857154"/>
                      <a:gd name="connsiteY1" fmla="*/ 1492648 h 1494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57154" h="1494855">
                        <a:moveTo>
                          <a:pt x="-679" y="-2208"/>
                        </a:moveTo>
                        <a:cubicBezTo>
                          <a:pt x="747986" y="-2208"/>
                          <a:pt x="185535" y="1492648"/>
                          <a:pt x="856476" y="1492648"/>
                        </a:cubicBezTo>
                      </a:path>
                    </a:pathLst>
                  </a:custGeom>
                  <a:noFill/>
                  <a:ln w="19050" cap="flat">
                    <a:solidFill>
                      <a:srgbClr val="2BA8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grpSp>
                <p:nvGrpSpPr>
                  <p:cNvPr id="143" name="그래픽 13">
                    <a:extLst>
                      <a:ext uri="{FF2B5EF4-FFF2-40B4-BE49-F238E27FC236}">
                        <a16:creationId xmlns:a16="http://schemas.microsoft.com/office/drawing/2014/main" id="{93D9720F-3EE2-49DF-82D2-19C1AFD5E031}"/>
                      </a:ext>
                    </a:extLst>
                  </p:cNvPr>
                  <p:cNvGrpSpPr/>
                  <p:nvPr/>
                </p:nvGrpSpPr>
                <p:grpSpPr>
                  <a:xfrm>
                    <a:off x="4138476" y="4423682"/>
                    <a:ext cx="133350" cy="133350"/>
                    <a:chOff x="4138476" y="4423682"/>
                    <a:chExt cx="133350" cy="133350"/>
                  </a:xfrm>
                </p:grpSpPr>
                <p:sp>
                  <p:nvSpPr>
                    <p:cNvPr id="144" name="그래픽 13">
                      <a:extLst>
                        <a:ext uri="{FF2B5EF4-FFF2-40B4-BE49-F238E27FC236}">
                          <a16:creationId xmlns:a16="http://schemas.microsoft.com/office/drawing/2014/main" id="{B92061C1-A95F-4A5B-936A-863AC9E1630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138476" y="4423682"/>
                      <a:ext cx="133350" cy="133350"/>
                    </a:xfrm>
                    <a:custGeom>
                      <a:avLst/>
                      <a:gdLst>
                        <a:gd name="connsiteX0" fmla="*/ 399 w 133350"/>
                        <a:gd name="connsiteY0" fmla="*/ 379 h 133350"/>
                        <a:gd name="connsiteX1" fmla="*/ 67074 w 133350"/>
                        <a:gd name="connsiteY1" fmla="*/ 379 h 133350"/>
                        <a:gd name="connsiteX2" fmla="*/ 133749 w 133350"/>
                        <a:gd name="connsiteY2" fmla="*/ 67054 h 133350"/>
                        <a:gd name="connsiteX3" fmla="*/ 133749 w 133350"/>
                        <a:gd name="connsiteY3" fmla="*/ 67054 h 133350"/>
                        <a:gd name="connsiteX4" fmla="*/ 67074 w 133350"/>
                        <a:gd name="connsiteY4" fmla="*/ 133729 h 133350"/>
                        <a:gd name="connsiteX5" fmla="*/ 399 w 133350"/>
                        <a:gd name="connsiteY5" fmla="*/ 133729 h 133350"/>
                        <a:gd name="connsiteX6" fmla="*/ 399 w 133350"/>
                        <a:gd name="connsiteY6" fmla="*/ 133729 h 133350"/>
                        <a:gd name="connsiteX7" fmla="*/ 399 w 133350"/>
                        <a:gd name="connsiteY7" fmla="*/ 379 h 133350"/>
                        <a:gd name="connsiteX8" fmla="*/ 399 w 133350"/>
                        <a:gd name="connsiteY8" fmla="*/ 379 h 133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33350">
                          <a:moveTo>
                            <a:pt x="399" y="379"/>
                          </a:moveTo>
                          <a:lnTo>
                            <a:pt x="67074" y="379"/>
                          </a:lnTo>
                          <a:cubicBezTo>
                            <a:pt x="103898" y="379"/>
                            <a:pt x="133749" y="30231"/>
                            <a:pt x="133749" y="67054"/>
                          </a:cubicBezTo>
                          <a:lnTo>
                            <a:pt x="133749" y="67054"/>
                          </a:lnTo>
                          <a:cubicBezTo>
                            <a:pt x="133749" y="103878"/>
                            <a:pt x="103898" y="133729"/>
                            <a:pt x="67074" y="133729"/>
                          </a:cubicBezTo>
                          <a:lnTo>
                            <a:pt x="399" y="133729"/>
                          </a:lnTo>
                          <a:lnTo>
                            <a:pt x="399" y="133729"/>
                          </a:lnTo>
                          <a:lnTo>
                            <a:pt x="399" y="379"/>
                          </a:lnTo>
                          <a:lnTo>
                            <a:pt x="399" y="379"/>
                          </a:lnTo>
                          <a:close/>
                        </a:path>
                      </a:pathLst>
                    </a:custGeom>
                    <a:solidFill>
                      <a:srgbClr val="2BA8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+mn-cs"/>
                      </a:endParaRPr>
                    </a:p>
                  </p:txBody>
                </p:sp>
                <p:sp>
                  <p:nvSpPr>
                    <p:cNvPr id="145" name="그래픽 13">
                      <a:extLst>
                        <a:ext uri="{FF2B5EF4-FFF2-40B4-BE49-F238E27FC236}">
                          <a16:creationId xmlns:a16="http://schemas.microsoft.com/office/drawing/2014/main" id="{6534472D-9A22-4AFA-8D17-F53769615BC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180362" y="4468768"/>
                      <a:ext cx="74961" cy="44828"/>
                    </a:xfrm>
                    <a:custGeom>
                      <a:avLst/>
                      <a:gdLst>
                        <a:gd name="connsiteX0" fmla="*/ 42802 w 74961"/>
                        <a:gd name="connsiteY0" fmla="*/ 2458 h 44828"/>
                        <a:gd name="connsiteX1" fmla="*/ 73092 w 74961"/>
                        <a:gd name="connsiteY1" fmla="*/ 32842 h 44828"/>
                        <a:gd name="connsiteX2" fmla="*/ 73448 w 74961"/>
                        <a:gd name="connsiteY2" fmla="*/ 42939 h 44828"/>
                        <a:gd name="connsiteX3" fmla="*/ 63352 w 74961"/>
                        <a:gd name="connsiteY3" fmla="*/ 43295 h 44828"/>
                        <a:gd name="connsiteX4" fmla="*/ 62995 w 74961"/>
                        <a:gd name="connsiteY4" fmla="*/ 42939 h 44828"/>
                        <a:gd name="connsiteX5" fmla="*/ 37754 w 74961"/>
                        <a:gd name="connsiteY5" fmla="*/ 17698 h 44828"/>
                        <a:gd name="connsiteX6" fmla="*/ 12418 w 74961"/>
                        <a:gd name="connsiteY6" fmla="*/ 42939 h 44828"/>
                        <a:gd name="connsiteX7" fmla="*/ 2321 w 74961"/>
                        <a:gd name="connsiteY7" fmla="*/ 42583 h 44828"/>
                        <a:gd name="connsiteX8" fmla="*/ 2321 w 74961"/>
                        <a:gd name="connsiteY8" fmla="*/ 32842 h 44828"/>
                        <a:gd name="connsiteX9" fmla="*/ 32696 w 74961"/>
                        <a:gd name="connsiteY9" fmla="*/ 2458 h 44828"/>
                        <a:gd name="connsiteX10" fmla="*/ 42793 w 74961"/>
                        <a:gd name="connsiteY10" fmla="*/ 2458 h 448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74961" h="44828">
                          <a:moveTo>
                            <a:pt x="42802" y="2458"/>
                          </a:moveTo>
                          <a:lnTo>
                            <a:pt x="73092" y="32842"/>
                          </a:lnTo>
                          <a:cubicBezTo>
                            <a:pt x="75978" y="35532"/>
                            <a:pt x="76138" y="40052"/>
                            <a:pt x="73448" y="42939"/>
                          </a:cubicBezTo>
                          <a:cubicBezTo>
                            <a:pt x="70759" y="45825"/>
                            <a:pt x="66238" y="45985"/>
                            <a:pt x="63352" y="43295"/>
                          </a:cubicBezTo>
                          <a:cubicBezTo>
                            <a:pt x="63229" y="43181"/>
                            <a:pt x="63110" y="43062"/>
                            <a:pt x="62995" y="42939"/>
                          </a:cubicBezTo>
                          <a:lnTo>
                            <a:pt x="37754" y="17698"/>
                          </a:lnTo>
                          <a:lnTo>
                            <a:pt x="12418" y="42939"/>
                          </a:lnTo>
                          <a:cubicBezTo>
                            <a:pt x="9531" y="45629"/>
                            <a:pt x="5011" y="45469"/>
                            <a:pt x="2321" y="42583"/>
                          </a:cubicBezTo>
                          <a:cubicBezTo>
                            <a:pt x="-235" y="39839"/>
                            <a:pt x="-235" y="35586"/>
                            <a:pt x="2321" y="32842"/>
                          </a:cubicBezTo>
                          <a:lnTo>
                            <a:pt x="32696" y="2458"/>
                          </a:lnTo>
                          <a:cubicBezTo>
                            <a:pt x="35494" y="-307"/>
                            <a:pt x="39995" y="-307"/>
                            <a:pt x="42793" y="2458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35" name="그래픽 13">
                  <a:extLst>
                    <a:ext uri="{FF2B5EF4-FFF2-40B4-BE49-F238E27FC236}">
                      <a16:creationId xmlns:a16="http://schemas.microsoft.com/office/drawing/2014/main" id="{CE3AF89C-A31B-4744-B428-D02E47243EB6}"/>
                    </a:ext>
                  </a:extLst>
                </p:cNvPr>
                <p:cNvGrpSpPr/>
                <p:nvPr/>
              </p:nvGrpSpPr>
              <p:grpSpPr>
                <a:xfrm>
                  <a:off x="4916364" y="2929781"/>
                  <a:ext cx="1108062" cy="1627250"/>
                  <a:chOff x="4916364" y="2929781"/>
                  <a:chExt cx="1108062" cy="1627250"/>
                </a:xfrm>
              </p:grpSpPr>
              <p:sp>
                <p:nvSpPr>
                  <p:cNvPr id="136" name="그래픽 13">
                    <a:extLst>
                      <a:ext uri="{FF2B5EF4-FFF2-40B4-BE49-F238E27FC236}">
                        <a16:creationId xmlns:a16="http://schemas.microsoft.com/office/drawing/2014/main" id="{C9359F88-908D-4625-9EBF-A8C977BD71D1}"/>
                      </a:ext>
                    </a:extLst>
                  </p:cNvPr>
                  <p:cNvSpPr/>
                  <p:nvPr/>
                </p:nvSpPr>
                <p:spPr>
                  <a:xfrm>
                    <a:off x="4916364" y="2929781"/>
                    <a:ext cx="133350" cy="133350"/>
                  </a:xfrm>
                  <a:custGeom>
                    <a:avLst/>
                    <a:gdLst>
                      <a:gd name="connsiteX0" fmla="*/ 481 w 133350"/>
                      <a:gd name="connsiteY0" fmla="*/ 222 h 133350"/>
                      <a:gd name="connsiteX1" fmla="*/ 67156 w 133350"/>
                      <a:gd name="connsiteY1" fmla="*/ 222 h 133350"/>
                      <a:gd name="connsiteX2" fmla="*/ 133831 w 133350"/>
                      <a:gd name="connsiteY2" fmla="*/ 66897 h 133350"/>
                      <a:gd name="connsiteX3" fmla="*/ 133831 w 133350"/>
                      <a:gd name="connsiteY3" fmla="*/ 66897 h 133350"/>
                      <a:gd name="connsiteX4" fmla="*/ 67156 w 133350"/>
                      <a:gd name="connsiteY4" fmla="*/ 133572 h 133350"/>
                      <a:gd name="connsiteX5" fmla="*/ 481 w 133350"/>
                      <a:gd name="connsiteY5" fmla="*/ 133572 h 133350"/>
                      <a:gd name="connsiteX6" fmla="*/ 481 w 133350"/>
                      <a:gd name="connsiteY6" fmla="*/ 133572 h 133350"/>
                      <a:gd name="connsiteX7" fmla="*/ 481 w 133350"/>
                      <a:gd name="connsiteY7" fmla="*/ 222 h 133350"/>
                      <a:gd name="connsiteX8" fmla="*/ 481 w 133350"/>
                      <a:gd name="connsiteY8" fmla="*/ 222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3350" h="133350">
                        <a:moveTo>
                          <a:pt x="481" y="222"/>
                        </a:moveTo>
                        <a:lnTo>
                          <a:pt x="67156" y="222"/>
                        </a:lnTo>
                        <a:cubicBezTo>
                          <a:pt x="103980" y="222"/>
                          <a:pt x="133831" y="30074"/>
                          <a:pt x="133831" y="66897"/>
                        </a:cubicBezTo>
                        <a:lnTo>
                          <a:pt x="133831" y="66897"/>
                        </a:lnTo>
                        <a:cubicBezTo>
                          <a:pt x="133831" y="103721"/>
                          <a:pt x="103980" y="133572"/>
                          <a:pt x="67156" y="133572"/>
                        </a:cubicBezTo>
                        <a:lnTo>
                          <a:pt x="481" y="133572"/>
                        </a:lnTo>
                        <a:lnTo>
                          <a:pt x="481" y="133572"/>
                        </a:lnTo>
                        <a:lnTo>
                          <a:pt x="481" y="222"/>
                        </a:lnTo>
                        <a:lnTo>
                          <a:pt x="481" y="222"/>
                        </a:lnTo>
                        <a:close/>
                      </a:path>
                    </a:pathLst>
                  </a:custGeom>
                  <a:solidFill>
                    <a:srgbClr val="2BA8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37" name="그래픽 13">
                    <a:extLst>
                      <a:ext uri="{FF2B5EF4-FFF2-40B4-BE49-F238E27FC236}">
                        <a16:creationId xmlns:a16="http://schemas.microsoft.com/office/drawing/2014/main" id="{FD746A8D-1784-448F-A146-9A8050BC6474}"/>
                      </a:ext>
                    </a:extLst>
                  </p:cNvPr>
                  <p:cNvSpPr/>
                  <p:nvPr/>
                </p:nvSpPr>
                <p:spPr>
                  <a:xfrm>
                    <a:off x="5044313" y="2995502"/>
                    <a:ext cx="857154" cy="1494855"/>
                  </a:xfrm>
                  <a:custGeom>
                    <a:avLst/>
                    <a:gdLst>
                      <a:gd name="connsiteX0" fmla="*/ -495 w 857154"/>
                      <a:gd name="connsiteY0" fmla="*/ -2208 h 1494855"/>
                      <a:gd name="connsiteX1" fmla="*/ 856660 w 857154"/>
                      <a:gd name="connsiteY1" fmla="*/ 1492648 h 1494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57154" h="1494855">
                        <a:moveTo>
                          <a:pt x="-495" y="-2208"/>
                        </a:moveTo>
                        <a:cubicBezTo>
                          <a:pt x="748170" y="-2208"/>
                          <a:pt x="185719" y="1492648"/>
                          <a:pt x="856660" y="1492648"/>
                        </a:cubicBezTo>
                      </a:path>
                    </a:pathLst>
                  </a:custGeom>
                  <a:noFill/>
                  <a:ln w="19050" cap="flat">
                    <a:solidFill>
                      <a:srgbClr val="2BA8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grpSp>
                <p:nvGrpSpPr>
                  <p:cNvPr id="138" name="그래픽 13">
                    <a:extLst>
                      <a:ext uri="{FF2B5EF4-FFF2-40B4-BE49-F238E27FC236}">
                        <a16:creationId xmlns:a16="http://schemas.microsoft.com/office/drawing/2014/main" id="{85AE62E0-FE4C-4128-9C46-446CEF85C672}"/>
                      </a:ext>
                    </a:extLst>
                  </p:cNvPr>
                  <p:cNvGrpSpPr/>
                  <p:nvPr/>
                </p:nvGrpSpPr>
                <p:grpSpPr>
                  <a:xfrm>
                    <a:off x="5891076" y="4423682"/>
                    <a:ext cx="133350" cy="133350"/>
                    <a:chOff x="5891076" y="4423682"/>
                    <a:chExt cx="133350" cy="133350"/>
                  </a:xfrm>
                </p:grpSpPr>
                <p:sp>
                  <p:nvSpPr>
                    <p:cNvPr id="139" name="그래픽 13">
                      <a:extLst>
                        <a:ext uri="{FF2B5EF4-FFF2-40B4-BE49-F238E27FC236}">
                          <a16:creationId xmlns:a16="http://schemas.microsoft.com/office/drawing/2014/main" id="{88A2D2AA-BEA6-4BBD-93E3-6A39D72466F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891076" y="4423682"/>
                      <a:ext cx="133350" cy="133350"/>
                    </a:xfrm>
                    <a:custGeom>
                      <a:avLst/>
                      <a:gdLst>
                        <a:gd name="connsiteX0" fmla="*/ 583 w 133350"/>
                        <a:gd name="connsiteY0" fmla="*/ 379 h 133350"/>
                        <a:gd name="connsiteX1" fmla="*/ 67258 w 133350"/>
                        <a:gd name="connsiteY1" fmla="*/ 379 h 133350"/>
                        <a:gd name="connsiteX2" fmla="*/ 133933 w 133350"/>
                        <a:gd name="connsiteY2" fmla="*/ 67054 h 133350"/>
                        <a:gd name="connsiteX3" fmla="*/ 133933 w 133350"/>
                        <a:gd name="connsiteY3" fmla="*/ 67054 h 133350"/>
                        <a:gd name="connsiteX4" fmla="*/ 67258 w 133350"/>
                        <a:gd name="connsiteY4" fmla="*/ 133729 h 133350"/>
                        <a:gd name="connsiteX5" fmla="*/ 583 w 133350"/>
                        <a:gd name="connsiteY5" fmla="*/ 133729 h 133350"/>
                        <a:gd name="connsiteX6" fmla="*/ 583 w 133350"/>
                        <a:gd name="connsiteY6" fmla="*/ 133729 h 133350"/>
                        <a:gd name="connsiteX7" fmla="*/ 583 w 133350"/>
                        <a:gd name="connsiteY7" fmla="*/ 379 h 133350"/>
                        <a:gd name="connsiteX8" fmla="*/ 583 w 133350"/>
                        <a:gd name="connsiteY8" fmla="*/ 379 h 133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3350" h="133350">
                          <a:moveTo>
                            <a:pt x="583" y="379"/>
                          </a:moveTo>
                          <a:lnTo>
                            <a:pt x="67258" y="379"/>
                          </a:lnTo>
                          <a:cubicBezTo>
                            <a:pt x="104082" y="379"/>
                            <a:pt x="133933" y="30231"/>
                            <a:pt x="133933" y="67054"/>
                          </a:cubicBezTo>
                          <a:lnTo>
                            <a:pt x="133933" y="67054"/>
                          </a:lnTo>
                          <a:cubicBezTo>
                            <a:pt x="133933" y="103878"/>
                            <a:pt x="104082" y="133729"/>
                            <a:pt x="67258" y="133729"/>
                          </a:cubicBezTo>
                          <a:lnTo>
                            <a:pt x="583" y="133729"/>
                          </a:lnTo>
                          <a:lnTo>
                            <a:pt x="583" y="133729"/>
                          </a:lnTo>
                          <a:lnTo>
                            <a:pt x="583" y="379"/>
                          </a:lnTo>
                          <a:lnTo>
                            <a:pt x="583" y="379"/>
                          </a:lnTo>
                          <a:close/>
                        </a:path>
                      </a:pathLst>
                    </a:custGeom>
                    <a:solidFill>
                      <a:srgbClr val="2BA8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+mn-cs"/>
                      </a:endParaRPr>
                    </a:p>
                  </p:txBody>
                </p:sp>
                <p:sp>
                  <p:nvSpPr>
                    <p:cNvPr id="140" name="그래픽 13">
                      <a:extLst>
                        <a:ext uri="{FF2B5EF4-FFF2-40B4-BE49-F238E27FC236}">
                          <a16:creationId xmlns:a16="http://schemas.microsoft.com/office/drawing/2014/main" id="{88918CCA-F00B-44FF-ADD3-E106EA090AC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932962" y="4468768"/>
                      <a:ext cx="74961" cy="44828"/>
                    </a:xfrm>
                    <a:custGeom>
                      <a:avLst/>
                      <a:gdLst>
                        <a:gd name="connsiteX0" fmla="*/ 42986 w 74961"/>
                        <a:gd name="connsiteY0" fmla="*/ 2458 h 44828"/>
                        <a:gd name="connsiteX1" fmla="*/ 73276 w 74961"/>
                        <a:gd name="connsiteY1" fmla="*/ 32842 h 44828"/>
                        <a:gd name="connsiteX2" fmla="*/ 73632 w 74961"/>
                        <a:gd name="connsiteY2" fmla="*/ 42939 h 44828"/>
                        <a:gd name="connsiteX3" fmla="*/ 63536 w 74961"/>
                        <a:gd name="connsiteY3" fmla="*/ 43295 h 44828"/>
                        <a:gd name="connsiteX4" fmla="*/ 63179 w 74961"/>
                        <a:gd name="connsiteY4" fmla="*/ 42939 h 44828"/>
                        <a:gd name="connsiteX5" fmla="*/ 37938 w 74961"/>
                        <a:gd name="connsiteY5" fmla="*/ 17698 h 44828"/>
                        <a:gd name="connsiteX6" fmla="*/ 12602 w 74961"/>
                        <a:gd name="connsiteY6" fmla="*/ 42939 h 44828"/>
                        <a:gd name="connsiteX7" fmla="*/ 2505 w 74961"/>
                        <a:gd name="connsiteY7" fmla="*/ 42583 h 44828"/>
                        <a:gd name="connsiteX8" fmla="*/ 2505 w 74961"/>
                        <a:gd name="connsiteY8" fmla="*/ 32842 h 44828"/>
                        <a:gd name="connsiteX9" fmla="*/ 32880 w 74961"/>
                        <a:gd name="connsiteY9" fmla="*/ 2458 h 44828"/>
                        <a:gd name="connsiteX10" fmla="*/ 42977 w 74961"/>
                        <a:gd name="connsiteY10" fmla="*/ 2458 h 448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74961" h="44828">
                          <a:moveTo>
                            <a:pt x="42986" y="2458"/>
                          </a:moveTo>
                          <a:lnTo>
                            <a:pt x="73276" y="32842"/>
                          </a:lnTo>
                          <a:cubicBezTo>
                            <a:pt x="76162" y="35532"/>
                            <a:pt x="76322" y="40052"/>
                            <a:pt x="73632" y="42939"/>
                          </a:cubicBezTo>
                          <a:cubicBezTo>
                            <a:pt x="70943" y="45825"/>
                            <a:pt x="66422" y="45985"/>
                            <a:pt x="63536" y="43295"/>
                          </a:cubicBezTo>
                          <a:cubicBezTo>
                            <a:pt x="63413" y="43181"/>
                            <a:pt x="63294" y="43062"/>
                            <a:pt x="63179" y="42939"/>
                          </a:cubicBezTo>
                          <a:lnTo>
                            <a:pt x="37938" y="17698"/>
                          </a:lnTo>
                          <a:lnTo>
                            <a:pt x="12602" y="42939"/>
                          </a:lnTo>
                          <a:cubicBezTo>
                            <a:pt x="9715" y="45629"/>
                            <a:pt x="5195" y="45469"/>
                            <a:pt x="2505" y="42583"/>
                          </a:cubicBezTo>
                          <a:cubicBezTo>
                            <a:pt x="-51" y="39839"/>
                            <a:pt x="-51" y="35586"/>
                            <a:pt x="2505" y="32842"/>
                          </a:cubicBezTo>
                          <a:lnTo>
                            <a:pt x="32880" y="2458"/>
                          </a:lnTo>
                          <a:cubicBezTo>
                            <a:pt x="35678" y="-307"/>
                            <a:pt x="40179" y="-307"/>
                            <a:pt x="42977" y="2458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08" name="그래픽 13">
                <a:extLst>
                  <a:ext uri="{FF2B5EF4-FFF2-40B4-BE49-F238E27FC236}">
                    <a16:creationId xmlns:a16="http://schemas.microsoft.com/office/drawing/2014/main" id="{E00AC5F2-3ABF-47CE-9E13-CBA06D38F07A}"/>
                  </a:ext>
                </a:extLst>
              </p:cNvPr>
              <p:cNvGrpSpPr/>
              <p:nvPr/>
            </p:nvGrpSpPr>
            <p:grpSpPr>
              <a:xfrm>
                <a:off x="1487488" y="2422184"/>
                <a:ext cx="152400" cy="257175"/>
                <a:chOff x="1487488" y="2422184"/>
                <a:chExt cx="152400" cy="257175"/>
              </a:xfrm>
            </p:grpSpPr>
            <p:sp>
              <p:nvSpPr>
                <p:cNvPr id="109" name="그래픽 13">
                  <a:extLst>
                    <a:ext uri="{FF2B5EF4-FFF2-40B4-BE49-F238E27FC236}">
                      <a16:creationId xmlns:a16="http://schemas.microsoft.com/office/drawing/2014/main" id="{2619399D-550A-41C4-B3D1-67AB67CD8C15}"/>
                    </a:ext>
                  </a:extLst>
                </p:cNvPr>
                <p:cNvSpPr/>
                <p:nvPr/>
              </p:nvSpPr>
              <p:spPr>
                <a:xfrm>
                  <a:off x="1487488" y="2422184"/>
                  <a:ext cx="152400" cy="257175"/>
                </a:xfrm>
                <a:custGeom>
                  <a:avLst/>
                  <a:gdLst>
                    <a:gd name="connsiteX0" fmla="*/ 19171 w 152400"/>
                    <a:gd name="connsiteY0" fmla="*/ 169 h 257175"/>
                    <a:gd name="connsiteX1" fmla="*/ 133471 w 152400"/>
                    <a:gd name="connsiteY1" fmla="*/ 169 h 257175"/>
                    <a:gd name="connsiteX2" fmla="*/ 152521 w 152400"/>
                    <a:gd name="connsiteY2" fmla="*/ 19219 h 257175"/>
                    <a:gd name="connsiteX3" fmla="*/ 152521 w 152400"/>
                    <a:gd name="connsiteY3" fmla="*/ 257344 h 257175"/>
                    <a:gd name="connsiteX4" fmla="*/ 152521 w 152400"/>
                    <a:gd name="connsiteY4" fmla="*/ 257344 h 257175"/>
                    <a:gd name="connsiteX5" fmla="*/ 114421 w 152400"/>
                    <a:gd name="connsiteY5" fmla="*/ 257344 h 257175"/>
                    <a:gd name="connsiteX6" fmla="*/ 121 w 152400"/>
                    <a:gd name="connsiteY6" fmla="*/ 143044 h 257175"/>
                    <a:gd name="connsiteX7" fmla="*/ 121 w 152400"/>
                    <a:gd name="connsiteY7" fmla="*/ 19219 h 257175"/>
                    <a:gd name="connsiteX8" fmla="*/ 19171 w 152400"/>
                    <a:gd name="connsiteY8" fmla="*/ 169 h 257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400" h="257175">
                      <a:moveTo>
                        <a:pt x="19171" y="169"/>
                      </a:moveTo>
                      <a:lnTo>
                        <a:pt x="133471" y="169"/>
                      </a:lnTo>
                      <a:cubicBezTo>
                        <a:pt x="143992" y="169"/>
                        <a:pt x="152521" y="8698"/>
                        <a:pt x="152521" y="19219"/>
                      </a:cubicBezTo>
                      <a:lnTo>
                        <a:pt x="152521" y="257344"/>
                      </a:lnTo>
                      <a:lnTo>
                        <a:pt x="152521" y="257344"/>
                      </a:lnTo>
                      <a:lnTo>
                        <a:pt x="114421" y="257344"/>
                      </a:lnTo>
                      <a:cubicBezTo>
                        <a:pt x="51295" y="257344"/>
                        <a:pt x="121" y="206170"/>
                        <a:pt x="121" y="143044"/>
                      </a:cubicBezTo>
                      <a:lnTo>
                        <a:pt x="121" y="19219"/>
                      </a:lnTo>
                      <a:cubicBezTo>
                        <a:pt x="121" y="8698"/>
                        <a:pt x="8650" y="169"/>
                        <a:pt x="19171" y="169"/>
                      </a:cubicBezTo>
                      <a:close/>
                    </a:path>
                  </a:pathLst>
                </a:custGeom>
                <a:solidFill>
                  <a:srgbClr val="2BA8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111" name="그래픽 13">
                  <a:extLst>
                    <a:ext uri="{FF2B5EF4-FFF2-40B4-BE49-F238E27FC236}">
                      <a16:creationId xmlns:a16="http://schemas.microsoft.com/office/drawing/2014/main" id="{05F76076-77BC-4314-A2E5-BFCE4D16FB9C}"/>
                    </a:ext>
                  </a:extLst>
                </p:cNvPr>
                <p:cNvSpPr/>
                <p:nvPr/>
              </p:nvSpPr>
              <p:spPr>
                <a:xfrm>
                  <a:off x="1510783" y="2493333"/>
                  <a:ext cx="102361" cy="88880"/>
                </a:xfrm>
                <a:custGeom>
                  <a:avLst/>
                  <a:gdLst>
                    <a:gd name="connsiteX0" fmla="*/ 101615 w 102361"/>
                    <a:gd name="connsiteY0" fmla="*/ 49193 h 88880"/>
                    <a:gd name="connsiteX1" fmla="*/ 53495 w 102361"/>
                    <a:gd name="connsiteY1" fmla="*/ 1073 h 88880"/>
                    <a:gd name="connsiteX2" fmla="*/ 49142 w 102361"/>
                    <a:gd name="connsiteY2" fmla="*/ 1073 h 88880"/>
                    <a:gd name="connsiteX3" fmla="*/ 1021 w 102361"/>
                    <a:gd name="connsiteY3" fmla="*/ 49193 h 88880"/>
                    <a:gd name="connsiteX4" fmla="*/ 1021 w 102361"/>
                    <a:gd name="connsiteY4" fmla="*/ 53546 h 88880"/>
                    <a:gd name="connsiteX5" fmla="*/ 6736 w 102361"/>
                    <a:gd name="connsiteY5" fmla="*/ 59261 h 88880"/>
                    <a:gd name="connsiteX6" fmla="*/ 8794 w 102361"/>
                    <a:gd name="connsiteY6" fmla="*/ 60109 h 88880"/>
                    <a:gd name="connsiteX7" fmla="*/ 10699 w 102361"/>
                    <a:gd name="connsiteY7" fmla="*/ 60109 h 88880"/>
                    <a:gd name="connsiteX8" fmla="*/ 10699 w 102361"/>
                    <a:gd name="connsiteY8" fmla="*/ 86198 h 88880"/>
                    <a:gd name="connsiteX9" fmla="*/ 13556 w 102361"/>
                    <a:gd name="connsiteY9" fmla="*/ 89056 h 88880"/>
                    <a:gd name="connsiteX10" fmla="*/ 36816 w 102361"/>
                    <a:gd name="connsiteY10" fmla="*/ 89056 h 88880"/>
                    <a:gd name="connsiteX11" fmla="*/ 39674 w 102361"/>
                    <a:gd name="connsiteY11" fmla="*/ 86198 h 88880"/>
                    <a:gd name="connsiteX12" fmla="*/ 39674 w 102361"/>
                    <a:gd name="connsiteY12" fmla="*/ 57175 h 88880"/>
                    <a:gd name="connsiteX13" fmla="*/ 42531 w 102361"/>
                    <a:gd name="connsiteY13" fmla="*/ 54318 h 88880"/>
                    <a:gd name="connsiteX14" fmla="*/ 60029 w 102361"/>
                    <a:gd name="connsiteY14" fmla="*/ 54318 h 88880"/>
                    <a:gd name="connsiteX15" fmla="*/ 62886 w 102361"/>
                    <a:gd name="connsiteY15" fmla="*/ 57175 h 88880"/>
                    <a:gd name="connsiteX16" fmla="*/ 62886 w 102361"/>
                    <a:gd name="connsiteY16" fmla="*/ 86198 h 88880"/>
                    <a:gd name="connsiteX17" fmla="*/ 65744 w 102361"/>
                    <a:gd name="connsiteY17" fmla="*/ 89056 h 88880"/>
                    <a:gd name="connsiteX18" fmla="*/ 89052 w 102361"/>
                    <a:gd name="connsiteY18" fmla="*/ 89056 h 88880"/>
                    <a:gd name="connsiteX19" fmla="*/ 91909 w 102361"/>
                    <a:gd name="connsiteY19" fmla="*/ 86198 h 88880"/>
                    <a:gd name="connsiteX20" fmla="*/ 91909 w 102361"/>
                    <a:gd name="connsiteY20" fmla="*/ 60081 h 88880"/>
                    <a:gd name="connsiteX21" fmla="*/ 93814 w 102361"/>
                    <a:gd name="connsiteY21" fmla="*/ 60081 h 88880"/>
                    <a:gd name="connsiteX22" fmla="*/ 95871 w 102361"/>
                    <a:gd name="connsiteY22" fmla="*/ 59233 h 88880"/>
                    <a:gd name="connsiteX23" fmla="*/ 101586 w 102361"/>
                    <a:gd name="connsiteY23" fmla="*/ 53518 h 88880"/>
                    <a:gd name="connsiteX24" fmla="*/ 101586 w 102361"/>
                    <a:gd name="connsiteY24" fmla="*/ 49165 h 88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02361" h="88880">
                      <a:moveTo>
                        <a:pt x="101615" y="49193"/>
                      </a:moveTo>
                      <a:lnTo>
                        <a:pt x="53495" y="1073"/>
                      </a:lnTo>
                      <a:cubicBezTo>
                        <a:pt x="52291" y="-124"/>
                        <a:pt x="50346" y="-124"/>
                        <a:pt x="49142" y="1073"/>
                      </a:cubicBezTo>
                      <a:lnTo>
                        <a:pt x="1021" y="49193"/>
                      </a:lnTo>
                      <a:cubicBezTo>
                        <a:pt x="-176" y="50397"/>
                        <a:pt x="-176" y="52343"/>
                        <a:pt x="1021" y="53546"/>
                      </a:cubicBezTo>
                      <a:lnTo>
                        <a:pt x="6736" y="59261"/>
                      </a:lnTo>
                      <a:cubicBezTo>
                        <a:pt x="7280" y="59810"/>
                        <a:pt x="8022" y="60116"/>
                        <a:pt x="8794" y="60109"/>
                      </a:cubicBezTo>
                      <a:lnTo>
                        <a:pt x="10699" y="60109"/>
                      </a:lnTo>
                      <a:lnTo>
                        <a:pt x="10699" y="86198"/>
                      </a:lnTo>
                      <a:cubicBezTo>
                        <a:pt x="10699" y="87776"/>
                        <a:pt x="11978" y="89056"/>
                        <a:pt x="13556" y="89056"/>
                      </a:cubicBezTo>
                      <a:lnTo>
                        <a:pt x="36816" y="89056"/>
                      </a:lnTo>
                      <a:cubicBezTo>
                        <a:pt x="38395" y="89056"/>
                        <a:pt x="39674" y="87776"/>
                        <a:pt x="39674" y="86198"/>
                      </a:cubicBezTo>
                      <a:lnTo>
                        <a:pt x="39674" y="57175"/>
                      </a:lnTo>
                      <a:cubicBezTo>
                        <a:pt x="39674" y="55597"/>
                        <a:pt x="40953" y="54318"/>
                        <a:pt x="42531" y="54318"/>
                      </a:cubicBezTo>
                      <a:lnTo>
                        <a:pt x="60029" y="54318"/>
                      </a:lnTo>
                      <a:cubicBezTo>
                        <a:pt x="61607" y="54318"/>
                        <a:pt x="62886" y="55597"/>
                        <a:pt x="62886" y="57175"/>
                      </a:cubicBezTo>
                      <a:lnTo>
                        <a:pt x="62886" y="86198"/>
                      </a:lnTo>
                      <a:cubicBezTo>
                        <a:pt x="62886" y="87776"/>
                        <a:pt x="64166" y="89056"/>
                        <a:pt x="65744" y="89056"/>
                      </a:cubicBezTo>
                      <a:lnTo>
                        <a:pt x="89052" y="89056"/>
                      </a:lnTo>
                      <a:cubicBezTo>
                        <a:pt x="90630" y="89056"/>
                        <a:pt x="91909" y="87776"/>
                        <a:pt x="91909" y="86198"/>
                      </a:cubicBezTo>
                      <a:lnTo>
                        <a:pt x="91909" y="60081"/>
                      </a:lnTo>
                      <a:lnTo>
                        <a:pt x="93814" y="60081"/>
                      </a:lnTo>
                      <a:cubicBezTo>
                        <a:pt x="94586" y="60088"/>
                        <a:pt x="95328" y="59782"/>
                        <a:pt x="95871" y="59233"/>
                      </a:cubicBezTo>
                      <a:lnTo>
                        <a:pt x="101586" y="53518"/>
                      </a:lnTo>
                      <a:cubicBezTo>
                        <a:pt x="102784" y="52314"/>
                        <a:pt x="102784" y="50369"/>
                        <a:pt x="101586" y="4916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</p:grpSp>
        </p:grpSp>
        <p:grpSp>
          <p:nvGrpSpPr>
            <p:cNvPr id="70" name="그래픽 13">
              <a:extLst>
                <a:ext uri="{FF2B5EF4-FFF2-40B4-BE49-F238E27FC236}">
                  <a16:creationId xmlns:a16="http://schemas.microsoft.com/office/drawing/2014/main" id="{D97BC98A-8D19-413C-85D8-2442004F0194}"/>
                </a:ext>
              </a:extLst>
            </p:cNvPr>
            <p:cNvGrpSpPr/>
            <p:nvPr/>
          </p:nvGrpSpPr>
          <p:grpSpPr>
            <a:xfrm>
              <a:off x="5885629" y="2783494"/>
              <a:ext cx="1901235" cy="1771649"/>
              <a:chOff x="6164265" y="3601370"/>
              <a:chExt cx="1901235" cy="1771649"/>
            </a:xfrm>
          </p:grpSpPr>
          <p:grpSp>
            <p:nvGrpSpPr>
              <p:cNvPr id="71" name="그래픽 13">
                <a:extLst>
                  <a:ext uri="{FF2B5EF4-FFF2-40B4-BE49-F238E27FC236}">
                    <a16:creationId xmlns:a16="http://schemas.microsoft.com/office/drawing/2014/main" id="{EA877244-DF3E-441D-852C-86D168262095}"/>
                  </a:ext>
                </a:extLst>
              </p:cNvPr>
              <p:cNvGrpSpPr/>
              <p:nvPr/>
            </p:nvGrpSpPr>
            <p:grpSpPr>
              <a:xfrm>
                <a:off x="6164265" y="3601370"/>
                <a:ext cx="1901235" cy="1771649"/>
                <a:chOff x="6164265" y="3601370"/>
                <a:chExt cx="1901235" cy="1771649"/>
              </a:xfrm>
            </p:grpSpPr>
            <p:sp>
              <p:nvSpPr>
                <p:cNvPr id="105" name="그래픽 13">
                  <a:extLst>
                    <a:ext uri="{FF2B5EF4-FFF2-40B4-BE49-F238E27FC236}">
                      <a16:creationId xmlns:a16="http://schemas.microsoft.com/office/drawing/2014/main" id="{91303D13-5B55-462B-960E-CF6A3465E3C5}"/>
                    </a:ext>
                  </a:extLst>
                </p:cNvPr>
                <p:cNvSpPr/>
                <p:nvPr/>
              </p:nvSpPr>
              <p:spPr>
                <a:xfrm>
                  <a:off x="6165706" y="3602798"/>
                  <a:ext cx="1898365" cy="1768792"/>
                </a:xfrm>
                <a:custGeom>
                  <a:avLst/>
                  <a:gdLst>
                    <a:gd name="connsiteX0" fmla="*/ 1852772 w 1898365"/>
                    <a:gd name="connsiteY0" fmla="*/ 1769086 h 1768792"/>
                    <a:gd name="connsiteX1" fmla="*/ 176379 w 1898365"/>
                    <a:gd name="connsiteY1" fmla="*/ 1769086 h 1768792"/>
                    <a:gd name="connsiteX2" fmla="*/ 130179 w 1898365"/>
                    <a:gd name="connsiteY2" fmla="*/ 1722889 h 1768792"/>
                    <a:gd name="connsiteX3" fmla="*/ 130179 w 1898365"/>
                    <a:gd name="connsiteY3" fmla="*/ 1090963 h 1768792"/>
                    <a:gd name="connsiteX4" fmla="*/ 130179 w 1898365"/>
                    <a:gd name="connsiteY4" fmla="*/ 1090791 h 1768792"/>
                    <a:gd name="connsiteX5" fmla="*/ 130137 w 1898365"/>
                    <a:gd name="connsiteY5" fmla="*/ 1090629 h 1768792"/>
                    <a:gd name="connsiteX6" fmla="*/ 86703 w 1898365"/>
                    <a:gd name="connsiteY6" fmla="*/ 995522 h 1768792"/>
                    <a:gd name="connsiteX7" fmla="*/ 9557 w 1898365"/>
                    <a:gd name="connsiteY7" fmla="*/ 917090 h 1768792"/>
                    <a:gd name="connsiteX8" fmla="*/ 9570 w 1898365"/>
                    <a:gd name="connsiteY8" fmla="*/ 872090 h 1768792"/>
                    <a:gd name="connsiteX9" fmla="*/ 86703 w 1898365"/>
                    <a:gd name="connsiteY9" fmla="*/ 791817 h 1768792"/>
                    <a:gd name="connsiteX10" fmla="*/ 130136 w 1898365"/>
                    <a:gd name="connsiteY10" fmla="*/ 684358 h 1768792"/>
                    <a:gd name="connsiteX11" fmla="*/ 130179 w 1898365"/>
                    <a:gd name="connsiteY11" fmla="*/ 684186 h 1768792"/>
                    <a:gd name="connsiteX12" fmla="*/ 130179 w 1898365"/>
                    <a:gd name="connsiteY12" fmla="*/ 684011 h 1768792"/>
                    <a:gd name="connsiteX13" fmla="*/ 130179 w 1898365"/>
                    <a:gd name="connsiteY13" fmla="*/ 46493 h 1768792"/>
                    <a:gd name="connsiteX14" fmla="*/ 176379 w 1898365"/>
                    <a:gd name="connsiteY14" fmla="*/ 293 h 1768792"/>
                    <a:gd name="connsiteX15" fmla="*/ 1852772 w 1898365"/>
                    <a:gd name="connsiteY15" fmla="*/ 293 h 1768792"/>
                    <a:gd name="connsiteX16" fmla="*/ 1898977 w 1898365"/>
                    <a:gd name="connsiteY16" fmla="*/ 46493 h 1768792"/>
                    <a:gd name="connsiteX17" fmla="*/ 1898977 w 1898365"/>
                    <a:gd name="connsiteY17" fmla="*/ 1722889 h 1768792"/>
                    <a:gd name="connsiteX18" fmla="*/ 1852772 w 1898365"/>
                    <a:gd name="connsiteY18" fmla="*/ 1769086 h 1768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898365" h="1768792">
                      <a:moveTo>
                        <a:pt x="1852772" y="1769086"/>
                      </a:moveTo>
                      <a:lnTo>
                        <a:pt x="176379" y="1769086"/>
                      </a:lnTo>
                      <a:cubicBezTo>
                        <a:pt x="150904" y="1769086"/>
                        <a:pt x="130179" y="1748359"/>
                        <a:pt x="130179" y="1722889"/>
                      </a:cubicBezTo>
                      <a:lnTo>
                        <a:pt x="130179" y="1090963"/>
                      </a:lnTo>
                      <a:lnTo>
                        <a:pt x="130179" y="1090791"/>
                      </a:lnTo>
                      <a:lnTo>
                        <a:pt x="130137" y="1090629"/>
                      </a:lnTo>
                      <a:cubicBezTo>
                        <a:pt x="121229" y="1054453"/>
                        <a:pt x="107428" y="1024240"/>
                        <a:pt x="86703" y="995522"/>
                      </a:cubicBezTo>
                      <a:cubicBezTo>
                        <a:pt x="53585" y="949640"/>
                        <a:pt x="11968" y="918853"/>
                        <a:pt x="9557" y="917090"/>
                      </a:cubicBezTo>
                      <a:cubicBezTo>
                        <a:pt x="-2374" y="904656"/>
                        <a:pt x="-2370" y="884518"/>
                        <a:pt x="9570" y="872090"/>
                      </a:cubicBezTo>
                      <a:cubicBezTo>
                        <a:pt x="11770" y="870388"/>
                        <a:pt x="53506" y="837802"/>
                        <a:pt x="86703" y="791817"/>
                      </a:cubicBezTo>
                      <a:cubicBezTo>
                        <a:pt x="107662" y="762779"/>
                        <a:pt x="121890" y="717352"/>
                        <a:pt x="130136" y="684358"/>
                      </a:cubicBezTo>
                      <a:lnTo>
                        <a:pt x="130179" y="684186"/>
                      </a:lnTo>
                      <a:lnTo>
                        <a:pt x="130179" y="684011"/>
                      </a:lnTo>
                      <a:lnTo>
                        <a:pt x="130179" y="46493"/>
                      </a:lnTo>
                      <a:cubicBezTo>
                        <a:pt x="130179" y="21018"/>
                        <a:pt x="150904" y="293"/>
                        <a:pt x="176379" y="293"/>
                      </a:cubicBezTo>
                      <a:lnTo>
                        <a:pt x="1852772" y="293"/>
                      </a:lnTo>
                      <a:cubicBezTo>
                        <a:pt x="1878251" y="293"/>
                        <a:pt x="1898977" y="21018"/>
                        <a:pt x="1898977" y="46493"/>
                      </a:cubicBezTo>
                      <a:lnTo>
                        <a:pt x="1898977" y="1722889"/>
                      </a:lnTo>
                      <a:cubicBezTo>
                        <a:pt x="1898977" y="1748359"/>
                        <a:pt x="1878251" y="1769086"/>
                        <a:pt x="1852772" y="17690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106" name="그래픽 13">
                  <a:extLst>
                    <a:ext uri="{FF2B5EF4-FFF2-40B4-BE49-F238E27FC236}">
                      <a16:creationId xmlns:a16="http://schemas.microsoft.com/office/drawing/2014/main" id="{43A018BC-1703-46CF-A2EE-2080765E8F84}"/>
                    </a:ext>
                  </a:extLst>
                </p:cNvPr>
                <p:cNvSpPr/>
                <p:nvPr/>
              </p:nvSpPr>
              <p:spPr>
                <a:xfrm>
                  <a:off x="6164265" y="3601370"/>
                  <a:ext cx="1901235" cy="1771649"/>
                </a:xfrm>
                <a:custGeom>
                  <a:avLst/>
                  <a:gdLst>
                    <a:gd name="connsiteX0" fmla="*/ 1854213 w 1901235"/>
                    <a:gd name="connsiteY0" fmla="*/ 1769086 h 1771649"/>
                    <a:gd name="connsiteX1" fmla="*/ 1898990 w 1901235"/>
                    <a:gd name="connsiteY1" fmla="*/ 1724318 h 1771649"/>
                    <a:gd name="connsiteX2" fmla="*/ 1898990 w 1901235"/>
                    <a:gd name="connsiteY2" fmla="*/ 47922 h 1771649"/>
                    <a:gd name="connsiteX3" fmla="*/ 1854213 w 1901235"/>
                    <a:gd name="connsiteY3" fmla="*/ 3151 h 1771649"/>
                    <a:gd name="connsiteX4" fmla="*/ 177821 w 1901235"/>
                    <a:gd name="connsiteY4" fmla="*/ 3151 h 1771649"/>
                    <a:gd name="connsiteX5" fmla="*/ 133049 w 1901235"/>
                    <a:gd name="connsiteY5" fmla="*/ 47922 h 1771649"/>
                    <a:gd name="connsiteX6" fmla="*/ 133049 w 1901235"/>
                    <a:gd name="connsiteY6" fmla="*/ 685440 h 1771649"/>
                    <a:gd name="connsiteX7" fmla="*/ 133049 w 1901235"/>
                    <a:gd name="connsiteY7" fmla="*/ 685791 h 1771649"/>
                    <a:gd name="connsiteX8" fmla="*/ 132964 w 1901235"/>
                    <a:gd name="connsiteY8" fmla="*/ 686132 h 1771649"/>
                    <a:gd name="connsiteX9" fmla="*/ 89303 w 1901235"/>
                    <a:gd name="connsiteY9" fmla="*/ 794082 h 1771649"/>
                    <a:gd name="connsiteX10" fmla="*/ 11971 w 1901235"/>
                    <a:gd name="connsiteY10" fmla="*/ 874582 h 1771649"/>
                    <a:gd name="connsiteX11" fmla="*/ 11946 w 1901235"/>
                    <a:gd name="connsiteY11" fmla="*/ 917441 h 1771649"/>
                    <a:gd name="connsiteX12" fmla="*/ 89303 w 1901235"/>
                    <a:gd name="connsiteY12" fmla="*/ 996113 h 1771649"/>
                    <a:gd name="connsiteX13" fmla="*/ 132966 w 1901235"/>
                    <a:gd name="connsiteY13" fmla="*/ 1091715 h 1771649"/>
                    <a:gd name="connsiteX14" fmla="*/ 133049 w 1901235"/>
                    <a:gd name="connsiteY14" fmla="*/ 1092049 h 1771649"/>
                    <a:gd name="connsiteX15" fmla="*/ 133049 w 1901235"/>
                    <a:gd name="connsiteY15" fmla="*/ 1092391 h 1771649"/>
                    <a:gd name="connsiteX16" fmla="*/ 133049 w 1901235"/>
                    <a:gd name="connsiteY16" fmla="*/ 1724318 h 1771649"/>
                    <a:gd name="connsiteX17" fmla="*/ 177821 w 1901235"/>
                    <a:gd name="connsiteY17" fmla="*/ 1769086 h 1771649"/>
                    <a:gd name="connsiteX18" fmla="*/ 1854213 w 1901235"/>
                    <a:gd name="connsiteY18" fmla="*/ 1769086 h 1771649"/>
                    <a:gd name="connsiteX19" fmla="*/ 1854213 w 1901235"/>
                    <a:gd name="connsiteY19" fmla="*/ 1771943 h 1771649"/>
                    <a:gd name="connsiteX20" fmla="*/ 177821 w 1901235"/>
                    <a:gd name="connsiteY20" fmla="*/ 1771943 h 1771649"/>
                    <a:gd name="connsiteX21" fmla="*/ 130192 w 1901235"/>
                    <a:gd name="connsiteY21" fmla="*/ 1724318 h 1771649"/>
                    <a:gd name="connsiteX22" fmla="*/ 130192 w 1901235"/>
                    <a:gd name="connsiteY22" fmla="*/ 1092391 h 1771649"/>
                    <a:gd name="connsiteX23" fmla="*/ 86986 w 1901235"/>
                    <a:gd name="connsiteY23" fmla="*/ 997789 h 1771649"/>
                    <a:gd name="connsiteX24" fmla="*/ 10057 w 1901235"/>
                    <a:gd name="connsiteY24" fmla="*/ 919599 h 1771649"/>
                    <a:gd name="connsiteX25" fmla="*/ 10057 w 1901235"/>
                    <a:gd name="connsiteY25" fmla="*/ 872451 h 1771649"/>
                    <a:gd name="connsiteX26" fmla="*/ 86986 w 1901235"/>
                    <a:gd name="connsiteY26" fmla="*/ 792409 h 1771649"/>
                    <a:gd name="connsiteX27" fmla="*/ 130192 w 1901235"/>
                    <a:gd name="connsiteY27" fmla="*/ 685440 h 1771649"/>
                    <a:gd name="connsiteX28" fmla="*/ 130192 w 1901235"/>
                    <a:gd name="connsiteY28" fmla="*/ 47922 h 1771649"/>
                    <a:gd name="connsiteX29" fmla="*/ 177821 w 1901235"/>
                    <a:gd name="connsiteY29" fmla="*/ 293 h 1771649"/>
                    <a:gd name="connsiteX30" fmla="*/ 1854213 w 1901235"/>
                    <a:gd name="connsiteY30" fmla="*/ 293 h 1771649"/>
                    <a:gd name="connsiteX31" fmla="*/ 1901848 w 1901235"/>
                    <a:gd name="connsiteY31" fmla="*/ 47922 h 1771649"/>
                    <a:gd name="connsiteX32" fmla="*/ 1901848 w 1901235"/>
                    <a:gd name="connsiteY32" fmla="*/ 1724318 h 1771649"/>
                    <a:gd name="connsiteX33" fmla="*/ 1854213 w 1901235"/>
                    <a:gd name="connsiteY33" fmla="*/ 1771943 h 1771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901235" h="1771649">
                      <a:moveTo>
                        <a:pt x="1854213" y="1769086"/>
                      </a:moveTo>
                      <a:cubicBezTo>
                        <a:pt x="1878902" y="1769086"/>
                        <a:pt x="1898990" y="1749007"/>
                        <a:pt x="1898990" y="1724318"/>
                      </a:cubicBezTo>
                      <a:lnTo>
                        <a:pt x="1898990" y="47922"/>
                      </a:lnTo>
                      <a:cubicBezTo>
                        <a:pt x="1898990" y="23235"/>
                        <a:pt x="1878902" y="3151"/>
                        <a:pt x="1854213" y="3151"/>
                      </a:cubicBezTo>
                      <a:lnTo>
                        <a:pt x="177821" y="3151"/>
                      </a:lnTo>
                      <a:cubicBezTo>
                        <a:pt x="153134" y="3151"/>
                        <a:pt x="133049" y="23235"/>
                        <a:pt x="133049" y="47922"/>
                      </a:cubicBezTo>
                      <a:lnTo>
                        <a:pt x="133049" y="685440"/>
                      </a:lnTo>
                      <a:lnTo>
                        <a:pt x="133049" y="685791"/>
                      </a:lnTo>
                      <a:lnTo>
                        <a:pt x="132964" y="686132"/>
                      </a:lnTo>
                      <a:cubicBezTo>
                        <a:pt x="124688" y="719249"/>
                        <a:pt x="110395" y="764860"/>
                        <a:pt x="89303" y="794082"/>
                      </a:cubicBezTo>
                      <a:cubicBezTo>
                        <a:pt x="56369" y="839703"/>
                        <a:pt x="15049" y="872192"/>
                        <a:pt x="11971" y="874582"/>
                      </a:cubicBezTo>
                      <a:cubicBezTo>
                        <a:pt x="654" y="886440"/>
                        <a:pt x="646" y="905572"/>
                        <a:pt x="11946" y="917441"/>
                      </a:cubicBezTo>
                      <a:cubicBezTo>
                        <a:pt x="15311" y="919915"/>
                        <a:pt x="56475" y="950634"/>
                        <a:pt x="89303" y="996113"/>
                      </a:cubicBezTo>
                      <a:cubicBezTo>
                        <a:pt x="110138" y="1024983"/>
                        <a:pt x="124013" y="1055358"/>
                        <a:pt x="132966" y="1091715"/>
                      </a:cubicBezTo>
                      <a:lnTo>
                        <a:pt x="133049" y="1092049"/>
                      </a:lnTo>
                      <a:lnTo>
                        <a:pt x="133049" y="1092391"/>
                      </a:lnTo>
                      <a:lnTo>
                        <a:pt x="133049" y="1724318"/>
                      </a:lnTo>
                      <a:cubicBezTo>
                        <a:pt x="133049" y="1749007"/>
                        <a:pt x="153134" y="1769086"/>
                        <a:pt x="177821" y="1769086"/>
                      </a:cubicBezTo>
                      <a:lnTo>
                        <a:pt x="1854213" y="1769086"/>
                      </a:lnTo>
                      <a:moveTo>
                        <a:pt x="1854213" y="1771943"/>
                      </a:moveTo>
                      <a:lnTo>
                        <a:pt x="177821" y="1771943"/>
                      </a:lnTo>
                      <a:cubicBezTo>
                        <a:pt x="151512" y="1771943"/>
                        <a:pt x="130192" y="1750617"/>
                        <a:pt x="130192" y="1724318"/>
                      </a:cubicBezTo>
                      <a:lnTo>
                        <a:pt x="130192" y="1092391"/>
                      </a:lnTo>
                      <a:cubicBezTo>
                        <a:pt x="122984" y="1063131"/>
                        <a:pt x="110950" y="1030993"/>
                        <a:pt x="86986" y="997789"/>
                      </a:cubicBezTo>
                      <a:cubicBezTo>
                        <a:pt x="52782" y="950400"/>
                        <a:pt x="10057" y="919599"/>
                        <a:pt x="10057" y="919599"/>
                      </a:cubicBezTo>
                      <a:cubicBezTo>
                        <a:pt x="-2536" y="906578"/>
                        <a:pt x="-2536" y="885472"/>
                        <a:pt x="10057" y="872451"/>
                      </a:cubicBezTo>
                      <a:cubicBezTo>
                        <a:pt x="10057" y="872451"/>
                        <a:pt x="52782" y="839789"/>
                        <a:pt x="86986" y="792409"/>
                      </a:cubicBezTo>
                      <a:cubicBezTo>
                        <a:pt x="108149" y="763089"/>
                        <a:pt x="122400" y="716616"/>
                        <a:pt x="130192" y="685440"/>
                      </a:cubicBezTo>
                      <a:lnTo>
                        <a:pt x="130192" y="47922"/>
                      </a:lnTo>
                      <a:cubicBezTo>
                        <a:pt x="130192" y="21613"/>
                        <a:pt x="151512" y="293"/>
                        <a:pt x="177821" y="293"/>
                      </a:cubicBezTo>
                      <a:lnTo>
                        <a:pt x="1854213" y="293"/>
                      </a:lnTo>
                      <a:cubicBezTo>
                        <a:pt x="1880521" y="293"/>
                        <a:pt x="1901848" y="21613"/>
                        <a:pt x="1901848" y="47922"/>
                      </a:cubicBezTo>
                      <a:lnTo>
                        <a:pt x="1901848" y="1724318"/>
                      </a:lnTo>
                      <a:cubicBezTo>
                        <a:pt x="1901848" y="1750617"/>
                        <a:pt x="1880521" y="1771943"/>
                        <a:pt x="1854213" y="1771943"/>
                      </a:cubicBezTo>
                      <a:close/>
                    </a:path>
                  </a:pathLst>
                </a:custGeom>
                <a:solidFill>
                  <a:srgbClr val="C2C2C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</p:grpSp>
          <p:grpSp>
            <p:nvGrpSpPr>
              <p:cNvPr id="73" name="그래픽 13">
                <a:extLst>
                  <a:ext uri="{FF2B5EF4-FFF2-40B4-BE49-F238E27FC236}">
                    <a16:creationId xmlns:a16="http://schemas.microsoft.com/office/drawing/2014/main" id="{0EFF7497-DA69-4A7E-B97F-B9456F5053B2}"/>
                  </a:ext>
                </a:extLst>
              </p:cNvPr>
              <p:cNvGrpSpPr/>
              <p:nvPr/>
            </p:nvGrpSpPr>
            <p:grpSpPr>
              <a:xfrm>
                <a:off x="6298603" y="3753770"/>
                <a:ext cx="1762125" cy="1476375"/>
                <a:chOff x="6298603" y="3753770"/>
                <a:chExt cx="1762125" cy="1476375"/>
              </a:xfrm>
            </p:grpSpPr>
            <p:grpSp>
              <p:nvGrpSpPr>
                <p:cNvPr id="74" name="그래픽 13">
                  <a:extLst>
                    <a:ext uri="{FF2B5EF4-FFF2-40B4-BE49-F238E27FC236}">
                      <a16:creationId xmlns:a16="http://schemas.microsoft.com/office/drawing/2014/main" id="{84C9196C-3667-4E4A-AD50-A46D25D69CE6}"/>
                    </a:ext>
                  </a:extLst>
                </p:cNvPr>
                <p:cNvGrpSpPr/>
                <p:nvPr/>
              </p:nvGrpSpPr>
              <p:grpSpPr>
                <a:xfrm>
                  <a:off x="6455766" y="5077745"/>
                  <a:ext cx="938260" cy="152400"/>
                  <a:chOff x="6455766" y="5077745"/>
                  <a:chExt cx="938260" cy="152400"/>
                </a:xfrm>
              </p:grpSpPr>
              <p:sp>
                <p:nvSpPr>
                  <p:cNvPr id="99" name="그래픽 13">
                    <a:extLst>
                      <a:ext uri="{FF2B5EF4-FFF2-40B4-BE49-F238E27FC236}">
                        <a16:creationId xmlns:a16="http://schemas.microsoft.com/office/drawing/2014/main" id="{EE42C725-3A3C-4740-A581-4A9EDA335CCB}"/>
                      </a:ext>
                    </a:extLst>
                  </p:cNvPr>
                  <p:cNvSpPr/>
                  <p:nvPr/>
                </p:nvSpPr>
                <p:spPr>
                  <a:xfrm>
                    <a:off x="6684366" y="5134895"/>
                    <a:ext cx="709660" cy="38100"/>
                  </a:xfrm>
                  <a:custGeom>
                    <a:avLst/>
                    <a:gdLst>
                      <a:gd name="connsiteX0" fmla="*/ 691277 w 709660"/>
                      <a:gd name="connsiteY0" fmla="*/ 454 h 38100"/>
                      <a:gd name="connsiteX1" fmla="*/ 710327 w 709660"/>
                      <a:gd name="connsiteY1" fmla="*/ 454 h 38100"/>
                      <a:gd name="connsiteX2" fmla="*/ 710327 w 709660"/>
                      <a:gd name="connsiteY2" fmla="*/ 38554 h 38100"/>
                      <a:gd name="connsiteX3" fmla="*/ 691277 w 709660"/>
                      <a:gd name="connsiteY3" fmla="*/ 38554 h 38100"/>
                      <a:gd name="connsiteX4" fmla="*/ 19717 w 709660"/>
                      <a:gd name="connsiteY4" fmla="*/ 38554 h 38100"/>
                      <a:gd name="connsiteX5" fmla="*/ 667 w 709660"/>
                      <a:gd name="connsiteY5" fmla="*/ 38554 h 38100"/>
                      <a:gd name="connsiteX6" fmla="*/ 667 w 709660"/>
                      <a:gd name="connsiteY6" fmla="*/ 454 h 38100"/>
                      <a:gd name="connsiteX7" fmla="*/ 19717 w 709660"/>
                      <a:gd name="connsiteY7" fmla="*/ 454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9660" h="38100">
                        <a:moveTo>
                          <a:pt x="691277" y="454"/>
                        </a:moveTo>
                        <a:cubicBezTo>
                          <a:pt x="701798" y="454"/>
                          <a:pt x="710327" y="454"/>
                          <a:pt x="710327" y="454"/>
                        </a:cubicBezTo>
                        <a:lnTo>
                          <a:pt x="710327" y="38554"/>
                        </a:lnTo>
                        <a:cubicBezTo>
                          <a:pt x="710327" y="38554"/>
                          <a:pt x="701798" y="38554"/>
                          <a:pt x="691277" y="38554"/>
                        </a:cubicBezTo>
                        <a:lnTo>
                          <a:pt x="19717" y="38554"/>
                        </a:lnTo>
                        <a:cubicBezTo>
                          <a:pt x="9196" y="38554"/>
                          <a:pt x="667" y="38554"/>
                          <a:pt x="667" y="38554"/>
                        </a:cubicBezTo>
                        <a:lnTo>
                          <a:pt x="667" y="454"/>
                        </a:lnTo>
                        <a:cubicBezTo>
                          <a:pt x="667" y="454"/>
                          <a:pt x="9196" y="454"/>
                          <a:pt x="19717" y="454"/>
                        </a:cubicBezTo>
                        <a:close/>
                      </a:path>
                    </a:pathLst>
                  </a:custGeom>
                  <a:solidFill>
                    <a:srgbClr val="D3D3D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01" name="그래픽 13">
                    <a:extLst>
                      <a:ext uri="{FF2B5EF4-FFF2-40B4-BE49-F238E27FC236}">
                        <a16:creationId xmlns:a16="http://schemas.microsoft.com/office/drawing/2014/main" id="{35661BBD-CB21-459C-824B-E6F965975DB7}"/>
                      </a:ext>
                    </a:extLst>
                  </p:cNvPr>
                  <p:cNvSpPr/>
                  <p:nvPr/>
                </p:nvSpPr>
                <p:spPr>
                  <a:xfrm>
                    <a:off x="6455766" y="5077745"/>
                    <a:ext cx="152400" cy="152400"/>
                  </a:xfrm>
                  <a:custGeom>
                    <a:avLst/>
                    <a:gdLst>
                      <a:gd name="connsiteX0" fmla="*/ 105418 w 152400"/>
                      <a:gd name="connsiteY0" fmla="*/ 448 h 152400"/>
                      <a:gd name="connsiteX1" fmla="*/ 153043 w 152400"/>
                      <a:gd name="connsiteY1" fmla="*/ 448 h 152400"/>
                      <a:gd name="connsiteX2" fmla="*/ 153043 w 152400"/>
                      <a:gd name="connsiteY2" fmla="*/ 152848 h 152400"/>
                      <a:gd name="connsiteX3" fmla="*/ 105418 w 152400"/>
                      <a:gd name="connsiteY3" fmla="*/ 152848 h 152400"/>
                      <a:gd name="connsiteX4" fmla="*/ 48268 w 152400"/>
                      <a:gd name="connsiteY4" fmla="*/ 152848 h 152400"/>
                      <a:gd name="connsiteX5" fmla="*/ 643 w 152400"/>
                      <a:gd name="connsiteY5" fmla="*/ 152848 h 152400"/>
                      <a:gd name="connsiteX6" fmla="*/ 643 w 152400"/>
                      <a:gd name="connsiteY6" fmla="*/ 448 h 152400"/>
                      <a:gd name="connsiteX7" fmla="*/ 48268 w 152400"/>
                      <a:gd name="connsiteY7" fmla="*/ 448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2400" h="152400">
                        <a:moveTo>
                          <a:pt x="105418" y="448"/>
                        </a:moveTo>
                        <a:cubicBezTo>
                          <a:pt x="131720" y="448"/>
                          <a:pt x="153043" y="448"/>
                          <a:pt x="153043" y="448"/>
                        </a:cubicBezTo>
                        <a:lnTo>
                          <a:pt x="153043" y="152848"/>
                        </a:lnTo>
                        <a:cubicBezTo>
                          <a:pt x="153043" y="152848"/>
                          <a:pt x="131720" y="152848"/>
                          <a:pt x="105418" y="152848"/>
                        </a:cubicBezTo>
                        <a:lnTo>
                          <a:pt x="48268" y="152848"/>
                        </a:lnTo>
                        <a:cubicBezTo>
                          <a:pt x="21965" y="152848"/>
                          <a:pt x="643" y="152848"/>
                          <a:pt x="643" y="152848"/>
                        </a:cubicBezTo>
                        <a:lnTo>
                          <a:pt x="643" y="448"/>
                        </a:lnTo>
                        <a:cubicBezTo>
                          <a:pt x="643" y="448"/>
                          <a:pt x="21965" y="448"/>
                          <a:pt x="48268" y="448"/>
                        </a:cubicBezTo>
                        <a:close/>
                      </a:path>
                    </a:pathLst>
                  </a:custGeom>
                  <a:solidFill>
                    <a:srgbClr val="D3D3D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02" name="그래픽 13">
                    <a:extLst>
                      <a:ext uri="{FF2B5EF4-FFF2-40B4-BE49-F238E27FC236}">
                        <a16:creationId xmlns:a16="http://schemas.microsoft.com/office/drawing/2014/main" id="{6DC3BF7E-403A-460A-A17A-6E9DB34E826F}"/>
                      </a:ext>
                    </a:extLst>
                  </p:cNvPr>
                  <p:cNvSpPr/>
                  <p:nvPr/>
                </p:nvSpPr>
                <p:spPr>
                  <a:xfrm>
                    <a:off x="6495952" y="5125369"/>
                    <a:ext cx="74114" cy="58026"/>
                  </a:xfrm>
                  <a:custGeom>
                    <a:avLst/>
                    <a:gdLst>
                      <a:gd name="connsiteX0" fmla="*/ -55 w 74114"/>
                      <a:gd name="connsiteY0" fmla="*/ 35937 h 58026"/>
                      <a:gd name="connsiteX1" fmla="*/ 22167 w 74114"/>
                      <a:gd name="connsiteY1" fmla="*/ 58159 h 58026"/>
                      <a:gd name="connsiteX2" fmla="*/ 74059 w 74114"/>
                      <a:gd name="connsiteY2" fmla="*/ 133 h 580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4114" h="58026">
                        <a:moveTo>
                          <a:pt x="-55" y="35937"/>
                        </a:moveTo>
                        <a:lnTo>
                          <a:pt x="22167" y="58159"/>
                        </a:lnTo>
                        <a:lnTo>
                          <a:pt x="74059" y="133"/>
                        </a:lnTo>
                      </a:path>
                    </a:pathLst>
                  </a:custGeom>
                  <a:noFill/>
                  <a:ln w="19050" cap="rnd">
                    <a:solidFill>
                      <a:srgbClr val="F5F5F5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sp>
              <p:nvSpPr>
                <p:cNvPr id="75" name="그래픽 13">
                  <a:extLst>
                    <a:ext uri="{FF2B5EF4-FFF2-40B4-BE49-F238E27FC236}">
                      <a16:creationId xmlns:a16="http://schemas.microsoft.com/office/drawing/2014/main" id="{FF97C575-6675-4FF4-A077-C7D2F8F2A3C8}"/>
                    </a:ext>
                  </a:extLst>
                </p:cNvPr>
                <p:cNvSpPr/>
                <p:nvPr/>
              </p:nvSpPr>
              <p:spPr>
                <a:xfrm>
                  <a:off x="6455766" y="3753770"/>
                  <a:ext cx="609600" cy="76200"/>
                </a:xfrm>
                <a:custGeom>
                  <a:avLst/>
                  <a:gdLst>
                    <a:gd name="connsiteX0" fmla="*/ 572143 w 609600"/>
                    <a:gd name="connsiteY0" fmla="*/ 309 h 76200"/>
                    <a:gd name="connsiteX1" fmla="*/ 610243 w 609600"/>
                    <a:gd name="connsiteY1" fmla="*/ 309 h 76200"/>
                    <a:gd name="connsiteX2" fmla="*/ 610243 w 609600"/>
                    <a:gd name="connsiteY2" fmla="*/ 76509 h 76200"/>
                    <a:gd name="connsiteX3" fmla="*/ 572143 w 609600"/>
                    <a:gd name="connsiteY3" fmla="*/ 76509 h 76200"/>
                    <a:gd name="connsiteX4" fmla="*/ 38743 w 609600"/>
                    <a:gd name="connsiteY4" fmla="*/ 76509 h 76200"/>
                    <a:gd name="connsiteX5" fmla="*/ 643 w 609600"/>
                    <a:gd name="connsiteY5" fmla="*/ 76509 h 76200"/>
                    <a:gd name="connsiteX6" fmla="*/ 643 w 609600"/>
                    <a:gd name="connsiteY6" fmla="*/ 309 h 76200"/>
                    <a:gd name="connsiteX7" fmla="*/ 38743 w 609600"/>
                    <a:gd name="connsiteY7" fmla="*/ 309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9600" h="76200">
                      <a:moveTo>
                        <a:pt x="572143" y="309"/>
                      </a:moveTo>
                      <a:cubicBezTo>
                        <a:pt x="593185" y="309"/>
                        <a:pt x="610243" y="309"/>
                        <a:pt x="610243" y="309"/>
                      </a:cubicBezTo>
                      <a:lnTo>
                        <a:pt x="610243" y="76509"/>
                      </a:lnTo>
                      <a:cubicBezTo>
                        <a:pt x="610243" y="76509"/>
                        <a:pt x="593185" y="76509"/>
                        <a:pt x="572143" y="76509"/>
                      </a:cubicBezTo>
                      <a:lnTo>
                        <a:pt x="38743" y="76509"/>
                      </a:lnTo>
                      <a:cubicBezTo>
                        <a:pt x="17701" y="76509"/>
                        <a:pt x="643" y="76509"/>
                        <a:pt x="643" y="76509"/>
                      </a:cubicBezTo>
                      <a:lnTo>
                        <a:pt x="643" y="309"/>
                      </a:lnTo>
                      <a:cubicBezTo>
                        <a:pt x="643" y="309"/>
                        <a:pt x="17701" y="309"/>
                        <a:pt x="38743" y="309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76" name="그래픽 13">
                  <a:extLst>
                    <a:ext uri="{FF2B5EF4-FFF2-40B4-BE49-F238E27FC236}">
                      <a16:creationId xmlns:a16="http://schemas.microsoft.com/office/drawing/2014/main" id="{365F87A1-C63D-49B7-9C71-F51F823AA101}"/>
                    </a:ext>
                  </a:extLst>
                </p:cNvPr>
                <p:cNvSpPr/>
                <p:nvPr/>
              </p:nvSpPr>
              <p:spPr>
                <a:xfrm>
                  <a:off x="6455766" y="4258595"/>
                  <a:ext cx="609600" cy="76200"/>
                </a:xfrm>
                <a:custGeom>
                  <a:avLst/>
                  <a:gdLst>
                    <a:gd name="connsiteX0" fmla="*/ 572143 w 609600"/>
                    <a:gd name="connsiteY0" fmla="*/ 362 h 76200"/>
                    <a:gd name="connsiteX1" fmla="*/ 610243 w 609600"/>
                    <a:gd name="connsiteY1" fmla="*/ 362 h 76200"/>
                    <a:gd name="connsiteX2" fmla="*/ 610243 w 609600"/>
                    <a:gd name="connsiteY2" fmla="*/ 76562 h 76200"/>
                    <a:gd name="connsiteX3" fmla="*/ 572143 w 609600"/>
                    <a:gd name="connsiteY3" fmla="*/ 76562 h 76200"/>
                    <a:gd name="connsiteX4" fmla="*/ 38743 w 609600"/>
                    <a:gd name="connsiteY4" fmla="*/ 76562 h 76200"/>
                    <a:gd name="connsiteX5" fmla="*/ 643 w 609600"/>
                    <a:gd name="connsiteY5" fmla="*/ 76562 h 76200"/>
                    <a:gd name="connsiteX6" fmla="*/ 643 w 609600"/>
                    <a:gd name="connsiteY6" fmla="*/ 362 h 76200"/>
                    <a:gd name="connsiteX7" fmla="*/ 38743 w 609600"/>
                    <a:gd name="connsiteY7" fmla="*/ 362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9600" h="76200">
                      <a:moveTo>
                        <a:pt x="572143" y="362"/>
                      </a:moveTo>
                      <a:cubicBezTo>
                        <a:pt x="593185" y="362"/>
                        <a:pt x="610243" y="362"/>
                        <a:pt x="610243" y="362"/>
                      </a:cubicBezTo>
                      <a:lnTo>
                        <a:pt x="610243" y="76562"/>
                      </a:lnTo>
                      <a:cubicBezTo>
                        <a:pt x="610243" y="76562"/>
                        <a:pt x="593185" y="76562"/>
                        <a:pt x="572143" y="76562"/>
                      </a:cubicBezTo>
                      <a:lnTo>
                        <a:pt x="38743" y="76562"/>
                      </a:lnTo>
                      <a:cubicBezTo>
                        <a:pt x="17701" y="76562"/>
                        <a:pt x="643" y="76562"/>
                        <a:pt x="643" y="76562"/>
                      </a:cubicBezTo>
                      <a:lnTo>
                        <a:pt x="643" y="362"/>
                      </a:lnTo>
                      <a:cubicBezTo>
                        <a:pt x="643" y="362"/>
                        <a:pt x="17701" y="362"/>
                        <a:pt x="38743" y="362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grpSp>
              <p:nvGrpSpPr>
                <p:cNvPr id="77" name="그래픽 13">
                  <a:extLst>
                    <a:ext uri="{FF2B5EF4-FFF2-40B4-BE49-F238E27FC236}">
                      <a16:creationId xmlns:a16="http://schemas.microsoft.com/office/drawing/2014/main" id="{FE75F3FB-F67D-46D1-A69A-F8CB60D7CCDB}"/>
                    </a:ext>
                  </a:extLst>
                </p:cNvPr>
                <p:cNvGrpSpPr/>
                <p:nvPr/>
              </p:nvGrpSpPr>
              <p:grpSpPr>
                <a:xfrm>
                  <a:off x="6455766" y="3905760"/>
                  <a:ext cx="877442" cy="57150"/>
                  <a:chOff x="6455766" y="3905760"/>
                  <a:chExt cx="877442" cy="57150"/>
                </a:xfrm>
              </p:grpSpPr>
              <p:sp>
                <p:nvSpPr>
                  <p:cNvPr id="97" name="그래픽 13">
                    <a:extLst>
                      <a:ext uri="{FF2B5EF4-FFF2-40B4-BE49-F238E27FC236}">
                        <a16:creationId xmlns:a16="http://schemas.microsoft.com/office/drawing/2014/main" id="{A2F0F4D2-C806-4980-9A53-D01606402A2B}"/>
                      </a:ext>
                    </a:extLst>
                  </p:cNvPr>
                  <p:cNvSpPr/>
                  <p:nvPr/>
                </p:nvSpPr>
                <p:spPr>
                  <a:xfrm>
                    <a:off x="6455766" y="3905760"/>
                    <a:ext cx="762000" cy="57150"/>
                  </a:xfrm>
                  <a:custGeom>
                    <a:avLst/>
                    <a:gdLst>
                      <a:gd name="connsiteX0" fmla="*/ 734068 w 762000"/>
                      <a:gd name="connsiteY0" fmla="*/ 325 h 57150"/>
                      <a:gd name="connsiteX1" fmla="*/ 762643 w 762000"/>
                      <a:gd name="connsiteY1" fmla="*/ 325 h 57150"/>
                      <a:gd name="connsiteX2" fmla="*/ 762643 w 762000"/>
                      <a:gd name="connsiteY2" fmla="*/ 57475 h 57150"/>
                      <a:gd name="connsiteX3" fmla="*/ 734068 w 762000"/>
                      <a:gd name="connsiteY3" fmla="*/ 57475 h 57150"/>
                      <a:gd name="connsiteX4" fmla="*/ 29218 w 762000"/>
                      <a:gd name="connsiteY4" fmla="*/ 57475 h 57150"/>
                      <a:gd name="connsiteX5" fmla="*/ 643 w 762000"/>
                      <a:gd name="connsiteY5" fmla="*/ 57475 h 57150"/>
                      <a:gd name="connsiteX6" fmla="*/ 643 w 762000"/>
                      <a:gd name="connsiteY6" fmla="*/ 325 h 57150"/>
                      <a:gd name="connsiteX7" fmla="*/ 29218 w 762000"/>
                      <a:gd name="connsiteY7" fmla="*/ 325 h 57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62000" h="57150">
                        <a:moveTo>
                          <a:pt x="734068" y="325"/>
                        </a:moveTo>
                        <a:cubicBezTo>
                          <a:pt x="749849" y="325"/>
                          <a:pt x="762643" y="325"/>
                          <a:pt x="762643" y="325"/>
                        </a:cubicBezTo>
                        <a:lnTo>
                          <a:pt x="762643" y="57475"/>
                        </a:lnTo>
                        <a:cubicBezTo>
                          <a:pt x="762643" y="57475"/>
                          <a:pt x="749849" y="57475"/>
                          <a:pt x="734068" y="57475"/>
                        </a:cubicBezTo>
                        <a:lnTo>
                          <a:pt x="29218" y="57475"/>
                        </a:lnTo>
                        <a:cubicBezTo>
                          <a:pt x="13436" y="57475"/>
                          <a:pt x="643" y="57475"/>
                          <a:pt x="643" y="57475"/>
                        </a:cubicBezTo>
                        <a:lnTo>
                          <a:pt x="643" y="325"/>
                        </a:lnTo>
                        <a:cubicBezTo>
                          <a:pt x="643" y="325"/>
                          <a:pt x="13436" y="325"/>
                          <a:pt x="29218" y="325"/>
                        </a:cubicBezTo>
                        <a:close/>
                      </a:path>
                    </a:pathLst>
                  </a:custGeom>
                  <a:solidFill>
                    <a:srgbClr val="D3D3D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98" name="그래픽 13">
                    <a:extLst>
                      <a:ext uri="{FF2B5EF4-FFF2-40B4-BE49-F238E27FC236}">
                        <a16:creationId xmlns:a16="http://schemas.microsoft.com/office/drawing/2014/main" id="{3E54B4AC-953B-440E-B935-235AA3DBFD15}"/>
                      </a:ext>
                    </a:extLst>
                  </p:cNvPr>
                  <p:cNvSpPr/>
                  <p:nvPr/>
                </p:nvSpPr>
                <p:spPr>
                  <a:xfrm>
                    <a:off x="7281964" y="3922010"/>
                    <a:ext cx="51243" cy="25622"/>
                  </a:xfrm>
                  <a:custGeom>
                    <a:avLst/>
                    <a:gdLst>
                      <a:gd name="connsiteX0" fmla="*/ -9018 w 51243"/>
                      <a:gd name="connsiteY0" fmla="*/ 10 h 25622"/>
                      <a:gd name="connsiteX1" fmla="*/ 16608 w 51243"/>
                      <a:gd name="connsiteY1" fmla="*/ 25632 h 25622"/>
                      <a:gd name="connsiteX2" fmla="*/ 42225 w 51243"/>
                      <a:gd name="connsiteY2" fmla="*/ 10 h 25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1243" h="25622">
                        <a:moveTo>
                          <a:pt x="-9018" y="10"/>
                        </a:moveTo>
                        <a:lnTo>
                          <a:pt x="16608" y="25632"/>
                        </a:lnTo>
                        <a:lnTo>
                          <a:pt x="42225" y="10"/>
                        </a:lnTo>
                      </a:path>
                    </a:pathLst>
                  </a:custGeom>
                  <a:noFill/>
                  <a:ln w="19050" cap="rnd">
                    <a:solidFill>
                      <a:srgbClr val="C7C7C7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78" name="그래픽 13">
                  <a:extLst>
                    <a:ext uri="{FF2B5EF4-FFF2-40B4-BE49-F238E27FC236}">
                      <a16:creationId xmlns:a16="http://schemas.microsoft.com/office/drawing/2014/main" id="{EE2864BE-BAD7-415C-9080-A42B78B1F45F}"/>
                    </a:ext>
                  </a:extLst>
                </p:cNvPr>
                <p:cNvGrpSpPr/>
                <p:nvPr/>
              </p:nvGrpSpPr>
              <p:grpSpPr>
                <a:xfrm>
                  <a:off x="6455766" y="4410585"/>
                  <a:ext cx="896492" cy="57150"/>
                  <a:chOff x="6455766" y="4410585"/>
                  <a:chExt cx="896492" cy="57150"/>
                </a:xfrm>
              </p:grpSpPr>
              <p:sp>
                <p:nvSpPr>
                  <p:cNvPr id="95" name="그래픽 13">
                    <a:extLst>
                      <a:ext uri="{FF2B5EF4-FFF2-40B4-BE49-F238E27FC236}">
                        <a16:creationId xmlns:a16="http://schemas.microsoft.com/office/drawing/2014/main" id="{972D147A-4F9B-46A9-95C8-D6392A10F2C2}"/>
                      </a:ext>
                    </a:extLst>
                  </p:cNvPr>
                  <p:cNvSpPr/>
                  <p:nvPr/>
                </p:nvSpPr>
                <p:spPr>
                  <a:xfrm>
                    <a:off x="6455766" y="4410585"/>
                    <a:ext cx="762000" cy="57150"/>
                  </a:xfrm>
                  <a:custGeom>
                    <a:avLst/>
                    <a:gdLst>
                      <a:gd name="connsiteX0" fmla="*/ 734068 w 762000"/>
                      <a:gd name="connsiteY0" fmla="*/ 378 h 57150"/>
                      <a:gd name="connsiteX1" fmla="*/ 762643 w 762000"/>
                      <a:gd name="connsiteY1" fmla="*/ 378 h 57150"/>
                      <a:gd name="connsiteX2" fmla="*/ 762643 w 762000"/>
                      <a:gd name="connsiteY2" fmla="*/ 57528 h 57150"/>
                      <a:gd name="connsiteX3" fmla="*/ 734068 w 762000"/>
                      <a:gd name="connsiteY3" fmla="*/ 57528 h 57150"/>
                      <a:gd name="connsiteX4" fmla="*/ 29218 w 762000"/>
                      <a:gd name="connsiteY4" fmla="*/ 57528 h 57150"/>
                      <a:gd name="connsiteX5" fmla="*/ 643 w 762000"/>
                      <a:gd name="connsiteY5" fmla="*/ 57528 h 57150"/>
                      <a:gd name="connsiteX6" fmla="*/ 643 w 762000"/>
                      <a:gd name="connsiteY6" fmla="*/ 378 h 57150"/>
                      <a:gd name="connsiteX7" fmla="*/ 29218 w 762000"/>
                      <a:gd name="connsiteY7" fmla="*/ 378 h 57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62000" h="57150">
                        <a:moveTo>
                          <a:pt x="734068" y="378"/>
                        </a:moveTo>
                        <a:cubicBezTo>
                          <a:pt x="749849" y="378"/>
                          <a:pt x="762643" y="378"/>
                          <a:pt x="762643" y="378"/>
                        </a:cubicBezTo>
                        <a:lnTo>
                          <a:pt x="762643" y="57528"/>
                        </a:lnTo>
                        <a:cubicBezTo>
                          <a:pt x="762643" y="57528"/>
                          <a:pt x="749849" y="57528"/>
                          <a:pt x="734068" y="57528"/>
                        </a:cubicBezTo>
                        <a:lnTo>
                          <a:pt x="29218" y="57528"/>
                        </a:lnTo>
                        <a:cubicBezTo>
                          <a:pt x="13436" y="57528"/>
                          <a:pt x="643" y="57528"/>
                          <a:pt x="643" y="57528"/>
                        </a:cubicBezTo>
                        <a:lnTo>
                          <a:pt x="643" y="378"/>
                        </a:lnTo>
                        <a:cubicBezTo>
                          <a:pt x="643" y="378"/>
                          <a:pt x="13436" y="378"/>
                          <a:pt x="29218" y="378"/>
                        </a:cubicBezTo>
                        <a:close/>
                      </a:path>
                    </a:pathLst>
                  </a:custGeom>
                  <a:solidFill>
                    <a:srgbClr val="D3D3D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96" name="그래픽 13">
                    <a:extLst>
                      <a:ext uri="{FF2B5EF4-FFF2-40B4-BE49-F238E27FC236}">
                        <a16:creationId xmlns:a16="http://schemas.microsoft.com/office/drawing/2014/main" id="{268D2B23-5072-48C5-A3A1-7A3B10335CDA}"/>
                      </a:ext>
                    </a:extLst>
                  </p:cNvPr>
                  <p:cNvSpPr/>
                  <p:nvPr/>
                </p:nvSpPr>
                <p:spPr>
                  <a:xfrm>
                    <a:off x="7301014" y="4426835"/>
                    <a:ext cx="51243" cy="25622"/>
                  </a:xfrm>
                  <a:custGeom>
                    <a:avLst/>
                    <a:gdLst>
                      <a:gd name="connsiteX0" fmla="*/ -9016 w 51243"/>
                      <a:gd name="connsiteY0" fmla="*/ 63 h 25622"/>
                      <a:gd name="connsiteX1" fmla="*/ 16610 w 51243"/>
                      <a:gd name="connsiteY1" fmla="*/ 25685 h 25622"/>
                      <a:gd name="connsiteX2" fmla="*/ 42227 w 51243"/>
                      <a:gd name="connsiteY2" fmla="*/ 63 h 25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1243" h="25622">
                        <a:moveTo>
                          <a:pt x="-9016" y="63"/>
                        </a:moveTo>
                        <a:lnTo>
                          <a:pt x="16610" y="25685"/>
                        </a:lnTo>
                        <a:lnTo>
                          <a:pt x="42227" y="63"/>
                        </a:lnTo>
                      </a:path>
                    </a:pathLst>
                  </a:custGeom>
                  <a:noFill/>
                  <a:ln w="19050" cap="rnd">
                    <a:solidFill>
                      <a:srgbClr val="C7C7C7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79" name="그래픽 13">
                  <a:extLst>
                    <a:ext uri="{FF2B5EF4-FFF2-40B4-BE49-F238E27FC236}">
                      <a16:creationId xmlns:a16="http://schemas.microsoft.com/office/drawing/2014/main" id="{F55F77F7-9FFE-4235-A281-B4C7E5C1F5D0}"/>
                    </a:ext>
                  </a:extLst>
                </p:cNvPr>
                <p:cNvGrpSpPr/>
                <p:nvPr/>
              </p:nvGrpSpPr>
              <p:grpSpPr>
                <a:xfrm>
                  <a:off x="6455766" y="4543935"/>
                  <a:ext cx="744092" cy="57150"/>
                  <a:chOff x="6455766" y="4543935"/>
                  <a:chExt cx="744092" cy="57150"/>
                </a:xfrm>
              </p:grpSpPr>
              <p:sp>
                <p:nvSpPr>
                  <p:cNvPr id="92" name="그래픽 13">
                    <a:extLst>
                      <a:ext uri="{FF2B5EF4-FFF2-40B4-BE49-F238E27FC236}">
                        <a16:creationId xmlns:a16="http://schemas.microsoft.com/office/drawing/2014/main" id="{7A9D5FC2-4FC5-4B59-A9E3-6F3DDE13016D}"/>
                      </a:ext>
                    </a:extLst>
                  </p:cNvPr>
                  <p:cNvSpPr/>
                  <p:nvPr/>
                </p:nvSpPr>
                <p:spPr>
                  <a:xfrm>
                    <a:off x="6455766" y="4543935"/>
                    <a:ext cx="609600" cy="57150"/>
                  </a:xfrm>
                  <a:custGeom>
                    <a:avLst/>
                    <a:gdLst>
                      <a:gd name="connsiteX0" fmla="*/ 581668 w 609600"/>
                      <a:gd name="connsiteY0" fmla="*/ 392 h 57150"/>
                      <a:gd name="connsiteX1" fmla="*/ 610243 w 609600"/>
                      <a:gd name="connsiteY1" fmla="*/ 392 h 57150"/>
                      <a:gd name="connsiteX2" fmla="*/ 610243 w 609600"/>
                      <a:gd name="connsiteY2" fmla="*/ 57542 h 57150"/>
                      <a:gd name="connsiteX3" fmla="*/ 581668 w 609600"/>
                      <a:gd name="connsiteY3" fmla="*/ 57542 h 57150"/>
                      <a:gd name="connsiteX4" fmla="*/ 29218 w 609600"/>
                      <a:gd name="connsiteY4" fmla="*/ 57542 h 57150"/>
                      <a:gd name="connsiteX5" fmla="*/ 643 w 609600"/>
                      <a:gd name="connsiteY5" fmla="*/ 57542 h 57150"/>
                      <a:gd name="connsiteX6" fmla="*/ 643 w 609600"/>
                      <a:gd name="connsiteY6" fmla="*/ 392 h 57150"/>
                      <a:gd name="connsiteX7" fmla="*/ 29218 w 609600"/>
                      <a:gd name="connsiteY7" fmla="*/ 392 h 57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09600" h="57150">
                        <a:moveTo>
                          <a:pt x="581668" y="392"/>
                        </a:moveTo>
                        <a:cubicBezTo>
                          <a:pt x="597449" y="392"/>
                          <a:pt x="610243" y="392"/>
                          <a:pt x="610243" y="392"/>
                        </a:cubicBezTo>
                        <a:lnTo>
                          <a:pt x="610243" y="57542"/>
                        </a:lnTo>
                        <a:cubicBezTo>
                          <a:pt x="610243" y="57542"/>
                          <a:pt x="597449" y="57542"/>
                          <a:pt x="581668" y="57542"/>
                        </a:cubicBezTo>
                        <a:lnTo>
                          <a:pt x="29218" y="57542"/>
                        </a:lnTo>
                        <a:cubicBezTo>
                          <a:pt x="13436" y="57542"/>
                          <a:pt x="643" y="57542"/>
                          <a:pt x="643" y="57542"/>
                        </a:cubicBezTo>
                        <a:lnTo>
                          <a:pt x="643" y="392"/>
                        </a:lnTo>
                        <a:cubicBezTo>
                          <a:pt x="643" y="392"/>
                          <a:pt x="13436" y="392"/>
                          <a:pt x="29218" y="392"/>
                        </a:cubicBezTo>
                        <a:close/>
                      </a:path>
                    </a:pathLst>
                  </a:custGeom>
                  <a:solidFill>
                    <a:srgbClr val="D3D3D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93" name="그래픽 13">
                    <a:extLst>
                      <a:ext uri="{FF2B5EF4-FFF2-40B4-BE49-F238E27FC236}">
                        <a16:creationId xmlns:a16="http://schemas.microsoft.com/office/drawing/2014/main" id="{2DDC7C40-B0B3-47D2-BB31-0F0E4BEB23F9}"/>
                      </a:ext>
                    </a:extLst>
                  </p:cNvPr>
                  <p:cNvSpPr/>
                  <p:nvPr/>
                </p:nvSpPr>
                <p:spPr>
                  <a:xfrm>
                    <a:off x="7148614" y="4560185"/>
                    <a:ext cx="51243" cy="25622"/>
                  </a:xfrm>
                  <a:custGeom>
                    <a:avLst/>
                    <a:gdLst>
                      <a:gd name="connsiteX0" fmla="*/ -9032 w 51243"/>
                      <a:gd name="connsiteY0" fmla="*/ 77 h 25622"/>
                      <a:gd name="connsiteX1" fmla="*/ 16594 w 51243"/>
                      <a:gd name="connsiteY1" fmla="*/ 25699 h 25622"/>
                      <a:gd name="connsiteX2" fmla="*/ 42211 w 51243"/>
                      <a:gd name="connsiteY2" fmla="*/ 77 h 25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1243" h="25622">
                        <a:moveTo>
                          <a:pt x="-9032" y="77"/>
                        </a:moveTo>
                        <a:lnTo>
                          <a:pt x="16594" y="25699"/>
                        </a:lnTo>
                        <a:lnTo>
                          <a:pt x="42211" y="77"/>
                        </a:lnTo>
                      </a:path>
                    </a:pathLst>
                  </a:custGeom>
                  <a:noFill/>
                  <a:ln w="19050" cap="rnd">
                    <a:solidFill>
                      <a:srgbClr val="C7C7C7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80" name="그래픽 13">
                  <a:extLst>
                    <a:ext uri="{FF2B5EF4-FFF2-40B4-BE49-F238E27FC236}">
                      <a16:creationId xmlns:a16="http://schemas.microsoft.com/office/drawing/2014/main" id="{92F76DB4-2EDE-4591-8EA7-689A63E7EE92}"/>
                    </a:ext>
                  </a:extLst>
                </p:cNvPr>
                <p:cNvGrpSpPr/>
                <p:nvPr/>
              </p:nvGrpSpPr>
              <p:grpSpPr>
                <a:xfrm>
                  <a:off x="6455766" y="4677285"/>
                  <a:ext cx="601217" cy="57150"/>
                  <a:chOff x="6455766" y="4677285"/>
                  <a:chExt cx="601217" cy="57150"/>
                </a:xfrm>
              </p:grpSpPr>
              <p:sp>
                <p:nvSpPr>
                  <p:cNvPr id="90" name="그래픽 13">
                    <a:extLst>
                      <a:ext uri="{FF2B5EF4-FFF2-40B4-BE49-F238E27FC236}">
                        <a16:creationId xmlns:a16="http://schemas.microsoft.com/office/drawing/2014/main" id="{1B7E5803-D114-49E8-890B-8853B240C8DE}"/>
                      </a:ext>
                    </a:extLst>
                  </p:cNvPr>
                  <p:cNvSpPr/>
                  <p:nvPr/>
                </p:nvSpPr>
                <p:spPr>
                  <a:xfrm>
                    <a:off x="6455766" y="4677285"/>
                    <a:ext cx="447675" cy="57150"/>
                  </a:xfrm>
                  <a:custGeom>
                    <a:avLst/>
                    <a:gdLst>
                      <a:gd name="connsiteX0" fmla="*/ 419743 w 447675"/>
                      <a:gd name="connsiteY0" fmla="*/ 406 h 57150"/>
                      <a:gd name="connsiteX1" fmla="*/ 448318 w 447675"/>
                      <a:gd name="connsiteY1" fmla="*/ 406 h 57150"/>
                      <a:gd name="connsiteX2" fmla="*/ 448318 w 447675"/>
                      <a:gd name="connsiteY2" fmla="*/ 57556 h 57150"/>
                      <a:gd name="connsiteX3" fmla="*/ 419743 w 447675"/>
                      <a:gd name="connsiteY3" fmla="*/ 57556 h 57150"/>
                      <a:gd name="connsiteX4" fmla="*/ 29218 w 447675"/>
                      <a:gd name="connsiteY4" fmla="*/ 57556 h 57150"/>
                      <a:gd name="connsiteX5" fmla="*/ 643 w 447675"/>
                      <a:gd name="connsiteY5" fmla="*/ 57556 h 57150"/>
                      <a:gd name="connsiteX6" fmla="*/ 643 w 447675"/>
                      <a:gd name="connsiteY6" fmla="*/ 406 h 57150"/>
                      <a:gd name="connsiteX7" fmla="*/ 29218 w 447675"/>
                      <a:gd name="connsiteY7" fmla="*/ 406 h 57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47675" h="57150">
                        <a:moveTo>
                          <a:pt x="419743" y="406"/>
                        </a:moveTo>
                        <a:cubicBezTo>
                          <a:pt x="435524" y="406"/>
                          <a:pt x="448318" y="406"/>
                          <a:pt x="448318" y="406"/>
                        </a:cubicBezTo>
                        <a:lnTo>
                          <a:pt x="448318" y="57556"/>
                        </a:lnTo>
                        <a:cubicBezTo>
                          <a:pt x="448318" y="57556"/>
                          <a:pt x="435524" y="57556"/>
                          <a:pt x="419743" y="57556"/>
                        </a:cubicBezTo>
                        <a:lnTo>
                          <a:pt x="29218" y="57556"/>
                        </a:lnTo>
                        <a:cubicBezTo>
                          <a:pt x="13436" y="57556"/>
                          <a:pt x="643" y="57556"/>
                          <a:pt x="643" y="57556"/>
                        </a:cubicBezTo>
                        <a:lnTo>
                          <a:pt x="643" y="406"/>
                        </a:lnTo>
                        <a:cubicBezTo>
                          <a:pt x="643" y="406"/>
                          <a:pt x="13436" y="406"/>
                          <a:pt x="29218" y="406"/>
                        </a:cubicBezTo>
                        <a:close/>
                      </a:path>
                    </a:pathLst>
                  </a:custGeom>
                  <a:solidFill>
                    <a:srgbClr val="D3D3D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91" name="그래픽 13">
                    <a:extLst>
                      <a:ext uri="{FF2B5EF4-FFF2-40B4-BE49-F238E27FC236}">
                        <a16:creationId xmlns:a16="http://schemas.microsoft.com/office/drawing/2014/main" id="{D4C7E05D-F4F1-4F2D-8772-8D3331059131}"/>
                      </a:ext>
                    </a:extLst>
                  </p:cNvPr>
                  <p:cNvSpPr/>
                  <p:nvPr/>
                </p:nvSpPr>
                <p:spPr>
                  <a:xfrm>
                    <a:off x="7005739" y="4693535"/>
                    <a:ext cx="51243" cy="25622"/>
                  </a:xfrm>
                  <a:custGeom>
                    <a:avLst/>
                    <a:gdLst>
                      <a:gd name="connsiteX0" fmla="*/ -9047 w 51243"/>
                      <a:gd name="connsiteY0" fmla="*/ 91 h 25622"/>
                      <a:gd name="connsiteX1" fmla="*/ 16579 w 51243"/>
                      <a:gd name="connsiteY1" fmla="*/ 25713 h 25622"/>
                      <a:gd name="connsiteX2" fmla="*/ 42196 w 51243"/>
                      <a:gd name="connsiteY2" fmla="*/ 91 h 25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1243" h="25622">
                        <a:moveTo>
                          <a:pt x="-9047" y="91"/>
                        </a:moveTo>
                        <a:lnTo>
                          <a:pt x="16579" y="25713"/>
                        </a:lnTo>
                        <a:lnTo>
                          <a:pt x="42196" y="91"/>
                        </a:lnTo>
                      </a:path>
                    </a:pathLst>
                  </a:custGeom>
                  <a:noFill/>
                  <a:ln w="19050" cap="rnd">
                    <a:solidFill>
                      <a:srgbClr val="C7C7C7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sp>
              <p:nvSpPr>
                <p:cNvPr id="83" name="그래픽 13">
                  <a:extLst>
                    <a:ext uri="{FF2B5EF4-FFF2-40B4-BE49-F238E27FC236}">
                      <a16:creationId xmlns:a16="http://schemas.microsoft.com/office/drawing/2014/main" id="{989681BC-AB11-4090-97AF-93749E5EAD39}"/>
                    </a:ext>
                  </a:extLst>
                </p:cNvPr>
                <p:cNvSpPr/>
                <p:nvPr/>
              </p:nvSpPr>
              <p:spPr>
                <a:xfrm>
                  <a:off x="6298603" y="4110957"/>
                  <a:ext cx="1762125" cy="9525"/>
                </a:xfrm>
                <a:custGeom>
                  <a:avLst/>
                  <a:gdLst>
                    <a:gd name="connsiteX0" fmla="*/ 626 w 1762125"/>
                    <a:gd name="connsiteY0" fmla="*/ 347 h 9525"/>
                    <a:gd name="connsiteX1" fmla="*/ 1762751 w 1762125"/>
                    <a:gd name="connsiteY1" fmla="*/ 347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62125" h="9525">
                      <a:moveTo>
                        <a:pt x="626" y="347"/>
                      </a:moveTo>
                      <a:lnTo>
                        <a:pt x="1762751" y="347"/>
                      </a:lnTo>
                    </a:path>
                  </a:pathLst>
                </a:custGeom>
                <a:ln w="19050" cap="flat">
                  <a:solidFill>
                    <a:srgbClr val="D3D3D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grpSp>
              <p:nvGrpSpPr>
                <p:cNvPr id="84" name="그래픽 13">
                  <a:extLst>
                    <a:ext uri="{FF2B5EF4-FFF2-40B4-BE49-F238E27FC236}">
                      <a16:creationId xmlns:a16="http://schemas.microsoft.com/office/drawing/2014/main" id="{B3D4908B-D709-476E-9760-205FB06D336A}"/>
                    </a:ext>
                  </a:extLst>
                </p:cNvPr>
                <p:cNvGrpSpPr/>
                <p:nvPr/>
              </p:nvGrpSpPr>
              <p:grpSpPr>
                <a:xfrm>
                  <a:off x="6684366" y="4849145"/>
                  <a:ext cx="495300" cy="152400"/>
                  <a:chOff x="6684366" y="4849145"/>
                  <a:chExt cx="495300" cy="152400"/>
                </a:xfrm>
                <a:solidFill>
                  <a:srgbClr val="D3D3D3"/>
                </a:solidFill>
              </p:grpSpPr>
              <p:sp>
                <p:nvSpPr>
                  <p:cNvPr id="88" name="그래픽 13">
                    <a:extLst>
                      <a:ext uri="{FF2B5EF4-FFF2-40B4-BE49-F238E27FC236}">
                        <a16:creationId xmlns:a16="http://schemas.microsoft.com/office/drawing/2014/main" id="{183D99A9-6613-4C36-AEB1-337ED8E6161E}"/>
                      </a:ext>
                    </a:extLst>
                  </p:cNvPr>
                  <p:cNvSpPr/>
                  <p:nvPr/>
                </p:nvSpPr>
                <p:spPr>
                  <a:xfrm>
                    <a:off x="6912966" y="4906295"/>
                    <a:ext cx="266700" cy="38100"/>
                  </a:xfrm>
                  <a:custGeom>
                    <a:avLst/>
                    <a:gdLst>
                      <a:gd name="connsiteX0" fmla="*/ 248341 w 266700"/>
                      <a:gd name="connsiteY0" fmla="*/ 430 h 38100"/>
                      <a:gd name="connsiteX1" fmla="*/ 267391 w 266700"/>
                      <a:gd name="connsiteY1" fmla="*/ 430 h 38100"/>
                      <a:gd name="connsiteX2" fmla="*/ 267391 w 266700"/>
                      <a:gd name="connsiteY2" fmla="*/ 38530 h 38100"/>
                      <a:gd name="connsiteX3" fmla="*/ 248341 w 266700"/>
                      <a:gd name="connsiteY3" fmla="*/ 38530 h 38100"/>
                      <a:gd name="connsiteX4" fmla="*/ 19741 w 266700"/>
                      <a:gd name="connsiteY4" fmla="*/ 38530 h 38100"/>
                      <a:gd name="connsiteX5" fmla="*/ 691 w 266700"/>
                      <a:gd name="connsiteY5" fmla="*/ 38530 h 38100"/>
                      <a:gd name="connsiteX6" fmla="*/ 691 w 266700"/>
                      <a:gd name="connsiteY6" fmla="*/ 430 h 38100"/>
                      <a:gd name="connsiteX7" fmla="*/ 19741 w 266700"/>
                      <a:gd name="connsiteY7" fmla="*/ 430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66700" h="38100">
                        <a:moveTo>
                          <a:pt x="248341" y="430"/>
                        </a:moveTo>
                        <a:cubicBezTo>
                          <a:pt x="258862" y="430"/>
                          <a:pt x="267391" y="430"/>
                          <a:pt x="267391" y="430"/>
                        </a:cubicBezTo>
                        <a:lnTo>
                          <a:pt x="267391" y="38530"/>
                        </a:lnTo>
                        <a:cubicBezTo>
                          <a:pt x="267391" y="38530"/>
                          <a:pt x="258862" y="38530"/>
                          <a:pt x="248341" y="38530"/>
                        </a:cubicBezTo>
                        <a:lnTo>
                          <a:pt x="19741" y="38530"/>
                        </a:lnTo>
                        <a:cubicBezTo>
                          <a:pt x="9220" y="38530"/>
                          <a:pt x="691" y="38530"/>
                          <a:pt x="691" y="38530"/>
                        </a:cubicBezTo>
                        <a:lnTo>
                          <a:pt x="691" y="430"/>
                        </a:lnTo>
                        <a:cubicBezTo>
                          <a:pt x="691" y="430"/>
                          <a:pt x="9220" y="430"/>
                          <a:pt x="19741" y="430"/>
                        </a:cubicBezTo>
                        <a:close/>
                      </a:path>
                    </a:pathLst>
                  </a:custGeom>
                  <a:solidFill>
                    <a:srgbClr val="D3D3D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89" name="그래픽 13">
                    <a:extLst>
                      <a:ext uri="{FF2B5EF4-FFF2-40B4-BE49-F238E27FC236}">
                        <a16:creationId xmlns:a16="http://schemas.microsoft.com/office/drawing/2014/main" id="{B5DACE6D-01B3-43F3-8209-1A3D835A1007}"/>
                      </a:ext>
                    </a:extLst>
                  </p:cNvPr>
                  <p:cNvSpPr/>
                  <p:nvPr/>
                </p:nvSpPr>
                <p:spPr>
                  <a:xfrm>
                    <a:off x="6684366" y="4849145"/>
                    <a:ext cx="152400" cy="152400"/>
                  </a:xfrm>
                  <a:custGeom>
                    <a:avLst/>
                    <a:gdLst>
                      <a:gd name="connsiteX0" fmla="*/ 105442 w 152400"/>
                      <a:gd name="connsiteY0" fmla="*/ 424 h 152400"/>
                      <a:gd name="connsiteX1" fmla="*/ 153067 w 152400"/>
                      <a:gd name="connsiteY1" fmla="*/ 424 h 152400"/>
                      <a:gd name="connsiteX2" fmla="*/ 153067 w 152400"/>
                      <a:gd name="connsiteY2" fmla="*/ 152824 h 152400"/>
                      <a:gd name="connsiteX3" fmla="*/ 105442 w 152400"/>
                      <a:gd name="connsiteY3" fmla="*/ 152824 h 152400"/>
                      <a:gd name="connsiteX4" fmla="*/ 48292 w 152400"/>
                      <a:gd name="connsiteY4" fmla="*/ 152824 h 152400"/>
                      <a:gd name="connsiteX5" fmla="*/ 667 w 152400"/>
                      <a:gd name="connsiteY5" fmla="*/ 152824 h 152400"/>
                      <a:gd name="connsiteX6" fmla="*/ 667 w 152400"/>
                      <a:gd name="connsiteY6" fmla="*/ 424 h 152400"/>
                      <a:gd name="connsiteX7" fmla="*/ 48292 w 152400"/>
                      <a:gd name="connsiteY7" fmla="*/ 424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2400" h="152400">
                        <a:moveTo>
                          <a:pt x="105442" y="424"/>
                        </a:moveTo>
                        <a:cubicBezTo>
                          <a:pt x="131744" y="424"/>
                          <a:pt x="153067" y="424"/>
                          <a:pt x="153067" y="424"/>
                        </a:cubicBezTo>
                        <a:lnTo>
                          <a:pt x="153067" y="152824"/>
                        </a:lnTo>
                        <a:cubicBezTo>
                          <a:pt x="153067" y="152824"/>
                          <a:pt x="131744" y="152824"/>
                          <a:pt x="105442" y="152824"/>
                        </a:cubicBezTo>
                        <a:lnTo>
                          <a:pt x="48292" y="152824"/>
                        </a:lnTo>
                        <a:cubicBezTo>
                          <a:pt x="21989" y="152824"/>
                          <a:pt x="667" y="152824"/>
                          <a:pt x="667" y="152824"/>
                        </a:cubicBezTo>
                        <a:lnTo>
                          <a:pt x="667" y="424"/>
                        </a:lnTo>
                        <a:cubicBezTo>
                          <a:pt x="667" y="424"/>
                          <a:pt x="21989" y="424"/>
                          <a:pt x="48292" y="424"/>
                        </a:cubicBezTo>
                        <a:close/>
                      </a:path>
                    </a:pathLst>
                  </a:custGeom>
                  <a:solidFill>
                    <a:srgbClr val="D3D3D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grpSp>
              <p:nvGrpSpPr>
                <p:cNvPr id="85" name="그래픽 13">
                  <a:extLst>
                    <a:ext uri="{FF2B5EF4-FFF2-40B4-BE49-F238E27FC236}">
                      <a16:creationId xmlns:a16="http://schemas.microsoft.com/office/drawing/2014/main" id="{E293E25A-9A7C-454B-A1B2-952AE43645FB}"/>
                    </a:ext>
                  </a:extLst>
                </p:cNvPr>
                <p:cNvGrpSpPr/>
                <p:nvPr/>
              </p:nvGrpSpPr>
              <p:grpSpPr>
                <a:xfrm>
                  <a:off x="7351116" y="4849145"/>
                  <a:ext cx="573166" cy="152400"/>
                  <a:chOff x="7351116" y="4849145"/>
                  <a:chExt cx="573166" cy="152400"/>
                </a:xfrm>
                <a:solidFill>
                  <a:srgbClr val="D3D3D3"/>
                </a:solidFill>
              </p:grpSpPr>
              <p:sp>
                <p:nvSpPr>
                  <p:cNvPr id="86" name="그래픽 13">
                    <a:extLst>
                      <a:ext uri="{FF2B5EF4-FFF2-40B4-BE49-F238E27FC236}">
                        <a16:creationId xmlns:a16="http://schemas.microsoft.com/office/drawing/2014/main" id="{24459F00-2064-4E80-91C8-B5307F79D6C7}"/>
                      </a:ext>
                    </a:extLst>
                  </p:cNvPr>
                  <p:cNvSpPr/>
                  <p:nvPr/>
                </p:nvSpPr>
                <p:spPr>
                  <a:xfrm>
                    <a:off x="7579716" y="4906295"/>
                    <a:ext cx="344566" cy="38100"/>
                  </a:xfrm>
                  <a:custGeom>
                    <a:avLst/>
                    <a:gdLst>
                      <a:gd name="connsiteX0" fmla="*/ 326277 w 344566"/>
                      <a:gd name="connsiteY0" fmla="*/ 430 h 38100"/>
                      <a:gd name="connsiteX1" fmla="*/ 345327 w 344566"/>
                      <a:gd name="connsiteY1" fmla="*/ 430 h 38100"/>
                      <a:gd name="connsiteX2" fmla="*/ 345327 w 344566"/>
                      <a:gd name="connsiteY2" fmla="*/ 38530 h 38100"/>
                      <a:gd name="connsiteX3" fmla="*/ 326277 w 344566"/>
                      <a:gd name="connsiteY3" fmla="*/ 38530 h 38100"/>
                      <a:gd name="connsiteX4" fmla="*/ 19811 w 344566"/>
                      <a:gd name="connsiteY4" fmla="*/ 38530 h 38100"/>
                      <a:gd name="connsiteX5" fmla="*/ 761 w 344566"/>
                      <a:gd name="connsiteY5" fmla="*/ 38530 h 38100"/>
                      <a:gd name="connsiteX6" fmla="*/ 761 w 344566"/>
                      <a:gd name="connsiteY6" fmla="*/ 430 h 38100"/>
                      <a:gd name="connsiteX7" fmla="*/ 19811 w 344566"/>
                      <a:gd name="connsiteY7" fmla="*/ 430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44566" h="38100">
                        <a:moveTo>
                          <a:pt x="326277" y="430"/>
                        </a:moveTo>
                        <a:cubicBezTo>
                          <a:pt x="336799" y="430"/>
                          <a:pt x="345327" y="430"/>
                          <a:pt x="345327" y="430"/>
                        </a:cubicBezTo>
                        <a:lnTo>
                          <a:pt x="345327" y="38530"/>
                        </a:lnTo>
                        <a:cubicBezTo>
                          <a:pt x="345327" y="38530"/>
                          <a:pt x="336799" y="38530"/>
                          <a:pt x="326277" y="38530"/>
                        </a:cubicBezTo>
                        <a:lnTo>
                          <a:pt x="19811" y="38530"/>
                        </a:lnTo>
                        <a:cubicBezTo>
                          <a:pt x="9290" y="38530"/>
                          <a:pt x="761" y="38530"/>
                          <a:pt x="761" y="38530"/>
                        </a:cubicBezTo>
                        <a:lnTo>
                          <a:pt x="761" y="430"/>
                        </a:lnTo>
                        <a:cubicBezTo>
                          <a:pt x="761" y="430"/>
                          <a:pt x="9290" y="430"/>
                          <a:pt x="19811" y="430"/>
                        </a:cubicBezTo>
                        <a:close/>
                      </a:path>
                    </a:pathLst>
                  </a:custGeom>
                  <a:solidFill>
                    <a:srgbClr val="D3D3D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87" name="그래픽 13">
                    <a:extLst>
                      <a:ext uri="{FF2B5EF4-FFF2-40B4-BE49-F238E27FC236}">
                        <a16:creationId xmlns:a16="http://schemas.microsoft.com/office/drawing/2014/main" id="{333CDA3A-6FFC-4296-8C0A-5F136EB053A5}"/>
                      </a:ext>
                    </a:extLst>
                  </p:cNvPr>
                  <p:cNvSpPr/>
                  <p:nvPr/>
                </p:nvSpPr>
                <p:spPr>
                  <a:xfrm>
                    <a:off x="7351116" y="4849145"/>
                    <a:ext cx="152400" cy="152400"/>
                  </a:xfrm>
                  <a:custGeom>
                    <a:avLst/>
                    <a:gdLst>
                      <a:gd name="connsiteX0" fmla="*/ 105512 w 152400"/>
                      <a:gd name="connsiteY0" fmla="*/ 424 h 152400"/>
                      <a:gd name="connsiteX1" fmla="*/ 153137 w 152400"/>
                      <a:gd name="connsiteY1" fmla="*/ 424 h 152400"/>
                      <a:gd name="connsiteX2" fmla="*/ 153137 w 152400"/>
                      <a:gd name="connsiteY2" fmla="*/ 152824 h 152400"/>
                      <a:gd name="connsiteX3" fmla="*/ 105512 w 152400"/>
                      <a:gd name="connsiteY3" fmla="*/ 152824 h 152400"/>
                      <a:gd name="connsiteX4" fmla="*/ 48362 w 152400"/>
                      <a:gd name="connsiteY4" fmla="*/ 152824 h 152400"/>
                      <a:gd name="connsiteX5" fmla="*/ 737 w 152400"/>
                      <a:gd name="connsiteY5" fmla="*/ 152824 h 152400"/>
                      <a:gd name="connsiteX6" fmla="*/ 737 w 152400"/>
                      <a:gd name="connsiteY6" fmla="*/ 424 h 152400"/>
                      <a:gd name="connsiteX7" fmla="*/ 48362 w 152400"/>
                      <a:gd name="connsiteY7" fmla="*/ 424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2400" h="152400">
                        <a:moveTo>
                          <a:pt x="105512" y="424"/>
                        </a:moveTo>
                        <a:cubicBezTo>
                          <a:pt x="131814" y="424"/>
                          <a:pt x="153137" y="424"/>
                          <a:pt x="153137" y="424"/>
                        </a:cubicBezTo>
                        <a:lnTo>
                          <a:pt x="153137" y="152824"/>
                        </a:lnTo>
                        <a:cubicBezTo>
                          <a:pt x="153137" y="152824"/>
                          <a:pt x="131814" y="152824"/>
                          <a:pt x="105512" y="152824"/>
                        </a:cubicBezTo>
                        <a:lnTo>
                          <a:pt x="48362" y="152824"/>
                        </a:lnTo>
                        <a:cubicBezTo>
                          <a:pt x="22059" y="152824"/>
                          <a:pt x="737" y="152824"/>
                          <a:pt x="737" y="152824"/>
                        </a:cubicBezTo>
                        <a:lnTo>
                          <a:pt x="737" y="424"/>
                        </a:lnTo>
                        <a:cubicBezTo>
                          <a:pt x="737" y="424"/>
                          <a:pt x="22059" y="424"/>
                          <a:pt x="48362" y="424"/>
                        </a:cubicBezTo>
                        <a:close/>
                      </a:path>
                    </a:pathLst>
                  </a:custGeom>
                  <a:solidFill>
                    <a:srgbClr val="D3D3D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9E24439A-0478-49DF-8E73-9487EF829F1E}"/>
              </a:ext>
            </a:extLst>
          </p:cNvPr>
          <p:cNvGrpSpPr/>
          <p:nvPr/>
        </p:nvGrpSpPr>
        <p:grpSpPr>
          <a:xfrm>
            <a:off x="4071420" y="1604655"/>
            <a:ext cx="2375389" cy="714479"/>
            <a:chOff x="3335545" y="1059630"/>
            <a:chExt cx="2375389" cy="714479"/>
          </a:xfrm>
        </p:grpSpPr>
        <p:grpSp>
          <p:nvGrpSpPr>
            <p:cNvPr id="123" name="그래픽 10">
              <a:extLst>
                <a:ext uri="{FF2B5EF4-FFF2-40B4-BE49-F238E27FC236}">
                  <a16:creationId xmlns:a16="http://schemas.microsoft.com/office/drawing/2014/main" id="{4C613B50-F500-4091-8355-636B61046F92}"/>
                </a:ext>
              </a:extLst>
            </p:cNvPr>
            <p:cNvGrpSpPr/>
            <p:nvPr/>
          </p:nvGrpSpPr>
          <p:grpSpPr>
            <a:xfrm>
              <a:off x="3335545" y="1059630"/>
              <a:ext cx="1776593" cy="714479"/>
              <a:chOff x="3033532" y="985658"/>
              <a:chExt cx="1776593" cy="714479"/>
            </a:xfrm>
          </p:grpSpPr>
          <p:sp>
            <p:nvSpPr>
              <p:cNvPr id="125" name="그래픽 10">
                <a:extLst>
                  <a:ext uri="{FF2B5EF4-FFF2-40B4-BE49-F238E27FC236}">
                    <a16:creationId xmlns:a16="http://schemas.microsoft.com/office/drawing/2014/main" id="{054DFA68-0A9F-49B5-BAD2-0789549F40F9}"/>
                  </a:ext>
                </a:extLst>
              </p:cNvPr>
              <p:cNvSpPr/>
              <p:nvPr/>
            </p:nvSpPr>
            <p:spPr>
              <a:xfrm>
                <a:off x="3188448" y="985658"/>
                <a:ext cx="438150" cy="438150"/>
              </a:xfrm>
              <a:custGeom>
                <a:avLst/>
                <a:gdLst>
                  <a:gd name="connsiteX0" fmla="*/ 438361 w 438150"/>
                  <a:gd name="connsiteY0" fmla="*/ 219075 h 438150"/>
                  <a:gd name="connsiteX1" fmla="*/ 219286 w 438150"/>
                  <a:gd name="connsiteY1" fmla="*/ 438150 h 438150"/>
                  <a:gd name="connsiteX2" fmla="*/ 211 w 438150"/>
                  <a:gd name="connsiteY2" fmla="*/ 219075 h 438150"/>
                  <a:gd name="connsiteX3" fmla="*/ 219286 w 438150"/>
                  <a:gd name="connsiteY3" fmla="*/ 0 h 438150"/>
                  <a:gd name="connsiteX4" fmla="*/ 438361 w 438150"/>
                  <a:gd name="connsiteY4" fmla="*/ 21907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8150" h="438150">
                    <a:moveTo>
                      <a:pt x="438361" y="219075"/>
                    </a:moveTo>
                    <a:cubicBezTo>
                      <a:pt x="438361" y="340067"/>
                      <a:pt x="340278" y="438150"/>
                      <a:pt x="219286" y="438150"/>
                    </a:cubicBezTo>
                    <a:cubicBezTo>
                      <a:pt x="98294" y="438150"/>
                      <a:pt x="211" y="340067"/>
                      <a:pt x="211" y="219075"/>
                    </a:cubicBezTo>
                    <a:cubicBezTo>
                      <a:pt x="211" y="98083"/>
                      <a:pt x="98294" y="0"/>
                      <a:pt x="219286" y="0"/>
                    </a:cubicBezTo>
                    <a:cubicBezTo>
                      <a:pt x="340278" y="0"/>
                      <a:pt x="438361" y="98083"/>
                      <a:pt x="438361" y="21907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26" name="그래픽 10">
                <a:extLst>
                  <a:ext uri="{FF2B5EF4-FFF2-40B4-BE49-F238E27FC236}">
                    <a16:creationId xmlns:a16="http://schemas.microsoft.com/office/drawing/2014/main" id="{E5D050FE-B77E-4560-8444-8FBD16688C91}"/>
                  </a:ext>
                </a:extLst>
              </p:cNvPr>
              <p:cNvSpPr txBox="1"/>
              <p:nvPr/>
            </p:nvSpPr>
            <p:spPr>
              <a:xfrm>
                <a:off x="3033532" y="1492388"/>
                <a:ext cx="942887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75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/>
                    <a:ea typeface="나눔고딕" panose="020D0604000000000000" pitchFamily="50" charset="-127"/>
                    <a:cs typeface="Arial"/>
                    <a:sym typeface="Arial"/>
                    <a:rtl val="0"/>
                  </a:rPr>
                  <a:t>Select work type</a:t>
                </a:r>
                <a:endParaRPr kumimoji="0" lang="ko-KR" altLang="en-US" sz="7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127" name="그래픽 10">
                <a:extLst>
                  <a:ext uri="{FF2B5EF4-FFF2-40B4-BE49-F238E27FC236}">
                    <a16:creationId xmlns:a16="http://schemas.microsoft.com/office/drawing/2014/main" id="{D8982D96-B46E-4352-B0F9-EE21C9589CD0}"/>
                  </a:ext>
                </a:extLst>
              </p:cNvPr>
              <p:cNvSpPr/>
              <p:nvPr/>
            </p:nvSpPr>
            <p:spPr>
              <a:xfrm>
                <a:off x="3381375" y="1176158"/>
                <a:ext cx="57150" cy="57150"/>
              </a:xfrm>
              <a:custGeom>
                <a:avLst/>
                <a:gdLst>
                  <a:gd name="connsiteX0" fmla="*/ 57381 w 57150"/>
                  <a:gd name="connsiteY0" fmla="*/ 28595 h 57150"/>
                  <a:gd name="connsiteX1" fmla="*/ 28806 w 57150"/>
                  <a:gd name="connsiteY1" fmla="*/ 57170 h 57150"/>
                  <a:gd name="connsiteX2" fmla="*/ 231 w 57150"/>
                  <a:gd name="connsiteY2" fmla="*/ 28595 h 57150"/>
                  <a:gd name="connsiteX3" fmla="*/ 28806 w 57150"/>
                  <a:gd name="connsiteY3" fmla="*/ 20 h 57150"/>
                  <a:gd name="connsiteX4" fmla="*/ 57381 w 57150"/>
                  <a:gd name="connsiteY4" fmla="*/ 2859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381" y="28595"/>
                    </a:moveTo>
                    <a:cubicBezTo>
                      <a:pt x="57381" y="44377"/>
                      <a:pt x="44588" y="57170"/>
                      <a:pt x="28806" y="57170"/>
                    </a:cubicBezTo>
                    <a:cubicBezTo>
                      <a:pt x="13024" y="57170"/>
                      <a:pt x="231" y="44377"/>
                      <a:pt x="231" y="28595"/>
                    </a:cubicBezTo>
                    <a:cubicBezTo>
                      <a:pt x="231" y="12813"/>
                      <a:pt x="13024" y="20"/>
                      <a:pt x="28806" y="20"/>
                    </a:cubicBezTo>
                    <a:cubicBezTo>
                      <a:pt x="44588" y="20"/>
                      <a:pt x="57381" y="12813"/>
                      <a:pt x="57381" y="2859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28" name="그래픽 10">
                <a:extLst>
                  <a:ext uri="{FF2B5EF4-FFF2-40B4-BE49-F238E27FC236}">
                    <a16:creationId xmlns:a16="http://schemas.microsoft.com/office/drawing/2014/main" id="{E4D0415C-C292-4595-8FA7-C401939FC4F9}"/>
                  </a:ext>
                </a:extLst>
              </p:cNvPr>
              <p:cNvSpPr/>
              <p:nvPr/>
            </p:nvSpPr>
            <p:spPr>
              <a:xfrm>
                <a:off x="4752975" y="1176158"/>
                <a:ext cx="57150" cy="57150"/>
              </a:xfrm>
              <a:custGeom>
                <a:avLst/>
                <a:gdLst>
                  <a:gd name="connsiteX0" fmla="*/ 57525 w 57150"/>
                  <a:gd name="connsiteY0" fmla="*/ 28595 h 57150"/>
                  <a:gd name="connsiteX1" fmla="*/ 28950 w 57150"/>
                  <a:gd name="connsiteY1" fmla="*/ 57170 h 57150"/>
                  <a:gd name="connsiteX2" fmla="*/ 375 w 57150"/>
                  <a:gd name="connsiteY2" fmla="*/ 28595 h 57150"/>
                  <a:gd name="connsiteX3" fmla="*/ 28950 w 57150"/>
                  <a:gd name="connsiteY3" fmla="*/ 20 h 57150"/>
                  <a:gd name="connsiteX4" fmla="*/ 57525 w 57150"/>
                  <a:gd name="connsiteY4" fmla="*/ 2859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525" y="28595"/>
                    </a:moveTo>
                    <a:cubicBezTo>
                      <a:pt x="57525" y="44377"/>
                      <a:pt x="44732" y="57170"/>
                      <a:pt x="28950" y="57170"/>
                    </a:cubicBezTo>
                    <a:cubicBezTo>
                      <a:pt x="13168" y="57170"/>
                      <a:pt x="375" y="44377"/>
                      <a:pt x="375" y="28595"/>
                    </a:cubicBezTo>
                    <a:cubicBezTo>
                      <a:pt x="375" y="12813"/>
                      <a:pt x="13168" y="20"/>
                      <a:pt x="28950" y="20"/>
                    </a:cubicBezTo>
                    <a:cubicBezTo>
                      <a:pt x="44732" y="20"/>
                      <a:pt x="57525" y="12813"/>
                      <a:pt x="57525" y="2859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29" name="그래픽 10">
                <a:extLst>
                  <a:ext uri="{FF2B5EF4-FFF2-40B4-BE49-F238E27FC236}">
                    <a16:creationId xmlns:a16="http://schemas.microsoft.com/office/drawing/2014/main" id="{ED654710-8584-4588-87AD-190F81DE07E9}"/>
                  </a:ext>
                </a:extLst>
              </p:cNvPr>
              <p:cNvSpPr/>
              <p:nvPr/>
            </p:nvSpPr>
            <p:spPr>
              <a:xfrm>
                <a:off x="3476625" y="1195208"/>
                <a:ext cx="1238250" cy="19050"/>
              </a:xfrm>
              <a:custGeom>
                <a:avLst/>
                <a:gdLst>
                  <a:gd name="connsiteX0" fmla="*/ 241 w 1238250"/>
                  <a:gd name="connsiteY0" fmla="*/ 22 h 19050"/>
                  <a:gd name="connsiteX1" fmla="*/ 1238491 w 1238250"/>
                  <a:gd name="connsiteY1" fmla="*/ 22 h 19050"/>
                  <a:gd name="connsiteX2" fmla="*/ 1238491 w 1238250"/>
                  <a:gd name="connsiteY2" fmla="*/ 19072 h 19050"/>
                  <a:gd name="connsiteX3" fmla="*/ 241 w 1238250"/>
                  <a:gd name="connsiteY3" fmla="*/ 19072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0" h="19050">
                    <a:moveTo>
                      <a:pt x="241" y="22"/>
                    </a:moveTo>
                    <a:lnTo>
                      <a:pt x="1238491" y="22"/>
                    </a:lnTo>
                    <a:lnTo>
                      <a:pt x="1238491" y="19072"/>
                    </a:lnTo>
                    <a:lnTo>
                      <a:pt x="241" y="1907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sp>
          <p:nvSpPr>
            <p:cNvPr id="124" name="그래픽 10">
              <a:extLst>
                <a:ext uri="{FF2B5EF4-FFF2-40B4-BE49-F238E27FC236}">
                  <a16:creationId xmlns:a16="http://schemas.microsoft.com/office/drawing/2014/main" id="{20F15B2F-FDA2-4EB1-846B-8072BFE125C7}"/>
                </a:ext>
              </a:extLst>
            </p:cNvPr>
            <p:cNvSpPr txBox="1"/>
            <p:nvPr/>
          </p:nvSpPr>
          <p:spPr>
            <a:xfrm>
              <a:off x="4723163" y="1566360"/>
              <a:ext cx="98777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Enter information</a:t>
              </a:r>
              <a:endParaRPr kumimoji="0" lang="ko-KR" altLang="en-US" sz="7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</p:grpSp>
      <p:pic>
        <p:nvPicPr>
          <p:cNvPr id="118" name="그림 117">
            <a:extLst>
              <a:ext uri="{FF2B5EF4-FFF2-40B4-BE49-F238E27FC236}">
                <a16:creationId xmlns:a16="http://schemas.microsoft.com/office/drawing/2014/main" id="{BF78921E-272A-4109-9E05-C792ABED5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617" y="3005414"/>
            <a:ext cx="1204658" cy="96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68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7D91ECB-73BD-4B71-919D-751B84C69977}"/>
              </a:ext>
            </a:extLst>
          </p:cNvPr>
          <p:cNvSpPr/>
          <p:nvPr/>
        </p:nvSpPr>
        <p:spPr>
          <a:xfrm>
            <a:off x="458235" y="900856"/>
            <a:ext cx="9007668" cy="550942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110" name="그래픽 109" descr="닫기 윤곽선">
            <a:extLst>
              <a:ext uri="{FF2B5EF4-FFF2-40B4-BE49-F238E27FC236}">
                <a16:creationId xmlns:a16="http://schemas.microsoft.com/office/drawing/2014/main" id="{1B904FD7-4C5B-45F2-9216-CF903C5E9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5659" y="943108"/>
            <a:ext cx="231956" cy="23195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41C595-27B2-4510-A98E-D334EF87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Workflow </a:t>
            </a:r>
            <a:r>
              <a:rPr lang="ko-KR" altLang="en-US" dirty="0"/>
              <a:t>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E73DA-5B4F-4A59-932F-6B27A44A78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파일명 입력란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1-1. </a:t>
            </a:r>
            <a:r>
              <a:rPr lang="ko-KR" altLang="en-US" dirty="0"/>
              <a:t>필수입력</a:t>
            </a:r>
            <a:r>
              <a:rPr lang="en-US" altLang="ko-KR" dirty="0"/>
              <a:t> </a:t>
            </a:r>
            <a:r>
              <a:rPr lang="ko-KR" altLang="en-US" dirty="0"/>
              <a:t>사항 표시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설명 입력란</a:t>
            </a:r>
            <a:r>
              <a:rPr lang="en-US" altLang="ko-KR" dirty="0"/>
              <a:t>(</a:t>
            </a:r>
            <a:r>
              <a:rPr lang="ko-KR" altLang="en-US" dirty="0"/>
              <a:t>최대</a:t>
            </a:r>
            <a:r>
              <a:rPr lang="en-US" altLang="ko-KR" dirty="0"/>
              <a:t>1,000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파일 옵션 선택</a:t>
            </a:r>
            <a:r>
              <a:rPr lang="en-US" altLang="ko-KR" dirty="0"/>
              <a:t> (New / Copy / Shared Files Copy)</a:t>
            </a:r>
          </a:p>
          <a:p>
            <a:pPr marL="1588" indent="-1588">
              <a:spcBef>
                <a:spcPts val="300"/>
              </a:spcBef>
              <a:buNone/>
            </a:pPr>
            <a:r>
              <a:rPr lang="en-US" altLang="ko-KR" dirty="0"/>
              <a:t>4 . </a:t>
            </a:r>
            <a:r>
              <a:rPr lang="ko-KR" altLang="en-US" dirty="0"/>
              <a:t>생성된 파일 작업화면으로 이동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436EB3-F2A9-44C6-AF3E-2CA31D71C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01_06_ </a:t>
            </a:r>
            <a:r>
              <a:rPr lang="ko-KR" altLang="en-US" dirty="0"/>
              <a:t>작업파일 생성</a:t>
            </a:r>
            <a:r>
              <a:rPr lang="en-US" altLang="ko-KR" dirty="0"/>
              <a:t>(2)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34E651-360B-4E62-8F02-097514106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기본정보 입력</a:t>
            </a:r>
            <a:r>
              <a:rPr lang="en-US" altLang="ko-KR" dirty="0"/>
              <a:t>_workflow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0B688D-E45E-497A-B605-120DEA4380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err="1"/>
              <a:t>Projcet</a:t>
            </a:r>
            <a:r>
              <a:rPr lang="en-US" altLang="ko-KR" dirty="0"/>
              <a:t> &gt; Create File Popup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952D36B-9219-40F8-A3F7-72F11C5FE2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126" name="그래픽 10">
            <a:extLst>
              <a:ext uri="{FF2B5EF4-FFF2-40B4-BE49-F238E27FC236}">
                <a16:creationId xmlns:a16="http://schemas.microsoft.com/office/drawing/2014/main" id="{665F1C04-4C02-45B2-87F7-7812AF6AAA3A}"/>
              </a:ext>
            </a:extLst>
          </p:cNvPr>
          <p:cNvSpPr/>
          <p:nvPr/>
        </p:nvSpPr>
        <p:spPr>
          <a:xfrm>
            <a:off x="1185862" y="2386607"/>
            <a:ext cx="7800975" cy="868703"/>
          </a:xfrm>
          <a:custGeom>
            <a:avLst/>
            <a:gdLst>
              <a:gd name="connsiteX0" fmla="*/ 0 w 7800975"/>
              <a:gd name="connsiteY0" fmla="*/ 286 h 1000125"/>
              <a:gd name="connsiteX1" fmla="*/ 7800975 w 7800975"/>
              <a:gd name="connsiteY1" fmla="*/ 286 h 1000125"/>
              <a:gd name="connsiteX2" fmla="*/ 7800975 w 7800975"/>
              <a:gd name="connsiteY2" fmla="*/ 1000411 h 1000125"/>
              <a:gd name="connsiteX3" fmla="*/ 0 w 7800975"/>
              <a:gd name="connsiteY3" fmla="*/ 1000411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975" h="1000125">
                <a:moveTo>
                  <a:pt x="0" y="286"/>
                </a:moveTo>
                <a:lnTo>
                  <a:pt x="7800975" y="286"/>
                </a:lnTo>
                <a:lnTo>
                  <a:pt x="7800975" y="1000411"/>
                </a:lnTo>
                <a:lnTo>
                  <a:pt x="0" y="1000411"/>
                </a:lnTo>
                <a:close/>
              </a:path>
            </a:pathLst>
          </a:custGeom>
          <a:noFill/>
          <a:ln w="952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8" name="그래픽 10">
            <a:extLst>
              <a:ext uri="{FF2B5EF4-FFF2-40B4-BE49-F238E27FC236}">
                <a16:creationId xmlns:a16="http://schemas.microsoft.com/office/drawing/2014/main" id="{5B5B1E6E-7417-41A3-AAD9-88546C4A2281}"/>
              </a:ext>
            </a:extLst>
          </p:cNvPr>
          <p:cNvSpPr txBox="1"/>
          <p:nvPr/>
        </p:nvSpPr>
        <p:spPr>
          <a:xfrm>
            <a:off x="1375410" y="2571860"/>
            <a:ext cx="10935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File </a:t>
            </a: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Name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grpSp>
        <p:nvGrpSpPr>
          <p:cNvPr id="130" name="그래픽 8">
            <a:extLst>
              <a:ext uri="{FF2B5EF4-FFF2-40B4-BE49-F238E27FC236}">
                <a16:creationId xmlns:a16="http://schemas.microsoft.com/office/drawing/2014/main" id="{1D8E9419-A735-4BEF-965F-A6219D5C0E36}"/>
              </a:ext>
            </a:extLst>
          </p:cNvPr>
          <p:cNvGrpSpPr/>
          <p:nvPr/>
        </p:nvGrpSpPr>
        <p:grpSpPr>
          <a:xfrm>
            <a:off x="3537259" y="2634681"/>
            <a:ext cx="5218121" cy="358377"/>
            <a:chOff x="303356" y="1700425"/>
            <a:chExt cx="5218121" cy="358377"/>
          </a:xfrm>
        </p:grpSpPr>
        <p:sp>
          <p:nvSpPr>
            <p:cNvPr id="131" name="그래픽 8">
              <a:extLst>
                <a:ext uri="{FF2B5EF4-FFF2-40B4-BE49-F238E27FC236}">
                  <a16:creationId xmlns:a16="http://schemas.microsoft.com/office/drawing/2014/main" id="{CE4B1087-C4DC-46F1-BD90-0256D19DB3A7}"/>
                </a:ext>
              </a:extLst>
            </p:cNvPr>
            <p:cNvSpPr/>
            <p:nvPr/>
          </p:nvSpPr>
          <p:spPr>
            <a:xfrm>
              <a:off x="303356" y="1700425"/>
              <a:ext cx="5218121" cy="358377"/>
            </a:xfrm>
            <a:custGeom>
              <a:avLst/>
              <a:gdLst>
                <a:gd name="connsiteX0" fmla="*/ 0 w 2625667"/>
                <a:gd name="connsiteY0" fmla="*/ 0 h 358377"/>
                <a:gd name="connsiteX1" fmla="*/ 2625667 w 2625667"/>
                <a:gd name="connsiteY1" fmla="*/ 0 h 358377"/>
                <a:gd name="connsiteX2" fmla="*/ 2625667 w 2625667"/>
                <a:gd name="connsiteY2" fmla="*/ 358378 h 358377"/>
                <a:gd name="connsiteX3" fmla="*/ 0 w 2625667"/>
                <a:gd name="connsiteY3" fmla="*/ 358378 h 358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7" h="358377">
                  <a:moveTo>
                    <a:pt x="0" y="0"/>
                  </a:moveTo>
                  <a:lnTo>
                    <a:pt x="2625667" y="0"/>
                  </a:lnTo>
                  <a:lnTo>
                    <a:pt x="2625667" y="358378"/>
                  </a:lnTo>
                  <a:lnTo>
                    <a:pt x="0" y="358378"/>
                  </a:lnTo>
                  <a:close/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32" name="그래픽 8">
              <a:extLst>
                <a:ext uri="{FF2B5EF4-FFF2-40B4-BE49-F238E27FC236}">
                  <a16:creationId xmlns:a16="http://schemas.microsoft.com/office/drawing/2014/main" id="{7FFF9234-E4EF-44EA-9396-845B5C8972E7}"/>
                </a:ext>
              </a:extLst>
            </p:cNvPr>
            <p:cNvSpPr txBox="1"/>
            <p:nvPr/>
          </p:nvSpPr>
          <p:spPr>
            <a:xfrm>
              <a:off x="354536" y="1775384"/>
              <a:ext cx="1104790" cy="2163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6" dirty="0">
                  <a:solidFill>
                    <a:prstClr val="white">
                      <a:lumMod val="75000"/>
                    </a:prstClr>
                  </a:solidFill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Enter the File Name</a:t>
              </a:r>
              <a:endParaRPr kumimoji="0" lang="ko-KR" altLang="en-US" sz="80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</p:grpSp>
      <p:sp>
        <p:nvSpPr>
          <p:cNvPr id="133" name="그래픽 10">
            <a:extLst>
              <a:ext uri="{FF2B5EF4-FFF2-40B4-BE49-F238E27FC236}">
                <a16:creationId xmlns:a16="http://schemas.microsoft.com/office/drawing/2014/main" id="{2C9062B8-F8DD-476B-83D6-5C91F675D86F}"/>
              </a:ext>
            </a:extLst>
          </p:cNvPr>
          <p:cNvSpPr/>
          <p:nvPr/>
        </p:nvSpPr>
        <p:spPr>
          <a:xfrm>
            <a:off x="1185862" y="3438058"/>
            <a:ext cx="7800975" cy="997254"/>
          </a:xfrm>
          <a:custGeom>
            <a:avLst/>
            <a:gdLst>
              <a:gd name="connsiteX0" fmla="*/ 0 w 7800975"/>
              <a:gd name="connsiteY0" fmla="*/ 286 h 1000125"/>
              <a:gd name="connsiteX1" fmla="*/ 7800975 w 7800975"/>
              <a:gd name="connsiteY1" fmla="*/ 286 h 1000125"/>
              <a:gd name="connsiteX2" fmla="*/ 7800975 w 7800975"/>
              <a:gd name="connsiteY2" fmla="*/ 1000411 h 1000125"/>
              <a:gd name="connsiteX3" fmla="*/ 0 w 7800975"/>
              <a:gd name="connsiteY3" fmla="*/ 1000411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975" h="1000125">
                <a:moveTo>
                  <a:pt x="0" y="286"/>
                </a:moveTo>
                <a:lnTo>
                  <a:pt x="7800975" y="286"/>
                </a:lnTo>
                <a:lnTo>
                  <a:pt x="7800975" y="1000411"/>
                </a:lnTo>
                <a:lnTo>
                  <a:pt x="0" y="1000411"/>
                </a:lnTo>
                <a:close/>
              </a:path>
            </a:pathLst>
          </a:custGeom>
          <a:noFill/>
          <a:ln w="952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35" name="그래픽 10">
            <a:extLst>
              <a:ext uri="{FF2B5EF4-FFF2-40B4-BE49-F238E27FC236}">
                <a16:creationId xmlns:a16="http://schemas.microsoft.com/office/drawing/2014/main" id="{6F0476F9-3CD8-434A-AE93-70A27DCE3461}"/>
              </a:ext>
            </a:extLst>
          </p:cNvPr>
          <p:cNvSpPr txBox="1"/>
          <p:nvPr/>
        </p:nvSpPr>
        <p:spPr>
          <a:xfrm>
            <a:off x="1375410" y="3613349"/>
            <a:ext cx="12426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Description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grpSp>
        <p:nvGrpSpPr>
          <p:cNvPr id="137" name="그래픽 8">
            <a:extLst>
              <a:ext uri="{FF2B5EF4-FFF2-40B4-BE49-F238E27FC236}">
                <a16:creationId xmlns:a16="http://schemas.microsoft.com/office/drawing/2014/main" id="{E3C8AB62-F51D-4959-BD41-F318BB52A5FA}"/>
              </a:ext>
            </a:extLst>
          </p:cNvPr>
          <p:cNvGrpSpPr/>
          <p:nvPr/>
        </p:nvGrpSpPr>
        <p:grpSpPr>
          <a:xfrm>
            <a:off x="3537259" y="3610496"/>
            <a:ext cx="5218121" cy="628774"/>
            <a:chOff x="303356" y="1569190"/>
            <a:chExt cx="5218121" cy="628774"/>
          </a:xfrm>
        </p:grpSpPr>
        <p:sp>
          <p:nvSpPr>
            <p:cNvPr id="138" name="그래픽 8">
              <a:extLst>
                <a:ext uri="{FF2B5EF4-FFF2-40B4-BE49-F238E27FC236}">
                  <a16:creationId xmlns:a16="http://schemas.microsoft.com/office/drawing/2014/main" id="{A58E0CC5-AB28-4EBD-BBAE-510656A7539F}"/>
                </a:ext>
              </a:extLst>
            </p:cNvPr>
            <p:cNvSpPr/>
            <p:nvPr/>
          </p:nvSpPr>
          <p:spPr>
            <a:xfrm>
              <a:off x="303356" y="1569190"/>
              <a:ext cx="5218121" cy="628774"/>
            </a:xfrm>
            <a:custGeom>
              <a:avLst/>
              <a:gdLst>
                <a:gd name="connsiteX0" fmla="*/ 0 w 2625667"/>
                <a:gd name="connsiteY0" fmla="*/ 0 h 358377"/>
                <a:gd name="connsiteX1" fmla="*/ 2625667 w 2625667"/>
                <a:gd name="connsiteY1" fmla="*/ 0 h 358377"/>
                <a:gd name="connsiteX2" fmla="*/ 2625667 w 2625667"/>
                <a:gd name="connsiteY2" fmla="*/ 358378 h 358377"/>
                <a:gd name="connsiteX3" fmla="*/ 0 w 2625667"/>
                <a:gd name="connsiteY3" fmla="*/ 358378 h 358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7" h="358377">
                  <a:moveTo>
                    <a:pt x="0" y="0"/>
                  </a:moveTo>
                  <a:lnTo>
                    <a:pt x="2625667" y="0"/>
                  </a:lnTo>
                  <a:lnTo>
                    <a:pt x="2625667" y="358378"/>
                  </a:lnTo>
                  <a:lnTo>
                    <a:pt x="0" y="358378"/>
                  </a:lnTo>
                  <a:close/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39" name="그래픽 8">
              <a:extLst>
                <a:ext uri="{FF2B5EF4-FFF2-40B4-BE49-F238E27FC236}">
                  <a16:creationId xmlns:a16="http://schemas.microsoft.com/office/drawing/2014/main" id="{58DCB5B6-B597-4F10-97B7-75DCF3A38F81}"/>
                </a:ext>
              </a:extLst>
            </p:cNvPr>
            <p:cNvSpPr txBox="1"/>
            <p:nvPr/>
          </p:nvSpPr>
          <p:spPr>
            <a:xfrm>
              <a:off x="354536" y="1642010"/>
              <a:ext cx="1708944" cy="21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6" dirty="0">
                  <a:solidFill>
                    <a:prstClr val="white">
                      <a:lumMod val="75000"/>
                    </a:prstClr>
                  </a:solidFill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Enter the Description (option)</a:t>
              </a:r>
              <a:endParaRPr kumimoji="0" lang="ko-KR" altLang="en-US" sz="80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D107B5E7-A7C8-4343-884F-840AD470D486}"/>
              </a:ext>
            </a:extLst>
          </p:cNvPr>
          <p:cNvSpPr txBox="1"/>
          <p:nvPr/>
        </p:nvSpPr>
        <p:spPr>
          <a:xfrm>
            <a:off x="8184555" y="4006821"/>
            <a:ext cx="683766" cy="216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rtl val="0"/>
              </a:rPr>
              <a:t>(0/1,000)</a:t>
            </a:r>
          </a:p>
        </p:txBody>
      </p:sp>
      <p:sp>
        <p:nvSpPr>
          <p:cNvPr id="164" name="그래픽 10">
            <a:extLst>
              <a:ext uri="{FF2B5EF4-FFF2-40B4-BE49-F238E27FC236}">
                <a16:creationId xmlns:a16="http://schemas.microsoft.com/office/drawing/2014/main" id="{8FD9B3F3-2B3A-48BB-B2F9-44E6157FEE5B}"/>
              </a:ext>
            </a:extLst>
          </p:cNvPr>
          <p:cNvSpPr txBox="1"/>
          <p:nvPr/>
        </p:nvSpPr>
        <p:spPr>
          <a:xfrm>
            <a:off x="4539716" y="1133049"/>
            <a:ext cx="11689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Create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File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D230D850-E9C0-405A-8F54-4C8FA126200B}"/>
              </a:ext>
            </a:extLst>
          </p:cNvPr>
          <p:cNvGrpSpPr/>
          <p:nvPr/>
        </p:nvGrpSpPr>
        <p:grpSpPr>
          <a:xfrm>
            <a:off x="4071420" y="1526553"/>
            <a:ext cx="2375389" cy="714479"/>
            <a:chOff x="3335545" y="1059630"/>
            <a:chExt cx="2375389" cy="714479"/>
          </a:xfrm>
        </p:grpSpPr>
        <p:grpSp>
          <p:nvGrpSpPr>
            <p:cNvPr id="166" name="그래픽 10">
              <a:extLst>
                <a:ext uri="{FF2B5EF4-FFF2-40B4-BE49-F238E27FC236}">
                  <a16:creationId xmlns:a16="http://schemas.microsoft.com/office/drawing/2014/main" id="{F70294B8-881C-49C3-B815-B9ECA654EAAE}"/>
                </a:ext>
              </a:extLst>
            </p:cNvPr>
            <p:cNvGrpSpPr/>
            <p:nvPr/>
          </p:nvGrpSpPr>
          <p:grpSpPr>
            <a:xfrm>
              <a:off x="3335545" y="1059630"/>
              <a:ext cx="1968116" cy="714479"/>
              <a:chOff x="3033532" y="985658"/>
              <a:chExt cx="1968116" cy="714479"/>
            </a:xfrm>
          </p:grpSpPr>
          <p:sp>
            <p:nvSpPr>
              <p:cNvPr id="169" name="그래픽 10">
                <a:extLst>
                  <a:ext uri="{FF2B5EF4-FFF2-40B4-BE49-F238E27FC236}">
                    <a16:creationId xmlns:a16="http://schemas.microsoft.com/office/drawing/2014/main" id="{103721B0-05C2-4CD5-BBA8-BF2ED62605EF}"/>
                  </a:ext>
                </a:extLst>
              </p:cNvPr>
              <p:cNvSpPr/>
              <p:nvPr/>
            </p:nvSpPr>
            <p:spPr>
              <a:xfrm>
                <a:off x="4563498" y="985658"/>
                <a:ext cx="438150" cy="438150"/>
              </a:xfrm>
              <a:custGeom>
                <a:avLst/>
                <a:gdLst>
                  <a:gd name="connsiteX0" fmla="*/ 438361 w 438150"/>
                  <a:gd name="connsiteY0" fmla="*/ 219075 h 438150"/>
                  <a:gd name="connsiteX1" fmla="*/ 219286 w 438150"/>
                  <a:gd name="connsiteY1" fmla="*/ 438150 h 438150"/>
                  <a:gd name="connsiteX2" fmla="*/ 211 w 438150"/>
                  <a:gd name="connsiteY2" fmla="*/ 219075 h 438150"/>
                  <a:gd name="connsiteX3" fmla="*/ 219286 w 438150"/>
                  <a:gd name="connsiteY3" fmla="*/ 0 h 438150"/>
                  <a:gd name="connsiteX4" fmla="*/ 438361 w 438150"/>
                  <a:gd name="connsiteY4" fmla="*/ 21907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8150" h="438150">
                    <a:moveTo>
                      <a:pt x="438361" y="219075"/>
                    </a:moveTo>
                    <a:cubicBezTo>
                      <a:pt x="438361" y="340067"/>
                      <a:pt x="340278" y="438150"/>
                      <a:pt x="219286" y="438150"/>
                    </a:cubicBezTo>
                    <a:cubicBezTo>
                      <a:pt x="98294" y="438150"/>
                      <a:pt x="211" y="340067"/>
                      <a:pt x="211" y="219075"/>
                    </a:cubicBezTo>
                    <a:cubicBezTo>
                      <a:pt x="211" y="98083"/>
                      <a:pt x="98294" y="0"/>
                      <a:pt x="219286" y="0"/>
                    </a:cubicBezTo>
                    <a:cubicBezTo>
                      <a:pt x="340278" y="0"/>
                      <a:pt x="438361" y="98083"/>
                      <a:pt x="438361" y="21907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70" name="그래픽 10">
                <a:extLst>
                  <a:ext uri="{FF2B5EF4-FFF2-40B4-BE49-F238E27FC236}">
                    <a16:creationId xmlns:a16="http://schemas.microsoft.com/office/drawing/2014/main" id="{C79D6A52-987C-4EEA-83FD-8D2ACD95A374}"/>
                  </a:ext>
                </a:extLst>
              </p:cNvPr>
              <p:cNvSpPr txBox="1"/>
              <p:nvPr/>
            </p:nvSpPr>
            <p:spPr>
              <a:xfrm>
                <a:off x="3033532" y="1492388"/>
                <a:ext cx="942887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75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/>
                    <a:ea typeface="나눔고딕" panose="020D0604000000000000" pitchFamily="50" charset="-127"/>
                    <a:cs typeface="Arial"/>
                    <a:sym typeface="Arial"/>
                    <a:rtl val="0"/>
                  </a:rPr>
                  <a:t>Select work type</a:t>
                </a:r>
                <a:endParaRPr kumimoji="0" lang="ko-KR" altLang="en-US" sz="7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171" name="그래픽 10">
                <a:extLst>
                  <a:ext uri="{FF2B5EF4-FFF2-40B4-BE49-F238E27FC236}">
                    <a16:creationId xmlns:a16="http://schemas.microsoft.com/office/drawing/2014/main" id="{55DFB1A6-E7D0-46EB-B2A6-521C53D79E23}"/>
                  </a:ext>
                </a:extLst>
              </p:cNvPr>
              <p:cNvSpPr/>
              <p:nvPr/>
            </p:nvSpPr>
            <p:spPr>
              <a:xfrm>
                <a:off x="3381375" y="1176158"/>
                <a:ext cx="57150" cy="57150"/>
              </a:xfrm>
              <a:custGeom>
                <a:avLst/>
                <a:gdLst>
                  <a:gd name="connsiteX0" fmla="*/ 57381 w 57150"/>
                  <a:gd name="connsiteY0" fmla="*/ 28595 h 57150"/>
                  <a:gd name="connsiteX1" fmla="*/ 28806 w 57150"/>
                  <a:gd name="connsiteY1" fmla="*/ 57170 h 57150"/>
                  <a:gd name="connsiteX2" fmla="*/ 231 w 57150"/>
                  <a:gd name="connsiteY2" fmla="*/ 28595 h 57150"/>
                  <a:gd name="connsiteX3" fmla="*/ 28806 w 57150"/>
                  <a:gd name="connsiteY3" fmla="*/ 20 h 57150"/>
                  <a:gd name="connsiteX4" fmla="*/ 57381 w 57150"/>
                  <a:gd name="connsiteY4" fmla="*/ 2859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381" y="28595"/>
                    </a:moveTo>
                    <a:cubicBezTo>
                      <a:pt x="57381" y="44377"/>
                      <a:pt x="44588" y="57170"/>
                      <a:pt x="28806" y="57170"/>
                    </a:cubicBezTo>
                    <a:cubicBezTo>
                      <a:pt x="13024" y="57170"/>
                      <a:pt x="231" y="44377"/>
                      <a:pt x="231" y="28595"/>
                    </a:cubicBezTo>
                    <a:cubicBezTo>
                      <a:pt x="231" y="12813"/>
                      <a:pt x="13024" y="20"/>
                      <a:pt x="28806" y="20"/>
                    </a:cubicBezTo>
                    <a:cubicBezTo>
                      <a:pt x="44588" y="20"/>
                      <a:pt x="57381" y="12813"/>
                      <a:pt x="57381" y="2859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72" name="그래픽 10">
                <a:extLst>
                  <a:ext uri="{FF2B5EF4-FFF2-40B4-BE49-F238E27FC236}">
                    <a16:creationId xmlns:a16="http://schemas.microsoft.com/office/drawing/2014/main" id="{54EFF046-232F-4EEF-8973-38B7177F5202}"/>
                  </a:ext>
                </a:extLst>
              </p:cNvPr>
              <p:cNvSpPr/>
              <p:nvPr/>
            </p:nvSpPr>
            <p:spPr>
              <a:xfrm>
                <a:off x="4752975" y="1176158"/>
                <a:ext cx="57150" cy="57150"/>
              </a:xfrm>
              <a:custGeom>
                <a:avLst/>
                <a:gdLst>
                  <a:gd name="connsiteX0" fmla="*/ 57525 w 57150"/>
                  <a:gd name="connsiteY0" fmla="*/ 28595 h 57150"/>
                  <a:gd name="connsiteX1" fmla="*/ 28950 w 57150"/>
                  <a:gd name="connsiteY1" fmla="*/ 57170 h 57150"/>
                  <a:gd name="connsiteX2" fmla="*/ 375 w 57150"/>
                  <a:gd name="connsiteY2" fmla="*/ 28595 h 57150"/>
                  <a:gd name="connsiteX3" fmla="*/ 28950 w 57150"/>
                  <a:gd name="connsiteY3" fmla="*/ 20 h 57150"/>
                  <a:gd name="connsiteX4" fmla="*/ 57525 w 57150"/>
                  <a:gd name="connsiteY4" fmla="*/ 2859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525" y="28595"/>
                    </a:moveTo>
                    <a:cubicBezTo>
                      <a:pt x="57525" y="44377"/>
                      <a:pt x="44732" y="57170"/>
                      <a:pt x="28950" y="57170"/>
                    </a:cubicBezTo>
                    <a:cubicBezTo>
                      <a:pt x="13168" y="57170"/>
                      <a:pt x="375" y="44377"/>
                      <a:pt x="375" y="28595"/>
                    </a:cubicBezTo>
                    <a:cubicBezTo>
                      <a:pt x="375" y="12813"/>
                      <a:pt x="13168" y="20"/>
                      <a:pt x="28950" y="20"/>
                    </a:cubicBezTo>
                    <a:cubicBezTo>
                      <a:pt x="44732" y="20"/>
                      <a:pt x="57525" y="12813"/>
                      <a:pt x="57525" y="2859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74" name="그래픽 10">
                <a:extLst>
                  <a:ext uri="{FF2B5EF4-FFF2-40B4-BE49-F238E27FC236}">
                    <a16:creationId xmlns:a16="http://schemas.microsoft.com/office/drawing/2014/main" id="{B775DC27-D717-4528-9F4C-9589FAF5C3C1}"/>
                  </a:ext>
                </a:extLst>
              </p:cNvPr>
              <p:cNvSpPr/>
              <p:nvPr/>
            </p:nvSpPr>
            <p:spPr>
              <a:xfrm>
                <a:off x="3476625" y="1195208"/>
                <a:ext cx="1238250" cy="19050"/>
              </a:xfrm>
              <a:custGeom>
                <a:avLst/>
                <a:gdLst>
                  <a:gd name="connsiteX0" fmla="*/ 241 w 1238250"/>
                  <a:gd name="connsiteY0" fmla="*/ 22 h 19050"/>
                  <a:gd name="connsiteX1" fmla="*/ 1238491 w 1238250"/>
                  <a:gd name="connsiteY1" fmla="*/ 22 h 19050"/>
                  <a:gd name="connsiteX2" fmla="*/ 1238491 w 1238250"/>
                  <a:gd name="connsiteY2" fmla="*/ 19072 h 19050"/>
                  <a:gd name="connsiteX3" fmla="*/ 241 w 1238250"/>
                  <a:gd name="connsiteY3" fmla="*/ 19072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0" h="19050">
                    <a:moveTo>
                      <a:pt x="241" y="22"/>
                    </a:moveTo>
                    <a:lnTo>
                      <a:pt x="1238491" y="22"/>
                    </a:lnTo>
                    <a:lnTo>
                      <a:pt x="1238491" y="19072"/>
                    </a:lnTo>
                    <a:lnTo>
                      <a:pt x="241" y="1907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sp>
          <p:nvSpPr>
            <p:cNvPr id="167" name="그래픽 10">
              <a:extLst>
                <a:ext uri="{FF2B5EF4-FFF2-40B4-BE49-F238E27FC236}">
                  <a16:creationId xmlns:a16="http://schemas.microsoft.com/office/drawing/2014/main" id="{1B844F77-70AE-4DB6-B8B9-DEBF29B8C675}"/>
                </a:ext>
              </a:extLst>
            </p:cNvPr>
            <p:cNvSpPr txBox="1"/>
            <p:nvPr/>
          </p:nvSpPr>
          <p:spPr>
            <a:xfrm>
              <a:off x="4723163" y="1566360"/>
              <a:ext cx="98777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Enter information</a:t>
              </a:r>
              <a:endParaRPr kumimoji="0" lang="ko-KR" altLang="en-US" sz="7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</p:grpSp>
      <p:sp>
        <p:nvSpPr>
          <p:cNvPr id="81" name="그래픽 10">
            <a:extLst>
              <a:ext uri="{FF2B5EF4-FFF2-40B4-BE49-F238E27FC236}">
                <a16:creationId xmlns:a16="http://schemas.microsoft.com/office/drawing/2014/main" id="{8BD5BDBB-B42A-4539-A7FA-E17B6D9919A4}"/>
              </a:ext>
            </a:extLst>
          </p:cNvPr>
          <p:cNvSpPr/>
          <p:nvPr/>
        </p:nvSpPr>
        <p:spPr>
          <a:xfrm>
            <a:off x="1185862" y="4645127"/>
            <a:ext cx="7800975" cy="599518"/>
          </a:xfrm>
          <a:custGeom>
            <a:avLst/>
            <a:gdLst>
              <a:gd name="connsiteX0" fmla="*/ 0 w 7800975"/>
              <a:gd name="connsiteY0" fmla="*/ 160 h 1000125"/>
              <a:gd name="connsiteX1" fmla="*/ 7800975 w 7800975"/>
              <a:gd name="connsiteY1" fmla="*/ 160 h 1000125"/>
              <a:gd name="connsiteX2" fmla="*/ 7800975 w 7800975"/>
              <a:gd name="connsiteY2" fmla="*/ 1000285 h 1000125"/>
              <a:gd name="connsiteX3" fmla="*/ 0 w 7800975"/>
              <a:gd name="connsiteY3" fmla="*/ 100028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975" h="1000125">
                <a:moveTo>
                  <a:pt x="0" y="160"/>
                </a:moveTo>
                <a:lnTo>
                  <a:pt x="7800975" y="160"/>
                </a:lnTo>
                <a:lnTo>
                  <a:pt x="7800975" y="1000285"/>
                </a:lnTo>
                <a:lnTo>
                  <a:pt x="0" y="1000285"/>
                </a:lnTo>
                <a:close/>
              </a:path>
            </a:pathLst>
          </a:custGeom>
          <a:noFill/>
          <a:ln w="952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82" name="그래픽 10">
            <a:extLst>
              <a:ext uri="{FF2B5EF4-FFF2-40B4-BE49-F238E27FC236}">
                <a16:creationId xmlns:a16="http://schemas.microsoft.com/office/drawing/2014/main" id="{468FBAFA-1ADA-4E2C-B666-B55F0069B3A9}"/>
              </a:ext>
            </a:extLst>
          </p:cNvPr>
          <p:cNvSpPr txBox="1"/>
          <p:nvPr/>
        </p:nvSpPr>
        <p:spPr>
          <a:xfrm>
            <a:off x="1375410" y="4760133"/>
            <a:ext cx="8018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Option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grpSp>
        <p:nvGrpSpPr>
          <p:cNvPr id="83" name="그래픽 8">
            <a:extLst>
              <a:ext uri="{FF2B5EF4-FFF2-40B4-BE49-F238E27FC236}">
                <a16:creationId xmlns:a16="http://schemas.microsoft.com/office/drawing/2014/main" id="{D11E608B-C70F-4081-898E-655D135BFA38}"/>
              </a:ext>
            </a:extLst>
          </p:cNvPr>
          <p:cNvGrpSpPr/>
          <p:nvPr/>
        </p:nvGrpSpPr>
        <p:grpSpPr>
          <a:xfrm>
            <a:off x="3626060" y="4852955"/>
            <a:ext cx="572482" cy="253916"/>
            <a:chOff x="6903425" y="2765060"/>
            <a:chExt cx="572482" cy="253916"/>
          </a:xfrm>
        </p:grpSpPr>
        <p:sp>
          <p:nvSpPr>
            <p:cNvPr id="87" name="그래픽 8">
              <a:extLst>
                <a:ext uri="{FF2B5EF4-FFF2-40B4-BE49-F238E27FC236}">
                  <a16:creationId xmlns:a16="http://schemas.microsoft.com/office/drawing/2014/main" id="{B4686868-57C4-4ACB-AB05-4CDB9913129F}"/>
                </a:ext>
              </a:extLst>
            </p:cNvPr>
            <p:cNvSpPr/>
            <p:nvPr/>
          </p:nvSpPr>
          <p:spPr>
            <a:xfrm>
              <a:off x="6903425" y="2852151"/>
              <a:ext cx="98560" cy="98560"/>
            </a:xfrm>
            <a:prstGeom prst="ellipse">
              <a:avLst/>
            </a:prstGeom>
            <a:noFill/>
            <a:ln w="7309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85" name="그래픽 8">
              <a:extLst>
                <a:ext uri="{FF2B5EF4-FFF2-40B4-BE49-F238E27FC236}">
                  <a16:creationId xmlns:a16="http://schemas.microsoft.com/office/drawing/2014/main" id="{1272A8F6-B9E6-4DB9-8D53-19196897A92D}"/>
                </a:ext>
              </a:extLst>
            </p:cNvPr>
            <p:cNvSpPr txBox="1"/>
            <p:nvPr/>
          </p:nvSpPr>
          <p:spPr>
            <a:xfrm>
              <a:off x="7020333" y="2765060"/>
              <a:ext cx="45557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New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</p:grpSp>
      <p:sp>
        <p:nvSpPr>
          <p:cNvPr id="100" name="그래픽 8">
            <a:extLst>
              <a:ext uri="{FF2B5EF4-FFF2-40B4-BE49-F238E27FC236}">
                <a16:creationId xmlns:a16="http://schemas.microsoft.com/office/drawing/2014/main" id="{EDEE8628-5A47-4863-A9AC-C4A79740F6A3}"/>
              </a:ext>
            </a:extLst>
          </p:cNvPr>
          <p:cNvSpPr txBox="1"/>
          <p:nvPr/>
        </p:nvSpPr>
        <p:spPr>
          <a:xfrm>
            <a:off x="5546922" y="4852955"/>
            <a:ext cx="12955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Shared Files Copy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7166865C-E32A-48AC-B31A-2548EBE7F226}"/>
              </a:ext>
            </a:extLst>
          </p:cNvPr>
          <p:cNvSpPr/>
          <p:nvPr/>
        </p:nvSpPr>
        <p:spPr>
          <a:xfrm>
            <a:off x="1078146" y="459540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00B6A5C5-270E-4DC0-9734-53246092F764}"/>
              </a:ext>
            </a:extLst>
          </p:cNvPr>
          <p:cNvSpPr/>
          <p:nvPr/>
        </p:nvSpPr>
        <p:spPr>
          <a:xfrm>
            <a:off x="1092373" y="341000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57725D1A-B594-4880-BE25-E834CCBBA629}"/>
              </a:ext>
            </a:extLst>
          </p:cNvPr>
          <p:cNvSpPr/>
          <p:nvPr/>
        </p:nvSpPr>
        <p:spPr>
          <a:xfrm>
            <a:off x="1067517" y="236028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9B3115-1578-48E3-B048-93F406EC1AC6}"/>
              </a:ext>
            </a:extLst>
          </p:cNvPr>
          <p:cNvGrpSpPr/>
          <p:nvPr/>
        </p:nvGrpSpPr>
        <p:grpSpPr>
          <a:xfrm>
            <a:off x="3657100" y="4852955"/>
            <a:ext cx="1582336" cy="253916"/>
            <a:chOff x="4639993" y="4852955"/>
            <a:chExt cx="1582336" cy="253916"/>
          </a:xfrm>
        </p:grpSpPr>
        <p:sp>
          <p:nvSpPr>
            <p:cNvPr id="95" name="그래픽 8">
              <a:extLst>
                <a:ext uri="{FF2B5EF4-FFF2-40B4-BE49-F238E27FC236}">
                  <a16:creationId xmlns:a16="http://schemas.microsoft.com/office/drawing/2014/main" id="{0D43225D-5BBA-4FFC-9241-01E52A2648FC}"/>
                </a:ext>
              </a:extLst>
            </p:cNvPr>
            <p:cNvSpPr txBox="1"/>
            <p:nvPr/>
          </p:nvSpPr>
          <p:spPr>
            <a:xfrm>
              <a:off x="5721871" y="4852955"/>
              <a:ext cx="50045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Copy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  <p:sp>
          <p:nvSpPr>
            <p:cNvPr id="148" name="그래픽 8">
              <a:extLst>
                <a:ext uri="{FF2B5EF4-FFF2-40B4-BE49-F238E27FC236}">
                  <a16:creationId xmlns:a16="http://schemas.microsoft.com/office/drawing/2014/main" id="{40A6878D-33D6-41F8-AB0F-CBE9F02D4DF3}"/>
                </a:ext>
              </a:extLst>
            </p:cNvPr>
            <p:cNvSpPr/>
            <p:nvPr/>
          </p:nvSpPr>
          <p:spPr>
            <a:xfrm>
              <a:off x="5621194" y="4940046"/>
              <a:ext cx="98560" cy="98560"/>
            </a:xfrm>
            <a:prstGeom prst="ellipse">
              <a:avLst/>
            </a:prstGeom>
            <a:noFill/>
            <a:ln w="7309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53" name="그래픽 8">
              <a:extLst>
                <a:ext uri="{FF2B5EF4-FFF2-40B4-BE49-F238E27FC236}">
                  <a16:creationId xmlns:a16="http://schemas.microsoft.com/office/drawing/2014/main" id="{51E093D5-0EF9-45E0-8FBB-F97A706150D8}"/>
                </a:ext>
              </a:extLst>
            </p:cNvPr>
            <p:cNvSpPr/>
            <p:nvPr/>
          </p:nvSpPr>
          <p:spPr>
            <a:xfrm>
              <a:off x="4639993" y="4971597"/>
              <a:ext cx="45719" cy="4571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149" name="그래픽 8">
            <a:extLst>
              <a:ext uri="{FF2B5EF4-FFF2-40B4-BE49-F238E27FC236}">
                <a16:creationId xmlns:a16="http://schemas.microsoft.com/office/drawing/2014/main" id="{5E48927E-2EF5-4038-B763-DF39CE520E63}"/>
              </a:ext>
            </a:extLst>
          </p:cNvPr>
          <p:cNvSpPr/>
          <p:nvPr/>
        </p:nvSpPr>
        <p:spPr>
          <a:xfrm>
            <a:off x="5437606" y="4939136"/>
            <a:ext cx="98560" cy="98560"/>
          </a:xfrm>
          <a:prstGeom prst="ellipse">
            <a:avLst/>
          </a:prstGeom>
          <a:noFill/>
          <a:ln w="7309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D95857B-F933-449D-AC5E-5782A4C1ED18}"/>
              </a:ext>
            </a:extLst>
          </p:cNvPr>
          <p:cNvSpPr txBox="1"/>
          <p:nvPr/>
        </p:nvSpPr>
        <p:spPr>
          <a:xfrm>
            <a:off x="1415389" y="4400293"/>
            <a:ext cx="853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New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일 경우</a:t>
            </a:r>
          </a:p>
        </p:txBody>
      </p:sp>
      <p:sp>
        <p:nvSpPr>
          <p:cNvPr id="155" name="그래픽 8">
            <a:extLst>
              <a:ext uri="{FF2B5EF4-FFF2-40B4-BE49-F238E27FC236}">
                <a16:creationId xmlns:a16="http://schemas.microsoft.com/office/drawing/2014/main" id="{74609FF5-19F9-4A5E-94CC-711113DBEC22}"/>
              </a:ext>
            </a:extLst>
          </p:cNvPr>
          <p:cNvSpPr txBox="1"/>
          <p:nvPr/>
        </p:nvSpPr>
        <p:spPr>
          <a:xfrm>
            <a:off x="2650395" y="5900660"/>
            <a:ext cx="40020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When creation is completed, go to the work file.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BDE0A2C-CCDD-41B1-B0A0-CAA5A46C2CE1}"/>
              </a:ext>
            </a:extLst>
          </p:cNvPr>
          <p:cNvSpPr/>
          <p:nvPr/>
        </p:nvSpPr>
        <p:spPr>
          <a:xfrm>
            <a:off x="1392529" y="2655449"/>
            <a:ext cx="45720" cy="45720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F0302A46-E0BD-45B2-A73E-AABE5391FF09}"/>
              </a:ext>
            </a:extLst>
          </p:cNvPr>
          <p:cNvSpPr/>
          <p:nvPr/>
        </p:nvSpPr>
        <p:spPr>
          <a:xfrm>
            <a:off x="1392529" y="4845865"/>
            <a:ext cx="45720" cy="45720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AEACED-4BC1-4830-849D-CE260994038A}"/>
              </a:ext>
            </a:extLst>
          </p:cNvPr>
          <p:cNvSpPr txBox="1"/>
          <p:nvPr/>
        </p:nvSpPr>
        <p:spPr>
          <a:xfrm>
            <a:off x="1245728" y="240918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EC5009-796A-45F7-8788-0FD0AA6D405C}"/>
              </a:ext>
            </a:extLst>
          </p:cNvPr>
          <p:cNvGrpSpPr/>
          <p:nvPr/>
        </p:nvGrpSpPr>
        <p:grpSpPr>
          <a:xfrm>
            <a:off x="7767844" y="2160681"/>
            <a:ext cx="1594704" cy="216341"/>
            <a:chOff x="6977797" y="2160681"/>
            <a:chExt cx="1594704" cy="216341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74D55F58-7195-4BFC-B39E-E45196870A57}"/>
                </a:ext>
              </a:extLst>
            </p:cNvPr>
            <p:cNvSpPr/>
            <p:nvPr/>
          </p:nvSpPr>
          <p:spPr>
            <a:xfrm>
              <a:off x="7016089" y="2258840"/>
              <a:ext cx="45720" cy="45720"/>
            </a:xfrm>
            <a:prstGeom prst="ellipse">
              <a:avLst/>
            </a:prstGeom>
            <a:solidFill>
              <a:srgbClr val="FF000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69" name="그래픽 8">
              <a:extLst>
                <a:ext uri="{FF2B5EF4-FFF2-40B4-BE49-F238E27FC236}">
                  <a16:creationId xmlns:a16="http://schemas.microsoft.com/office/drawing/2014/main" id="{430A46A6-C396-4A71-B0C7-C260D86B8C42}"/>
                </a:ext>
              </a:extLst>
            </p:cNvPr>
            <p:cNvSpPr txBox="1"/>
            <p:nvPr/>
          </p:nvSpPr>
          <p:spPr>
            <a:xfrm>
              <a:off x="6977797" y="2160681"/>
              <a:ext cx="1594704" cy="21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0488" marR="0" lvl="0" indent="-1588" algn="l" defTabSz="914400" rtl="0" eaLnBrk="1" fontAlgn="auto" latinLnBrk="1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Required Field</a:t>
              </a:r>
            </a:p>
          </p:txBody>
        </p:sp>
      </p:grpSp>
      <p:sp>
        <p:nvSpPr>
          <p:cNvPr id="74" name="그래픽 10">
            <a:extLst>
              <a:ext uri="{FF2B5EF4-FFF2-40B4-BE49-F238E27FC236}">
                <a16:creationId xmlns:a16="http://schemas.microsoft.com/office/drawing/2014/main" id="{282769F4-F083-4FFD-ACE1-8E10F6249CDF}"/>
              </a:ext>
            </a:extLst>
          </p:cNvPr>
          <p:cNvSpPr/>
          <p:nvPr/>
        </p:nvSpPr>
        <p:spPr>
          <a:xfrm>
            <a:off x="7862683" y="5812355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6350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75" name="그래픽 10">
            <a:extLst>
              <a:ext uri="{FF2B5EF4-FFF2-40B4-BE49-F238E27FC236}">
                <a16:creationId xmlns:a16="http://schemas.microsoft.com/office/drawing/2014/main" id="{3E6CFC73-D8BB-409C-84EC-8E7CCBD86619}"/>
              </a:ext>
            </a:extLst>
          </p:cNvPr>
          <p:cNvSpPr/>
          <p:nvPr/>
        </p:nvSpPr>
        <p:spPr>
          <a:xfrm>
            <a:off x="6643894" y="5812355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6350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Finish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76" name="그래픽 10">
            <a:extLst>
              <a:ext uri="{FF2B5EF4-FFF2-40B4-BE49-F238E27FC236}">
                <a16:creationId xmlns:a16="http://schemas.microsoft.com/office/drawing/2014/main" id="{65A07C96-0E30-4B97-B178-FDEE2F004142}"/>
              </a:ext>
            </a:extLst>
          </p:cNvPr>
          <p:cNvSpPr/>
          <p:nvPr/>
        </p:nvSpPr>
        <p:spPr>
          <a:xfrm>
            <a:off x="1183931" y="5812355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6350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  <a:sym typeface="Wingdings" panose="05000000000000000000" pitchFamily="2" charset="2"/>
              </a:rPr>
              <a:t> Back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14126987-246A-47F5-AB78-D1403F61DC78}"/>
              </a:ext>
            </a:extLst>
          </p:cNvPr>
          <p:cNvSpPr/>
          <p:nvPr/>
        </p:nvSpPr>
        <p:spPr>
          <a:xfrm>
            <a:off x="6518601" y="570657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4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065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A80FBCF-E251-4739-96A2-6B70F7D21ACA}"/>
              </a:ext>
            </a:extLst>
          </p:cNvPr>
          <p:cNvGrpSpPr/>
          <p:nvPr/>
        </p:nvGrpSpPr>
        <p:grpSpPr>
          <a:xfrm>
            <a:off x="5912369" y="1340171"/>
            <a:ext cx="2641228" cy="1584720"/>
            <a:chOff x="5912369" y="1340171"/>
            <a:chExt cx="2641228" cy="1584720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055ACE1-2923-46FE-AC6B-F93FA1DC50C9}"/>
                </a:ext>
              </a:extLst>
            </p:cNvPr>
            <p:cNvGrpSpPr/>
            <p:nvPr/>
          </p:nvGrpSpPr>
          <p:grpSpPr>
            <a:xfrm>
              <a:off x="5912369" y="1340171"/>
              <a:ext cx="2641228" cy="1584720"/>
              <a:chOff x="3554275" y="4608477"/>
              <a:chExt cx="2641228" cy="1674848"/>
            </a:xfrm>
          </p:grpSpPr>
          <p:grpSp>
            <p:nvGrpSpPr>
              <p:cNvPr id="144" name="그래픽 8">
                <a:extLst>
                  <a:ext uri="{FF2B5EF4-FFF2-40B4-BE49-F238E27FC236}">
                    <a16:creationId xmlns:a16="http://schemas.microsoft.com/office/drawing/2014/main" id="{B62EF237-43B2-49B4-87DA-06E19E0E62C8}"/>
                  </a:ext>
                </a:extLst>
              </p:cNvPr>
              <p:cNvGrpSpPr/>
              <p:nvPr/>
            </p:nvGrpSpPr>
            <p:grpSpPr>
              <a:xfrm>
                <a:off x="3562522" y="4608477"/>
                <a:ext cx="2632981" cy="1674848"/>
                <a:chOff x="299700" y="5134272"/>
                <a:chExt cx="2632981" cy="1674848"/>
              </a:xfrm>
            </p:grpSpPr>
            <p:grpSp>
              <p:nvGrpSpPr>
                <p:cNvPr id="155" name="그래픽 8">
                  <a:extLst>
                    <a:ext uri="{FF2B5EF4-FFF2-40B4-BE49-F238E27FC236}">
                      <a16:creationId xmlns:a16="http://schemas.microsoft.com/office/drawing/2014/main" id="{B943D4B3-0897-44B4-8C61-D547B59A4E09}"/>
                    </a:ext>
                  </a:extLst>
                </p:cNvPr>
                <p:cNvGrpSpPr/>
                <p:nvPr/>
              </p:nvGrpSpPr>
              <p:grpSpPr>
                <a:xfrm>
                  <a:off x="299700" y="5134272"/>
                  <a:ext cx="2632981" cy="1674848"/>
                  <a:chOff x="299700" y="5134272"/>
                  <a:chExt cx="2632981" cy="1674848"/>
                </a:xfrm>
              </p:grpSpPr>
              <p:sp>
                <p:nvSpPr>
                  <p:cNvPr id="158" name="그래픽 8">
                    <a:extLst>
                      <a:ext uri="{FF2B5EF4-FFF2-40B4-BE49-F238E27FC236}">
                        <a16:creationId xmlns:a16="http://schemas.microsoft.com/office/drawing/2014/main" id="{193951D6-D599-4198-ABBF-E0F43BA6E426}"/>
                      </a:ext>
                    </a:extLst>
                  </p:cNvPr>
                  <p:cNvSpPr/>
                  <p:nvPr/>
                </p:nvSpPr>
                <p:spPr>
                  <a:xfrm>
                    <a:off x="299700" y="5134272"/>
                    <a:ext cx="2632981" cy="365691"/>
                  </a:xfrm>
                  <a:custGeom>
                    <a:avLst/>
                    <a:gdLst>
                      <a:gd name="connsiteX0" fmla="*/ 0 w 2632981"/>
                      <a:gd name="connsiteY0" fmla="*/ 470 h 365691"/>
                      <a:gd name="connsiteX1" fmla="*/ 2632981 w 2632981"/>
                      <a:gd name="connsiteY1" fmla="*/ 470 h 365691"/>
                      <a:gd name="connsiteX2" fmla="*/ 2632981 w 2632981"/>
                      <a:gd name="connsiteY2" fmla="*/ 366162 h 365691"/>
                      <a:gd name="connsiteX3" fmla="*/ 0 w 2632981"/>
                      <a:gd name="connsiteY3" fmla="*/ 366162 h 365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32981" h="365691">
                        <a:moveTo>
                          <a:pt x="0" y="470"/>
                        </a:moveTo>
                        <a:lnTo>
                          <a:pt x="2632981" y="470"/>
                        </a:lnTo>
                        <a:lnTo>
                          <a:pt x="2632981" y="366162"/>
                        </a:lnTo>
                        <a:lnTo>
                          <a:pt x="0" y="36616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7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59" name="그래픽 8">
                    <a:extLst>
                      <a:ext uri="{FF2B5EF4-FFF2-40B4-BE49-F238E27FC236}">
                        <a16:creationId xmlns:a16="http://schemas.microsoft.com/office/drawing/2014/main" id="{BB0A7891-65BD-4FA4-92D5-8A827E6C6DEF}"/>
                      </a:ext>
                    </a:extLst>
                  </p:cNvPr>
                  <p:cNvSpPr/>
                  <p:nvPr/>
                </p:nvSpPr>
                <p:spPr>
                  <a:xfrm>
                    <a:off x="303356" y="5137929"/>
                    <a:ext cx="2625667" cy="1671191"/>
                  </a:xfrm>
                  <a:custGeom>
                    <a:avLst/>
                    <a:gdLst>
                      <a:gd name="connsiteX0" fmla="*/ 0 w 2625667"/>
                      <a:gd name="connsiteY0" fmla="*/ 470 h 358377"/>
                      <a:gd name="connsiteX1" fmla="*/ 2625667 w 2625667"/>
                      <a:gd name="connsiteY1" fmla="*/ 470 h 358377"/>
                      <a:gd name="connsiteX2" fmla="*/ 2625667 w 2625667"/>
                      <a:gd name="connsiteY2" fmla="*/ 358848 h 358377"/>
                      <a:gd name="connsiteX3" fmla="*/ 0 w 2625667"/>
                      <a:gd name="connsiteY3" fmla="*/ 358848 h 3583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25667" h="358377">
                        <a:moveTo>
                          <a:pt x="0" y="470"/>
                        </a:moveTo>
                        <a:lnTo>
                          <a:pt x="2625667" y="470"/>
                        </a:lnTo>
                        <a:lnTo>
                          <a:pt x="2625667" y="358848"/>
                        </a:lnTo>
                        <a:lnTo>
                          <a:pt x="0" y="35884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7309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  <p:sp>
                <p:nvSpPr>
                  <p:cNvPr id="160" name="그래픽 8">
                    <a:extLst>
                      <a:ext uri="{FF2B5EF4-FFF2-40B4-BE49-F238E27FC236}">
                        <a16:creationId xmlns:a16="http://schemas.microsoft.com/office/drawing/2014/main" id="{99016B3F-E0FF-4017-9731-2E9174A42ACD}"/>
                      </a:ext>
                    </a:extLst>
                  </p:cNvPr>
                  <p:cNvSpPr/>
                  <p:nvPr/>
                </p:nvSpPr>
                <p:spPr>
                  <a:xfrm>
                    <a:off x="303356" y="5493016"/>
                    <a:ext cx="2625667" cy="242692"/>
                  </a:xfrm>
                  <a:custGeom>
                    <a:avLst/>
                    <a:gdLst>
                      <a:gd name="connsiteX0" fmla="*/ 0 w 2625667"/>
                      <a:gd name="connsiteY0" fmla="*/ 470 h 358377"/>
                      <a:gd name="connsiteX1" fmla="*/ 2625667 w 2625667"/>
                      <a:gd name="connsiteY1" fmla="*/ 470 h 358377"/>
                      <a:gd name="connsiteX2" fmla="*/ 2625667 w 2625667"/>
                      <a:gd name="connsiteY2" fmla="*/ 358848 h 358377"/>
                      <a:gd name="connsiteX3" fmla="*/ 0 w 2625667"/>
                      <a:gd name="connsiteY3" fmla="*/ 358848 h 3583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25667" h="358377">
                        <a:moveTo>
                          <a:pt x="0" y="470"/>
                        </a:moveTo>
                        <a:lnTo>
                          <a:pt x="2625667" y="470"/>
                        </a:lnTo>
                        <a:lnTo>
                          <a:pt x="2625667" y="358848"/>
                        </a:lnTo>
                        <a:lnTo>
                          <a:pt x="0" y="358848"/>
                        </a:lnTo>
                        <a:close/>
                      </a:path>
                    </a:pathLst>
                  </a:custGeom>
                  <a:noFill/>
                  <a:ln w="7309" cap="flat">
                    <a:solidFill>
                      <a:schemeClr val="bg1">
                        <a:lumMod val="6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endParaRPr>
                  </a:p>
                </p:txBody>
              </p:sp>
            </p:grpSp>
            <p:sp>
              <p:nvSpPr>
                <p:cNvPr id="156" name="그래픽 8">
                  <a:extLst>
                    <a:ext uri="{FF2B5EF4-FFF2-40B4-BE49-F238E27FC236}">
                      <a16:creationId xmlns:a16="http://schemas.microsoft.com/office/drawing/2014/main" id="{08FBC96D-1E71-4A60-ACFA-87673B71A972}"/>
                    </a:ext>
                  </a:extLst>
                </p:cNvPr>
                <p:cNvSpPr txBox="1"/>
                <p:nvPr/>
              </p:nvSpPr>
              <p:spPr>
                <a:xfrm>
                  <a:off x="354536" y="5212887"/>
                  <a:ext cx="2350323" cy="2276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/>
                      <a:ea typeface="나눔고딕" panose="020D0604000000000000" pitchFamily="50" charset="-127"/>
                      <a:cs typeface="Arial"/>
                      <a:sym typeface="Arial"/>
                      <a:rtl val="0"/>
                    </a:rPr>
                    <a:t>2.5.15.EdgeX</a:t>
                  </a:r>
                  <a:r>
                    <a:rPr kumimoji="0" lang="ko-KR" altLang="en-US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/>
                      <a:ea typeface="나눔고딕" panose="020D0604000000000000" pitchFamily="50" charset="-127"/>
                      <a:cs typeface="Arial"/>
                      <a:sym typeface="Arial"/>
                      <a:rtl val="0"/>
                    </a:rPr>
                    <a:t>로부터 데이터 적재하기</a:t>
                  </a:r>
                  <a:r>
                    <a: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/>
                      <a:ea typeface="나눔고딕" panose="020D0604000000000000" pitchFamily="50" charset="-127"/>
                      <a:cs typeface="Arial"/>
                      <a:sym typeface="Arial"/>
                      <a:rtl val="0"/>
                    </a:rPr>
                    <a:t>(</a:t>
                  </a:r>
                  <a:r>
                    <a:rPr kumimoji="0" lang="en-US" altLang="ko-KR" sz="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/>
                      <a:ea typeface="나눔고딕" panose="020D0604000000000000" pitchFamily="50" charset="-127"/>
                      <a:cs typeface="Arial"/>
                      <a:sym typeface="Arial"/>
                      <a:rtl val="0"/>
                    </a:rPr>
                    <a:t>subscrip</a:t>
                  </a:r>
                  <a:r>
                    <a:rPr kumimoji="0" lang="en-US" altLang="ko-KR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/>
                      <a:ea typeface="나눔고딕" panose="020D0604000000000000" pitchFamily="50" charset="-127"/>
                      <a:cs typeface="Arial"/>
                      <a:sym typeface="Arial"/>
                      <a:rtl val="0"/>
                    </a:rPr>
                    <a:t>···</a:t>
                  </a:r>
                </a:p>
              </p:txBody>
            </p:sp>
            <p:sp>
              <p:nvSpPr>
                <p:cNvPr id="157" name="그래픽 8">
                  <a:extLst>
                    <a:ext uri="{FF2B5EF4-FFF2-40B4-BE49-F238E27FC236}">
                      <a16:creationId xmlns:a16="http://schemas.microsoft.com/office/drawing/2014/main" id="{F0706025-BE3C-48A1-ACF5-C82F7F234ED8}"/>
                    </a:ext>
                  </a:extLst>
                </p:cNvPr>
                <p:cNvSpPr txBox="1"/>
                <p:nvPr/>
              </p:nvSpPr>
              <p:spPr>
                <a:xfrm>
                  <a:off x="354536" y="5501670"/>
                  <a:ext cx="1220206" cy="2439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나눔고딕"/>
                      <a:ea typeface="나눔고딕"/>
                      <a:cs typeface="+mn-cs"/>
                    </a:rPr>
                    <a:t>Search the keyword</a:t>
                  </a:r>
                  <a:endPara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Arial"/>
                    <a:ea typeface="나눔고딕" panose="020D0604000000000000" pitchFamily="50" charset="-127"/>
                    <a:cs typeface="Arial"/>
                    <a:sym typeface="Arial"/>
                    <a:rtl val="0"/>
                  </a:endParaRPr>
                </a:p>
              </p:txBody>
            </p:sp>
          </p:grp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422AB08-5D1C-49AB-8C2F-646FB62912CD}"/>
                  </a:ext>
                </a:extLst>
              </p:cNvPr>
              <p:cNvSpPr txBox="1"/>
              <p:nvPr/>
            </p:nvSpPr>
            <p:spPr>
              <a:xfrm>
                <a:off x="3723831" y="5568680"/>
                <a:ext cx="176939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[SNR001]2.5.15.InceptionServingExample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D9FE0CE-2AF3-4BB5-81F5-99F0242DB4D7}"/>
                  </a:ext>
                </a:extLst>
              </p:cNvPr>
              <p:cNvSpPr txBox="1"/>
              <p:nvPr/>
            </p:nvSpPr>
            <p:spPr>
              <a:xfrm>
                <a:off x="3723831" y="5710873"/>
                <a:ext cx="113150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BeeAI</a:t>
                </a:r>
                <a:r>
                  <a:rPr kumimoji="0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 </a:t>
                </a:r>
                <a:r>
                  <a:rPr kumimoji="0" lang="ko-KR" alt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모델 검증 및 평가</a:t>
                </a:r>
                <a:endPara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2D7854F-E9D4-4DEE-99B8-AB09E5647CAC}"/>
                  </a:ext>
                </a:extLst>
              </p:cNvPr>
              <p:cNvSpPr txBox="1"/>
              <p:nvPr/>
            </p:nvSpPr>
            <p:spPr>
              <a:xfrm>
                <a:off x="3554275" y="5245874"/>
                <a:ext cx="2155524" cy="211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EdgeX</a:t>
                </a:r>
                <a:r>
                  <a:rPr kumimoji="0" lang="ko-KR" alt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로부터 데이터 적재</a:t>
                </a:r>
                <a:endPara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1C0EA33-72EB-444C-81B0-9791C8197DF5}"/>
                  </a:ext>
                </a:extLst>
              </p:cNvPr>
              <p:cNvSpPr txBox="1"/>
              <p:nvPr/>
            </p:nvSpPr>
            <p:spPr>
              <a:xfrm>
                <a:off x="3554275" y="5877307"/>
                <a:ext cx="2155524" cy="211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EdgeX</a:t>
                </a:r>
                <a:r>
                  <a:rPr kumimoji="0" lang="ko-KR" alt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로부터 데이터 적재</a:t>
                </a:r>
                <a:endPara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2EF3055A-B35D-4254-AB5D-15AA5B09CA7A}"/>
                  </a:ext>
                </a:extLst>
              </p:cNvPr>
              <p:cNvSpPr/>
              <p:nvPr/>
            </p:nvSpPr>
            <p:spPr>
              <a:xfrm>
                <a:off x="3565529" y="5428111"/>
                <a:ext cx="2625666" cy="1692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AB7ADF7-3792-4CCE-A813-D36E6374379E}"/>
                  </a:ext>
                </a:extLst>
              </p:cNvPr>
              <p:cNvSpPr txBox="1"/>
              <p:nvPr/>
            </p:nvSpPr>
            <p:spPr>
              <a:xfrm>
                <a:off x="3723831" y="5416143"/>
                <a:ext cx="215552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2.5.15.EdgeX</a:t>
                </a:r>
                <a:r>
                  <a:rPr kumimoji="0" lang="ko-KR" alt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로부터 데이터 적재하기</a:t>
                </a:r>
                <a:r>
                  <a:rPr kumimoji="0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(subscription</a:t>
                </a:r>
                <a:r>
                  <a:rPr kumimoji="0" lang="ko-KR" alt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적용</a:t>
                </a:r>
                <a:r>
                  <a:rPr kumimoji="0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)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33B6F85-FA54-49F9-B264-37522851BE5B}"/>
                  </a:ext>
                </a:extLst>
              </p:cNvPr>
              <p:cNvSpPr txBox="1"/>
              <p:nvPr/>
            </p:nvSpPr>
            <p:spPr>
              <a:xfrm>
                <a:off x="3723831" y="6073203"/>
                <a:ext cx="113150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BeeAI</a:t>
                </a:r>
                <a:r>
                  <a:rPr kumimoji="0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 </a:t>
                </a:r>
                <a:r>
                  <a:rPr kumimoji="0" lang="ko-KR" alt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모델 검증 및 평가</a:t>
                </a:r>
                <a:endPara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p:grpSp>
        <p:sp>
          <p:nvSpPr>
            <p:cNvPr id="140" name="그래픽 8">
              <a:extLst>
                <a:ext uri="{FF2B5EF4-FFF2-40B4-BE49-F238E27FC236}">
                  <a16:creationId xmlns:a16="http://schemas.microsoft.com/office/drawing/2014/main" id="{13D1CC5D-77FB-4371-8A51-3FB24150296B}"/>
                </a:ext>
              </a:extLst>
            </p:cNvPr>
            <p:cNvSpPr/>
            <p:nvPr/>
          </p:nvSpPr>
          <p:spPr>
            <a:xfrm>
              <a:off x="8320603" y="1502654"/>
              <a:ext cx="68898" cy="42213"/>
            </a:xfrm>
            <a:custGeom>
              <a:avLst/>
              <a:gdLst>
                <a:gd name="connsiteX0" fmla="*/ 34702 w 68750"/>
                <a:gd name="connsiteY0" fmla="*/ 45104 h 44614"/>
                <a:gd name="connsiteX1" fmla="*/ 327 w 68750"/>
                <a:gd name="connsiteY1" fmla="*/ 10729 h 44614"/>
                <a:gd name="connsiteX2" fmla="*/ 10566 w 68750"/>
                <a:gd name="connsiteY2" fmla="*/ 490 h 44614"/>
                <a:gd name="connsiteX3" fmla="*/ 34702 w 68750"/>
                <a:gd name="connsiteY3" fmla="*/ 24626 h 44614"/>
                <a:gd name="connsiteX4" fmla="*/ 58838 w 68750"/>
                <a:gd name="connsiteY4" fmla="*/ 490 h 44614"/>
                <a:gd name="connsiteX5" fmla="*/ 69077 w 68750"/>
                <a:gd name="connsiteY5" fmla="*/ 10729 h 4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750" h="44614">
                  <a:moveTo>
                    <a:pt x="34702" y="45104"/>
                  </a:moveTo>
                  <a:lnTo>
                    <a:pt x="327" y="10729"/>
                  </a:lnTo>
                  <a:lnTo>
                    <a:pt x="10566" y="490"/>
                  </a:lnTo>
                  <a:lnTo>
                    <a:pt x="34702" y="24626"/>
                  </a:lnTo>
                  <a:lnTo>
                    <a:pt x="58838" y="490"/>
                  </a:lnTo>
                  <a:lnTo>
                    <a:pt x="69077" y="10729"/>
                  </a:lnTo>
                  <a:close/>
                </a:path>
              </a:pathLst>
            </a:custGeom>
            <a:solidFill>
              <a:schemeClr val="tx1"/>
            </a:soli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6867FC00-753D-4067-9046-3A40D7E7BBE0}"/>
                </a:ext>
              </a:extLst>
            </p:cNvPr>
            <p:cNvGrpSpPr/>
            <p:nvPr/>
          </p:nvGrpSpPr>
          <p:grpSpPr>
            <a:xfrm>
              <a:off x="8405278" y="1904657"/>
              <a:ext cx="140459" cy="1020233"/>
              <a:chOff x="8405278" y="1904657"/>
              <a:chExt cx="140459" cy="1092740"/>
            </a:xfrm>
          </p:grpSpPr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6FEC60B6-9246-41F0-9EEC-5943A47A851E}"/>
                  </a:ext>
                </a:extLst>
              </p:cNvPr>
              <p:cNvSpPr/>
              <p:nvPr/>
            </p:nvSpPr>
            <p:spPr>
              <a:xfrm>
                <a:off x="8405278" y="1906367"/>
                <a:ext cx="140459" cy="10910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148EE6FD-9550-4BF7-ABF2-A3EBBAC70F1F}"/>
                  </a:ext>
                </a:extLst>
              </p:cNvPr>
              <p:cNvSpPr/>
              <p:nvPr/>
            </p:nvSpPr>
            <p:spPr>
              <a:xfrm>
                <a:off x="8405278" y="1904657"/>
                <a:ext cx="140459" cy="39916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34D6F14-5033-4BEC-A81F-424858D5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Workflow </a:t>
            </a:r>
            <a:r>
              <a:rPr lang="ko-KR" altLang="en-US" dirty="0"/>
              <a:t>생성 </a:t>
            </a:r>
            <a:r>
              <a:rPr lang="en-US" altLang="ko-KR" dirty="0"/>
              <a:t>(Option</a:t>
            </a:r>
            <a:r>
              <a:rPr lang="ko-KR" altLang="en-US" dirty="0"/>
              <a:t>별 </a:t>
            </a:r>
            <a:r>
              <a:rPr lang="en-US" altLang="ko-KR" dirty="0"/>
              <a:t>Case)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2ACD7B-6317-4836-ADE1-9C5A1DE1C6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Copy</a:t>
            </a:r>
            <a:r>
              <a:rPr lang="ko-KR" altLang="en-US" dirty="0"/>
              <a:t>의 경우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1-1. </a:t>
            </a:r>
            <a:r>
              <a:rPr lang="ko-KR" altLang="en-US" dirty="0"/>
              <a:t>영역 선택 시 </a:t>
            </a:r>
            <a:r>
              <a:rPr lang="en-US" altLang="ko-KR" dirty="0"/>
              <a:t>select box </a:t>
            </a:r>
            <a:r>
              <a:rPr lang="ko-KR" altLang="en-US" dirty="0"/>
              <a:t>표시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1-2. </a:t>
            </a:r>
            <a:r>
              <a:rPr lang="ko-KR" altLang="en-US" dirty="0"/>
              <a:t>선택된 </a:t>
            </a:r>
            <a:r>
              <a:rPr lang="ko-KR" altLang="en-US" dirty="0" err="1"/>
              <a:t>워크벤치명</a:t>
            </a:r>
            <a:r>
              <a:rPr lang="ko-KR" altLang="en-US" dirty="0"/>
              <a:t> 표시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1-3. </a:t>
            </a:r>
            <a:r>
              <a:rPr lang="ko-KR" altLang="en-US" dirty="0"/>
              <a:t>프로젝트명</a:t>
            </a:r>
            <a:r>
              <a:rPr lang="en-US" altLang="ko-KR" dirty="0"/>
              <a:t>, </a:t>
            </a:r>
            <a:r>
              <a:rPr lang="ko-KR" altLang="en-US" dirty="0" err="1"/>
              <a:t>워크벤치명</a:t>
            </a:r>
            <a:r>
              <a:rPr lang="ko-KR" altLang="en-US" dirty="0"/>
              <a:t> 통합검색</a:t>
            </a:r>
            <a:endParaRPr lang="en-US" altLang="ko-KR" dirty="0"/>
          </a:p>
          <a:p>
            <a:pPr marL="90488" indent="-1588">
              <a:spcBef>
                <a:spcPts val="300"/>
              </a:spcBef>
              <a:buNone/>
            </a:pPr>
            <a:r>
              <a:rPr lang="en-US" altLang="ko-KR" dirty="0"/>
              <a:t>1-4. </a:t>
            </a:r>
            <a:r>
              <a:rPr lang="ko-KR" altLang="en-US" dirty="0"/>
              <a:t>프로젝트명  </a:t>
            </a:r>
            <a:r>
              <a:rPr lang="en-US" altLang="ko-KR" dirty="0"/>
              <a:t>(option title</a:t>
            </a:r>
            <a:r>
              <a:rPr lang="ko-KR" altLang="en-US" dirty="0"/>
              <a:t>로 선택 불가</a:t>
            </a:r>
            <a:r>
              <a:rPr lang="en-US" altLang="ko-KR" dirty="0"/>
              <a:t>)</a:t>
            </a:r>
          </a:p>
          <a:p>
            <a:pPr marL="90488" indent="-1588">
              <a:spcBef>
                <a:spcPts val="300"/>
              </a:spcBef>
              <a:buNone/>
            </a:pPr>
            <a:r>
              <a:rPr lang="en-US" altLang="ko-KR" dirty="0"/>
              <a:t>1-5. </a:t>
            </a:r>
            <a:r>
              <a:rPr lang="ko-KR" altLang="en-US" dirty="0" err="1"/>
              <a:t>워크벤치명</a:t>
            </a:r>
            <a:r>
              <a:rPr lang="en-US" altLang="ko-KR" dirty="0"/>
              <a:t> </a:t>
            </a:r>
          </a:p>
          <a:p>
            <a:pPr marL="90488" indent="-1588">
              <a:spcBef>
                <a:spcPts val="300"/>
              </a:spcBef>
              <a:buNone/>
            </a:pPr>
            <a:r>
              <a:rPr lang="ko-KR" altLang="en-US" dirty="0"/>
              <a:t>마우스 오버 시 혹은 선택 시 배경효과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 Shared Files Copy</a:t>
            </a:r>
            <a:r>
              <a:rPr lang="ko-KR" altLang="en-US" dirty="0"/>
              <a:t>일 경우</a:t>
            </a:r>
            <a:endParaRPr lang="en-US" altLang="ko-KR" dirty="0"/>
          </a:p>
          <a:p>
            <a:pPr marL="88900" indent="0">
              <a:buNone/>
            </a:pPr>
            <a:r>
              <a:rPr lang="en-US" altLang="ko-KR" dirty="0"/>
              <a:t>2-1. </a:t>
            </a:r>
            <a:r>
              <a:rPr lang="ko-KR" altLang="en-US" dirty="0" err="1"/>
              <a:t>워크벤치명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D0C211-ED99-4004-BEF0-5940A721D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01_06_ </a:t>
            </a:r>
            <a:r>
              <a:rPr lang="ko-KR" altLang="en-US" dirty="0"/>
              <a:t>작업파일 생성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427C39-D790-462B-9633-1EC24BFA7A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옵션별</a:t>
            </a:r>
            <a:r>
              <a:rPr lang="ko-KR" altLang="en-US" dirty="0"/>
              <a:t> 하단 영역 </a:t>
            </a:r>
            <a:r>
              <a:rPr lang="en-US" altLang="ko-KR" dirty="0" err="1"/>
              <a:t>Case_workflow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9A2E42E-62A6-4690-AA7B-E17F460F11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err="1"/>
              <a:t>Projcet</a:t>
            </a:r>
            <a:r>
              <a:rPr lang="en-US" altLang="ko-KR" dirty="0"/>
              <a:t> &gt; Create File Popup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87E1A37-6D08-491D-80A9-CF80379634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40" name="그래픽 10">
            <a:extLst>
              <a:ext uri="{FF2B5EF4-FFF2-40B4-BE49-F238E27FC236}">
                <a16:creationId xmlns:a16="http://schemas.microsoft.com/office/drawing/2014/main" id="{7362D397-8F5A-429E-B700-19535DD92DBB}"/>
              </a:ext>
            </a:extLst>
          </p:cNvPr>
          <p:cNvSpPr/>
          <p:nvPr/>
        </p:nvSpPr>
        <p:spPr>
          <a:xfrm>
            <a:off x="362160" y="1383253"/>
            <a:ext cx="3983519" cy="1425213"/>
          </a:xfrm>
          <a:custGeom>
            <a:avLst/>
            <a:gdLst>
              <a:gd name="connsiteX0" fmla="*/ 0 w 7800975"/>
              <a:gd name="connsiteY0" fmla="*/ 160 h 1000125"/>
              <a:gd name="connsiteX1" fmla="*/ 7800975 w 7800975"/>
              <a:gd name="connsiteY1" fmla="*/ 160 h 1000125"/>
              <a:gd name="connsiteX2" fmla="*/ 7800975 w 7800975"/>
              <a:gd name="connsiteY2" fmla="*/ 1000285 h 1000125"/>
              <a:gd name="connsiteX3" fmla="*/ 0 w 7800975"/>
              <a:gd name="connsiteY3" fmla="*/ 100028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975" h="1000125">
                <a:moveTo>
                  <a:pt x="0" y="160"/>
                </a:moveTo>
                <a:lnTo>
                  <a:pt x="7800975" y="160"/>
                </a:lnTo>
                <a:lnTo>
                  <a:pt x="7800975" y="1000285"/>
                </a:lnTo>
                <a:lnTo>
                  <a:pt x="0" y="1000285"/>
                </a:lnTo>
                <a:close/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41" name="그래픽 10">
            <a:extLst>
              <a:ext uri="{FF2B5EF4-FFF2-40B4-BE49-F238E27FC236}">
                <a16:creationId xmlns:a16="http://schemas.microsoft.com/office/drawing/2014/main" id="{F10FDCD4-30EE-4E76-808F-A364582A4B82}"/>
              </a:ext>
            </a:extLst>
          </p:cNvPr>
          <p:cNvSpPr txBox="1"/>
          <p:nvPr/>
        </p:nvSpPr>
        <p:spPr>
          <a:xfrm>
            <a:off x="551708" y="1498260"/>
            <a:ext cx="8018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Option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B1A0264-B87F-4023-82AC-2624B96A65FF}"/>
              </a:ext>
            </a:extLst>
          </p:cNvPr>
          <p:cNvSpPr/>
          <p:nvPr/>
        </p:nvSpPr>
        <p:spPr>
          <a:xfrm>
            <a:off x="306811" y="114988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ABB59F-6F9C-4C39-9120-74C67C9B1AEF}"/>
              </a:ext>
            </a:extLst>
          </p:cNvPr>
          <p:cNvSpPr txBox="1"/>
          <p:nvPr/>
        </p:nvSpPr>
        <p:spPr>
          <a:xfrm>
            <a:off x="2577224" y="2302186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27BFB56-2B19-4FA1-AD2C-569B7621C2A9}"/>
              </a:ext>
            </a:extLst>
          </p:cNvPr>
          <p:cNvSpPr/>
          <p:nvPr/>
        </p:nvSpPr>
        <p:spPr>
          <a:xfrm>
            <a:off x="299700" y="341874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42" name="그래픽 8">
            <a:extLst>
              <a:ext uri="{FF2B5EF4-FFF2-40B4-BE49-F238E27FC236}">
                <a16:creationId xmlns:a16="http://schemas.microsoft.com/office/drawing/2014/main" id="{577A8B1C-F77E-4957-B2ED-0A7EB29C5FB9}"/>
              </a:ext>
            </a:extLst>
          </p:cNvPr>
          <p:cNvGrpSpPr/>
          <p:nvPr/>
        </p:nvGrpSpPr>
        <p:grpSpPr>
          <a:xfrm>
            <a:off x="1573886" y="1591082"/>
            <a:ext cx="532406" cy="230832"/>
            <a:chOff x="6903425" y="2765060"/>
            <a:chExt cx="532406" cy="230832"/>
          </a:xfrm>
        </p:grpSpPr>
        <p:sp>
          <p:nvSpPr>
            <p:cNvPr id="43" name="그래픽 8">
              <a:extLst>
                <a:ext uri="{FF2B5EF4-FFF2-40B4-BE49-F238E27FC236}">
                  <a16:creationId xmlns:a16="http://schemas.microsoft.com/office/drawing/2014/main" id="{E1D99E6E-79EC-4A50-857C-F809235FB50B}"/>
                </a:ext>
              </a:extLst>
            </p:cNvPr>
            <p:cNvSpPr/>
            <p:nvPr/>
          </p:nvSpPr>
          <p:spPr>
            <a:xfrm>
              <a:off x="6903425" y="2852151"/>
              <a:ext cx="98560" cy="98560"/>
            </a:xfrm>
            <a:prstGeom prst="ellipse">
              <a:avLst/>
            </a:prstGeom>
            <a:noFill/>
            <a:ln w="7309" cap="flat">
              <a:solidFill>
                <a:schemeClr val="bg1">
                  <a:lumMod val="6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4" name="그래픽 8">
              <a:extLst>
                <a:ext uri="{FF2B5EF4-FFF2-40B4-BE49-F238E27FC236}">
                  <a16:creationId xmlns:a16="http://schemas.microsoft.com/office/drawing/2014/main" id="{31982DBD-004C-4468-B024-5FE69F845504}"/>
                </a:ext>
              </a:extLst>
            </p:cNvPr>
            <p:cNvSpPr txBox="1"/>
            <p:nvPr/>
          </p:nvSpPr>
          <p:spPr>
            <a:xfrm>
              <a:off x="7020333" y="2765060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New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</p:grpSp>
      <p:sp>
        <p:nvSpPr>
          <p:cNvPr id="45" name="그래픽 8">
            <a:extLst>
              <a:ext uri="{FF2B5EF4-FFF2-40B4-BE49-F238E27FC236}">
                <a16:creationId xmlns:a16="http://schemas.microsoft.com/office/drawing/2014/main" id="{59877363-C362-4DAA-8666-0C985FAF145B}"/>
              </a:ext>
            </a:extLst>
          </p:cNvPr>
          <p:cNvSpPr txBox="1"/>
          <p:nvPr/>
        </p:nvSpPr>
        <p:spPr>
          <a:xfrm>
            <a:off x="3001080" y="1588701"/>
            <a:ext cx="1133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Shared Files Copy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1780900-558C-45DF-BC87-83D527200908}"/>
              </a:ext>
            </a:extLst>
          </p:cNvPr>
          <p:cNvGrpSpPr/>
          <p:nvPr/>
        </p:nvGrpSpPr>
        <p:grpSpPr>
          <a:xfrm>
            <a:off x="2236081" y="1581555"/>
            <a:ext cx="554647" cy="230832"/>
            <a:chOff x="5621194" y="4852955"/>
            <a:chExt cx="554647" cy="230832"/>
          </a:xfrm>
        </p:grpSpPr>
        <p:sp>
          <p:nvSpPr>
            <p:cNvPr id="53" name="그래픽 8">
              <a:extLst>
                <a:ext uri="{FF2B5EF4-FFF2-40B4-BE49-F238E27FC236}">
                  <a16:creationId xmlns:a16="http://schemas.microsoft.com/office/drawing/2014/main" id="{E424B0E8-57BF-450E-B7B6-2F61E76577D1}"/>
                </a:ext>
              </a:extLst>
            </p:cNvPr>
            <p:cNvSpPr txBox="1"/>
            <p:nvPr/>
          </p:nvSpPr>
          <p:spPr>
            <a:xfrm>
              <a:off x="5721871" y="4852955"/>
              <a:ext cx="453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Copy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  <p:sp>
          <p:nvSpPr>
            <p:cNvPr id="54" name="그래픽 8">
              <a:extLst>
                <a:ext uri="{FF2B5EF4-FFF2-40B4-BE49-F238E27FC236}">
                  <a16:creationId xmlns:a16="http://schemas.microsoft.com/office/drawing/2014/main" id="{AE6EB8F6-3B94-41B3-8D6A-FC530E66B4F9}"/>
                </a:ext>
              </a:extLst>
            </p:cNvPr>
            <p:cNvSpPr/>
            <p:nvPr/>
          </p:nvSpPr>
          <p:spPr>
            <a:xfrm>
              <a:off x="5647614" y="4971597"/>
              <a:ext cx="45719" cy="45719"/>
            </a:xfrm>
            <a:prstGeom prst="ellipse">
              <a:avLst/>
            </a:prstGeom>
            <a:solidFill>
              <a:schemeClr val="tx1"/>
            </a:soli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55" name="그래픽 8">
              <a:extLst>
                <a:ext uri="{FF2B5EF4-FFF2-40B4-BE49-F238E27FC236}">
                  <a16:creationId xmlns:a16="http://schemas.microsoft.com/office/drawing/2014/main" id="{4350DC90-EAB5-48D7-96ED-92197291435E}"/>
                </a:ext>
              </a:extLst>
            </p:cNvPr>
            <p:cNvSpPr/>
            <p:nvPr/>
          </p:nvSpPr>
          <p:spPr>
            <a:xfrm>
              <a:off x="5621194" y="4940046"/>
              <a:ext cx="98560" cy="98560"/>
            </a:xfrm>
            <a:prstGeom prst="ellipse">
              <a:avLst/>
            </a:prstGeom>
            <a:noFill/>
            <a:ln w="7309" cap="flat">
              <a:solidFill>
                <a:schemeClr val="bg1">
                  <a:lumMod val="6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56" name="그래픽 8">
            <a:extLst>
              <a:ext uri="{FF2B5EF4-FFF2-40B4-BE49-F238E27FC236}">
                <a16:creationId xmlns:a16="http://schemas.microsoft.com/office/drawing/2014/main" id="{6FA5E3DE-2F78-4053-BFAB-DE137C941CF0}"/>
              </a:ext>
            </a:extLst>
          </p:cNvPr>
          <p:cNvSpPr/>
          <p:nvPr/>
        </p:nvSpPr>
        <p:spPr>
          <a:xfrm>
            <a:off x="2891764" y="1674882"/>
            <a:ext cx="98560" cy="98560"/>
          </a:xfrm>
          <a:prstGeom prst="ellipse">
            <a:avLst/>
          </a:prstGeom>
          <a:noFill/>
          <a:ln w="7309" cap="flat">
            <a:solidFill>
              <a:schemeClr val="bg1">
                <a:lumMod val="6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57" name="그래픽 8">
            <a:extLst>
              <a:ext uri="{FF2B5EF4-FFF2-40B4-BE49-F238E27FC236}">
                <a16:creationId xmlns:a16="http://schemas.microsoft.com/office/drawing/2014/main" id="{89D1AF9F-A24E-49CE-8100-66AB22ABB265}"/>
              </a:ext>
            </a:extLst>
          </p:cNvPr>
          <p:cNvGrpSpPr/>
          <p:nvPr/>
        </p:nvGrpSpPr>
        <p:grpSpPr>
          <a:xfrm>
            <a:off x="579179" y="2240549"/>
            <a:ext cx="3648308" cy="365691"/>
            <a:chOff x="299701" y="5134272"/>
            <a:chExt cx="3640487" cy="365691"/>
          </a:xfrm>
        </p:grpSpPr>
        <p:grpSp>
          <p:nvGrpSpPr>
            <p:cNvPr id="58" name="그래픽 8">
              <a:extLst>
                <a:ext uri="{FF2B5EF4-FFF2-40B4-BE49-F238E27FC236}">
                  <a16:creationId xmlns:a16="http://schemas.microsoft.com/office/drawing/2014/main" id="{5C44C1C5-1B18-451B-A62C-DF93CF3A76E2}"/>
                </a:ext>
              </a:extLst>
            </p:cNvPr>
            <p:cNvGrpSpPr/>
            <p:nvPr/>
          </p:nvGrpSpPr>
          <p:grpSpPr>
            <a:xfrm>
              <a:off x="299701" y="5134272"/>
              <a:ext cx="3640487" cy="365691"/>
              <a:chOff x="299701" y="5134272"/>
              <a:chExt cx="3640487" cy="365691"/>
            </a:xfrm>
          </p:grpSpPr>
          <p:sp>
            <p:nvSpPr>
              <p:cNvPr id="60" name="그래픽 8">
                <a:extLst>
                  <a:ext uri="{FF2B5EF4-FFF2-40B4-BE49-F238E27FC236}">
                    <a16:creationId xmlns:a16="http://schemas.microsoft.com/office/drawing/2014/main" id="{B973A0A7-F03B-4164-8F15-C1BA82CAA476}"/>
                  </a:ext>
                </a:extLst>
              </p:cNvPr>
              <p:cNvSpPr/>
              <p:nvPr/>
            </p:nvSpPr>
            <p:spPr>
              <a:xfrm>
                <a:off x="299701" y="5134272"/>
                <a:ext cx="1720541" cy="365691"/>
              </a:xfrm>
              <a:custGeom>
                <a:avLst/>
                <a:gdLst>
                  <a:gd name="connsiteX0" fmla="*/ 0 w 2632981"/>
                  <a:gd name="connsiteY0" fmla="*/ 470 h 365691"/>
                  <a:gd name="connsiteX1" fmla="*/ 2632981 w 2632981"/>
                  <a:gd name="connsiteY1" fmla="*/ 470 h 365691"/>
                  <a:gd name="connsiteX2" fmla="*/ 2632981 w 2632981"/>
                  <a:gd name="connsiteY2" fmla="*/ 366162 h 365691"/>
                  <a:gd name="connsiteX3" fmla="*/ 0 w 2632981"/>
                  <a:gd name="connsiteY3" fmla="*/ 366162 h 365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2981" h="365691">
                    <a:moveTo>
                      <a:pt x="0" y="470"/>
                    </a:moveTo>
                    <a:lnTo>
                      <a:pt x="2632981" y="470"/>
                    </a:lnTo>
                    <a:lnTo>
                      <a:pt x="2632981" y="366162"/>
                    </a:lnTo>
                    <a:lnTo>
                      <a:pt x="0" y="366162"/>
                    </a:lnTo>
                    <a:close/>
                  </a:path>
                </a:pathLst>
              </a:custGeom>
              <a:solidFill>
                <a:srgbClr val="FFFFFF"/>
              </a:solidFill>
              <a:ln w="7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61" name="그래픽 8">
                <a:extLst>
                  <a:ext uri="{FF2B5EF4-FFF2-40B4-BE49-F238E27FC236}">
                    <a16:creationId xmlns:a16="http://schemas.microsoft.com/office/drawing/2014/main" id="{F2E51ACA-B006-4CFB-B58B-763E2D58BA92}"/>
                  </a:ext>
                </a:extLst>
              </p:cNvPr>
              <p:cNvSpPr/>
              <p:nvPr/>
            </p:nvSpPr>
            <p:spPr>
              <a:xfrm>
                <a:off x="303356" y="5137929"/>
                <a:ext cx="3636832" cy="358377"/>
              </a:xfrm>
              <a:custGeom>
                <a:avLst/>
                <a:gdLst>
                  <a:gd name="connsiteX0" fmla="*/ 0 w 2625667"/>
                  <a:gd name="connsiteY0" fmla="*/ 470 h 358377"/>
                  <a:gd name="connsiteX1" fmla="*/ 2625667 w 2625667"/>
                  <a:gd name="connsiteY1" fmla="*/ 470 h 358377"/>
                  <a:gd name="connsiteX2" fmla="*/ 2625667 w 2625667"/>
                  <a:gd name="connsiteY2" fmla="*/ 358848 h 358377"/>
                  <a:gd name="connsiteX3" fmla="*/ 0 w 2625667"/>
                  <a:gd name="connsiteY3" fmla="*/ 358848 h 358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7" h="358377">
                    <a:moveTo>
                      <a:pt x="0" y="470"/>
                    </a:moveTo>
                    <a:lnTo>
                      <a:pt x="2625667" y="470"/>
                    </a:lnTo>
                    <a:lnTo>
                      <a:pt x="2625667" y="358848"/>
                    </a:lnTo>
                    <a:lnTo>
                      <a:pt x="0" y="358848"/>
                    </a:lnTo>
                    <a:close/>
                  </a:path>
                </a:pathLst>
              </a:custGeom>
              <a:noFill/>
              <a:ln w="7309" cap="flat">
                <a:solidFill>
                  <a:srgbClr val="BCE0F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sp>
          <p:nvSpPr>
            <p:cNvPr id="59" name="그래픽 8">
              <a:extLst>
                <a:ext uri="{FF2B5EF4-FFF2-40B4-BE49-F238E27FC236}">
                  <a16:creationId xmlns:a16="http://schemas.microsoft.com/office/drawing/2014/main" id="{CDC329B3-6158-4226-B847-23FE61638471}"/>
                </a:ext>
              </a:extLst>
            </p:cNvPr>
            <p:cNvSpPr txBox="1"/>
            <p:nvPr/>
          </p:nvSpPr>
          <p:spPr>
            <a:xfrm>
              <a:off x="354536" y="5212887"/>
              <a:ext cx="204936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Please select a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Workflow file to </a:t>
              </a:r>
              <a:r>
                <a:rPr kumimoji="0" lang="en-US" altLang="ko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deplicate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BCDE128-58FF-48FA-B0D6-1D9195428147}"/>
              </a:ext>
            </a:extLst>
          </p:cNvPr>
          <p:cNvSpPr/>
          <p:nvPr/>
        </p:nvSpPr>
        <p:spPr>
          <a:xfrm>
            <a:off x="518382" y="2187988"/>
            <a:ext cx="3768201" cy="474619"/>
          </a:xfrm>
          <a:prstGeom prst="rect">
            <a:avLst/>
          </a:prstGeom>
          <a:noFill/>
          <a:ln w="561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3" name="그래픽 8">
            <a:extLst>
              <a:ext uri="{FF2B5EF4-FFF2-40B4-BE49-F238E27FC236}">
                <a16:creationId xmlns:a16="http://schemas.microsoft.com/office/drawing/2014/main" id="{7437836D-F706-4F23-B93F-12740AAA981A}"/>
              </a:ext>
            </a:extLst>
          </p:cNvPr>
          <p:cNvSpPr/>
          <p:nvPr/>
        </p:nvSpPr>
        <p:spPr>
          <a:xfrm>
            <a:off x="3966671" y="2398556"/>
            <a:ext cx="104021" cy="63857"/>
          </a:xfrm>
          <a:custGeom>
            <a:avLst/>
            <a:gdLst>
              <a:gd name="connsiteX0" fmla="*/ 34702 w 68750"/>
              <a:gd name="connsiteY0" fmla="*/ 45104 h 44614"/>
              <a:gd name="connsiteX1" fmla="*/ 327 w 68750"/>
              <a:gd name="connsiteY1" fmla="*/ 10729 h 44614"/>
              <a:gd name="connsiteX2" fmla="*/ 10566 w 68750"/>
              <a:gd name="connsiteY2" fmla="*/ 490 h 44614"/>
              <a:gd name="connsiteX3" fmla="*/ 34702 w 68750"/>
              <a:gd name="connsiteY3" fmla="*/ 24626 h 44614"/>
              <a:gd name="connsiteX4" fmla="*/ 58838 w 68750"/>
              <a:gd name="connsiteY4" fmla="*/ 490 h 44614"/>
              <a:gd name="connsiteX5" fmla="*/ 69077 w 68750"/>
              <a:gd name="connsiteY5" fmla="*/ 10729 h 4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50" h="44614">
                <a:moveTo>
                  <a:pt x="34702" y="45104"/>
                </a:moveTo>
                <a:lnTo>
                  <a:pt x="327" y="10729"/>
                </a:lnTo>
                <a:lnTo>
                  <a:pt x="10566" y="490"/>
                </a:lnTo>
                <a:lnTo>
                  <a:pt x="34702" y="24626"/>
                </a:lnTo>
                <a:lnTo>
                  <a:pt x="58838" y="490"/>
                </a:lnTo>
                <a:lnTo>
                  <a:pt x="69077" y="10729"/>
                </a:lnTo>
                <a:close/>
              </a:path>
            </a:pathLst>
          </a:custGeom>
          <a:solidFill>
            <a:schemeClr val="tx1"/>
          </a:solidFill>
          <a:ln w="73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01" name="그래픽 10">
            <a:extLst>
              <a:ext uri="{FF2B5EF4-FFF2-40B4-BE49-F238E27FC236}">
                <a16:creationId xmlns:a16="http://schemas.microsoft.com/office/drawing/2014/main" id="{B26FFF66-93D0-4287-AEB5-94AA2ADFF784}"/>
              </a:ext>
            </a:extLst>
          </p:cNvPr>
          <p:cNvSpPr/>
          <p:nvPr/>
        </p:nvSpPr>
        <p:spPr>
          <a:xfrm>
            <a:off x="334227" y="3705637"/>
            <a:ext cx="3983519" cy="1425213"/>
          </a:xfrm>
          <a:custGeom>
            <a:avLst/>
            <a:gdLst>
              <a:gd name="connsiteX0" fmla="*/ 0 w 7800975"/>
              <a:gd name="connsiteY0" fmla="*/ 160 h 1000125"/>
              <a:gd name="connsiteX1" fmla="*/ 7800975 w 7800975"/>
              <a:gd name="connsiteY1" fmla="*/ 160 h 1000125"/>
              <a:gd name="connsiteX2" fmla="*/ 7800975 w 7800975"/>
              <a:gd name="connsiteY2" fmla="*/ 1000285 h 1000125"/>
              <a:gd name="connsiteX3" fmla="*/ 0 w 7800975"/>
              <a:gd name="connsiteY3" fmla="*/ 100028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975" h="1000125">
                <a:moveTo>
                  <a:pt x="0" y="160"/>
                </a:moveTo>
                <a:lnTo>
                  <a:pt x="7800975" y="160"/>
                </a:lnTo>
                <a:lnTo>
                  <a:pt x="7800975" y="1000285"/>
                </a:lnTo>
                <a:lnTo>
                  <a:pt x="0" y="1000285"/>
                </a:lnTo>
                <a:close/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02" name="그래픽 10">
            <a:extLst>
              <a:ext uri="{FF2B5EF4-FFF2-40B4-BE49-F238E27FC236}">
                <a16:creationId xmlns:a16="http://schemas.microsoft.com/office/drawing/2014/main" id="{3B3F3ACF-92DE-40B9-A119-68861A78EEB2}"/>
              </a:ext>
            </a:extLst>
          </p:cNvPr>
          <p:cNvSpPr txBox="1"/>
          <p:nvPr/>
        </p:nvSpPr>
        <p:spPr>
          <a:xfrm>
            <a:off x="523775" y="3820644"/>
            <a:ext cx="8018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Option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C2CC3-B946-4EA7-B646-677225D7F1BC}"/>
              </a:ext>
            </a:extLst>
          </p:cNvPr>
          <p:cNvSpPr txBox="1"/>
          <p:nvPr/>
        </p:nvSpPr>
        <p:spPr>
          <a:xfrm>
            <a:off x="523805" y="1138440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Copy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일 경우</a:t>
            </a:r>
          </a:p>
        </p:txBody>
      </p:sp>
      <p:grpSp>
        <p:nvGrpSpPr>
          <p:cNvPr id="118" name="그래픽 8">
            <a:extLst>
              <a:ext uri="{FF2B5EF4-FFF2-40B4-BE49-F238E27FC236}">
                <a16:creationId xmlns:a16="http://schemas.microsoft.com/office/drawing/2014/main" id="{E105EE50-5D23-4908-8190-76FD1FBCF94C}"/>
              </a:ext>
            </a:extLst>
          </p:cNvPr>
          <p:cNvGrpSpPr/>
          <p:nvPr/>
        </p:nvGrpSpPr>
        <p:grpSpPr>
          <a:xfrm>
            <a:off x="551246" y="4562933"/>
            <a:ext cx="3648308" cy="365691"/>
            <a:chOff x="299701" y="5134272"/>
            <a:chExt cx="3640487" cy="365691"/>
          </a:xfrm>
        </p:grpSpPr>
        <p:grpSp>
          <p:nvGrpSpPr>
            <p:cNvPr id="119" name="그래픽 8">
              <a:extLst>
                <a:ext uri="{FF2B5EF4-FFF2-40B4-BE49-F238E27FC236}">
                  <a16:creationId xmlns:a16="http://schemas.microsoft.com/office/drawing/2014/main" id="{69CB9D19-60AB-4B2F-B73C-34FECE73D5CC}"/>
                </a:ext>
              </a:extLst>
            </p:cNvPr>
            <p:cNvGrpSpPr/>
            <p:nvPr/>
          </p:nvGrpSpPr>
          <p:grpSpPr>
            <a:xfrm>
              <a:off x="299701" y="5134272"/>
              <a:ext cx="3640487" cy="365691"/>
              <a:chOff x="299701" y="5134272"/>
              <a:chExt cx="3640487" cy="365691"/>
            </a:xfrm>
          </p:grpSpPr>
          <p:sp>
            <p:nvSpPr>
              <p:cNvPr id="121" name="그래픽 8">
                <a:extLst>
                  <a:ext uri="{FF2B5EF4-FFF2-40B4-BE49-F238E27FC236}">
                    <a16:creationId xmlns:a16="http://schemas.microsoft.com/office/drawing/2014/main" id="{16715092-ED40-43F0-86F4-74594BF393F9}"/>
                  </a:ext>
                </a:extLst>
              </p:cNvPr>
              <p:cNvSpPr/>
              <p:nvPr/>
            </p:nvSpPr>
            <p:spPr>
              <a:xfrm>
                <a:off x="299701" y="5134272"/>
                <a:ext cx="1720541" cy="365691"/>
              </a:xfrm>
              <a:custGeom>
                <a:avLst/>
                <a:gdLst>
                  <a:gd name="connsiteX0" fmla="*/ 0 w 2632981"/>
                  <a:gd name="connsiteY0" fmla="*/ 470 h 365691"/>
                  <a:gd name="connsiteX1" fmla="*/ 2632981 w 2632981"/>
                  <a:gd name="connsiteY1" fmla="*/ 470 h 365691"/>
                  <a:gd name="connsiteX2" fmla="*/ 2632981 w 2632981"/>
                  <a:gd name="connsiteY2" fmla="*/ 366162 h 365691"/>
                  <a:gd name="connsiteX3" fmla="*/ 0 w 2632981"/>
                  <a:gd name="connsiteY3" fmla="*/ 366162 h 365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2981" h="365691">
                    <a:moveTo>
                      <a:pt x="0" y="470"/>
                    </a:moveTo>
                    <a:lnTo>
                      <a:pt x="2632981" y="470"/>
                    </a:lnTo>
                    <a:lnTo>
                      <a:pt x="2632981" y="366162"/>
                    </a:lnTo>
                    <a:lnTo>
                      <a:pt x="0" y="366162"/>
                    </a:lnTo>
                    <a:close/>
                  </a:path>
                </a:pathLst>
              </a:custGeom>
              <a:solidFill>
                <a:srgbClr val="FFFFFF"/>
              </a:solidFill>
              <a:ln w="7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22" name="그래픽 8">
                <a:extLst>
                  <a:ext uri="{FF2B5EF4-FFF2-40B4-BE49-F238E27FC236}">
                    <a16:creationId xmlns:a16="http://schemas.microsoft.com/office/drawing/2014/main" id="{16FAF5A0-5844-4DC5-9EA5-603B179D181E}"/>
                  </a:ext>
                </a:extLst>
              </p:cNvPr>
              <p:cNvSpPr/>
              <p:nvPr/>
            </p:nvSpPr>
            <p:spPr>
              <a:xfrm>
                <a:off x="303356" y="5137929"/>
                <a:ext cx="3636832" cy="358377"/>
              </a:xfrm>
              <a:custGeom>
                <a:avLst/>
                <a:gdLst>
                  <a:gd name="connsiteX0" fmla="*/ 0 w 2625667"/>
                  <a:gd name="connsiteY0" fmla="*/ 470 h 358377"/>
                  <a:gd name="connsiteX1" fmla="*/ 2625667 w 2625667"/>
                  <a:gd name="connsiteY1" fmla="*/ 470 h 358377"/>
                  <a:gd name="connsiteX2" fmla="*/ 2625667 w 2625667"/>
                  <a:gd name="connsiteY2" fmla="*/ 358848 h 358377"/>
                  <a:gd name="connsiteX3" fmla="*/ 0 w 2625667"/>
                  <a:gd name="connsiteY3" fmla="*/ 358848 h 358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7" h="358377">
                    <a:moveTo>
                      <a:pt x="0" y="470"/>
                    </a:moveTo>
                    <a:lnTo>
                      <a:pt x="2625667" y="470"/>
                    </a:lnTo>
                    <a:lnTo>
                      <a:pt x="2625667" y="358848"/>
                    </a:lnTo>
                    <a:lnTo>
                      <a:pt x="0" y="358848"/>
                    </a:lnTo>
                    <a:close/>
                  </a:path>
                </a:pathLst>
              </a:custGeom>
              <a:noFill/>
              <a:ln w="7309" cap="flat">
                <a:solidFill>
                  <a:srgbClr val="BCE0F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sp>
          <p:nvSpPr>
            <p:cNvPr id="120" name="그래픽 8">
              <a:extLst>
                <a:ext uri="{FF2B5EF4-FFF2-40B4-BE49-F238E27FC236}">
                  <a16:creationId xmlns:a16="http://schemas.microsoft.com/office/drawing/2014/main" id="{BCA08F49-4E77-4A61-BA17-188037BD536F}"/>
                </a:ext>
              </a:extLst>
            </p:cNvPr>
            <p:cNvSpPr txBox="1"/>
            <p:nvPr/>
          </p:nvSpPr>
          <p:spPr>
            <a:xfrm>
              <a:off x="354536" y="5212887"/>
              <a:ext cx="19517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Please select the shared Workflow file.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44373FE5-3174-4E56-B2FD-112AB0E3C34C}"/>
              </a:ext>
            </a:extLst>
          </p:cNvPr>
          <p:cNvSpPr/>
          <p:nvPr/>
        </p:nvSpPr>
        <p:spPr>
          <a:xfrm>
            <a:off x="490449" y="4510372"/>
            <a:ext cx="3768201" cy="474619"/>
          </a:xfrm>
          <a:prstGeom prst="rect">
            <a:avLst/>
          </a:prstGeom>
          <a:noFill/>
          <a:ln w="561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4" name="그래픽 8">
            <a:extLst>
              <a:ext uri="{FF2B5EF4-FFF2-40B4-BE49-F238E27FC236}">
                <a16:creationId xmlns:a16="http://schemas.microsoft.com/office/drawing/2014/main" id="{3E53A962-4BEF-4AE4-8245-5C73C895B8C7}"/>
              </a:ext>
            </a:extLst>
          </p:cNvPr>
          <p:cNvSpPr/>
          <p:nvPr/>
        </p:nvSpPr>
        <p:spPr>
          <a:xfrm>
            <a:off x="3938738" y="4720940"/>
            <a:ext cx="104021" cy="63857"/>
          </a:xfrm>
          <a:custGeom>
            <a:avLst/>
            <a:gdLst>
              <a:gd name="connsiteX0" fmla="*/ 34702 w 68750"/>
              <a:gd name="connsiteY0" fmla="*/ 45104 h 44614"/>
              <a:gd name="connsiteX1" fmla="*/ 327 w 68750"/>
              <a:gd name="connsiteY1" fmla="*/ 10729 h 44614"/>
              <a:gd name="connsiteX2" fmla="*/ 10566 w 68750"/>
              <a:gd name="connsiteY2" fmla="*/ 490 h 44614"/>
              <a:gd name="connsiteX3" fmla="*/ 34702 w 68750"/>
              <a:gd name="connsiteY3" fmla="*/ 24626 h 44614"/>
              <a:gd name="connsiteX4" fmla="*/ 58838 w 68750"/>
              <a:gd name="connsiteY4" fmla="*/ 490 h 44614"/>
              <a:gd name="connsiteX5" fmla="*/ 69077 w 68750"/>
              <a:gd name="connsiteY5" fmla="*/ 10729 h 4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50" h="44614">
                <a:moveTo>
                  <a:pt x="34702" y="45104"/>
                </a:moveTo>
                <a:lnTo>
                  <a:pt x="327" y="10729"/>
                </a:lnTo>
                <a:lnTo>
                  <a:pt x="10566" y="490"/>
                </a:lnTo>
                <a:lnTo>
                  <a:pt x="34702" y="24626"/>
                </a:lnTo>
                <a:lnTo>
                  <a:pt x="58838" y="490"/>
                </a:lnTo>
                <a:lnTo>
                  <a:pt x="69077" y="10729"/>
                </a:lnTo>
                <a:close/>
              </a:path>
            </a:pathLst>
          </a:custGeom>
          <a:solidFill>
            <a:schemeClr val="tx1"/>
          </a:solidFill>
          <a:ln w="73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DA54DC2-A27E-45DE-B331-AF288393FA63}"/>
              </a:ext>
            </a:extLst>
          </p:cNvPr>
          <p:cNvSpPr txBox="1"/>
          <p:nvPr/>
        </p:nvSpPr>
        <p:spPr>
          <a:xfrm>
            <a:off x="5992425" y="1231539"/>
            <a:ext cx="5101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1-2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419EC5F-B707-4A6C-A498-30CC04ABF069}"/>
              </a:ext>
            </a:extLst>
          </p:cNvPr>
          <p:cNvSpPr txBox="1"/>
          <p:nvPr/>
        </p:nvSpPr>
        <p:spPr>
          <a:xfrm>
            <a:off x="7159687" y="165810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1-3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C2C574E-82AB-4E30-B257-82F461941E4F}"/>
              </a:ext>
            </a:extLst>
          </p:cNvPr>
          <p:cNvSpPr txBox="1"/>
          <p:nvPr/>
        </p:nvSpPr>
        <p:spPr>
          <a:xfrm>
            <a:off x="7036945" y="1900129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1-4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40B061B-D0FF-478D-9C0C-B05C9F43B7F9}"/>
              </a:ext>
            </a:extLst>
          </p:cNvPr>
          <p:cNvSpPr txBox="1"/>
          <p:nvPr/>
        </p:nvSpPr>
        <p:spPr>
          <a:xfrm>
            <a:off x="7970010" y="2055966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1-5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2BFCF22B-D504-4422-A417-6D4924F34F32}"/>
              </a:ext>
            </a:extLst>
          </p:cNvPr>
          <p:cNvSpPr txBox="1"/>
          <p:nvPr/>
        </p:nvSpPr>
        <p:spPr>
          <a:xfrm>
            <a:off x="5638508" y="4145189"/>
            <a:ext cx="5101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DCEA7E66-8EF6-468D-883F-736D7B557D0C}"/>
              </a:ext>
            </a:extLst>
          </p:cNvPr>
          <p:cNvGrpSpPr/>
          <p:nvPr/>
        </p:nvGrpSpPr>
        <p:grpSpPr>
          <a:xfrm>
            <a:off x="5906596" y="3543323"/>
            <a:ext cx="2640171" cy="1584720"/>
            <a:chOff x="9493592" y="5168709"/>
            <a:chExt cx="2640171" cy="1584720"/>
          </a:xfrm>
        </p:grpSpPr>
        <p:grpSp>
          <p:nvGrpSpPr>
            <p:cNvPr id="168" name="그래픽 8">
              <a:extLst>
                <a:ext uri="{FF2B5EF4-FFF2-40B4-BE49-F238E27FC236}">
                  <a16:creationId xmlns:a16="http://schemas.microsoft.com/office/drawing/2014/main" id="{8E3D599B-EC1C-4BD5-B438-DEFB6625EB49}"/>
                </a:ext>
              </a:extLst>
            </p:cNvPr>
            <p:cNvGrpSpPr/>
            <p:nvPr/>
          </p:nvGrpSpPr>
          <p:grpSpPr>
            <a:xfrm>
              <a:off x="9500782" y="5168709"/>
              <a:ext cx="2632981" cy="1584720"/>
              <a:chOff x="299700" y="5134272"/>
              <a:chExt cx="2632981" cy="1674848"/>
            </a:xfrm>
          </p:grpSpPr>
          <p:grpSp>
            <p:nvGrpSpPr>
              <p:cNvPr id="179" name="그래픽 8">
                <a:extLst>
                  <a:ext uri="{FF2B5EF4-FFF2-40B4-BE49-F238E27FC236}">
                    <a16:creationId xmlns:a16="http://schemas.microsoft.com/office/drawing/2014/main" id="{54E0EE03-53AE-4EDD-9A69-57C06D5151B0}"/>
                  </a:ext>
                </a:extLst>
              </p:cNvPr>
              <p:cNvGrpSpPr/>
              <p:nvPr/>
            </p:nvGrpSpPr>
            <p:grpSpPr>
              <a:xfrm>
                <a:off x="299700" y="5134272"/>
                <a:ext cx="2632981" cy="1674848"/>
                <a:chOff x="299700" y="5134272"/>
                <a:chExt cx="2632981" cy="1674848"/>
              </a:xfrm>
            </p:grpSpPr>
            <p:sp>
              <p:nvSpPr>
                <p:cNvPr id="182" name="그래픽 8">
                  <a:extLst>
                    <a:ext uri="{FF2B5EF4-FFF2-40B4-BE49-F238E27FC236}">
                      <a16:creationId xmlns:a16="http://schemas.microsoft.com/office/drawing/2014/main" id="{994DE8E7-A298-4EC7-BD4D-C0CD24F28F4B}"/>
                    </a:ext>
                  </a:extLst>
                </p:cNvPr>
                <p:cNvSpPr/>
                <p:nvPr/>
              </p:nvSpPr>
              <p:spPr>
                <a:xfrm>
                  <a:off x="299700" y="5134272"/>
                  <a:ext cx="2632981" cy="365691"/>
                </a:xfrm>
                <a:custGeom>
                  <a:avLst/>
                  <a:gdLst>
                    <a:gd name="connsiteX0" fmla="*/ 0 w 2632981"/>
                    <a:gd name="connsiteY0" fmla="*/ 470 h 365691"/>
                    <a:gd name="connsiteX1" fmla="*/ 2632981 w 2632981"/>
                    <a:gd name="connsiteY1" fmla="*/ 470 h 365691"/>
                    <a:gd name="connsiteX2" fmla="*/ 2632981 w 2632981"/>
                    <a:gd name="connsiteY2" fmla="*/ 366162 h 365691"/>
                    <a:gd name="connsiteX3" fmla="*/ 0 w 2632981"/>
                    <a:gd name="connsiteY3" fmla="*/ 366162 h 365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32981" h="365691">
                      <a:moveTo>
                        <a:pt x="0" y="470"/>
                      </a:moveTo>
                      <a:lnTo>
                        <a:pt x="2632981" y="470"/>
                      </a:lnTo>
                      <a:lnTo>
                        <a:pt x="2632981" y="366162"/>
                      </a:lnTo>
                      <a:lnTo>
                        <a:pt x="0" y="36616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183" name="그래픽 8">
                  <a:extLst>
                    <a:ext uri="{FF2B5EF4-FFF2-40B4-BE49-F238E27FC236}">
                      <a16:creationId xmlns:a16="http://schemas.microsoft.com/office/drawing/2014/main" id="{E25CB7C2-FF95-49A0-A319-6454F9BA6562}"/>
                    </a:ext>
                  </a:extLst>
                </p:cNvPr>
                <p:cNvSpPr/>
                <p:nvPr/>
              </p:nvSpPr>
              <p:spPr>
                <a:xfrm>
                  <a:off x="303356" y="5137929"/>
                  <a:ext cx="2625667" cy="1671191"/>
                </a:xfrm>
                <a:custGeom>
                  <a:avLst/>
                  <a:gdLst>
                    <a:gd name="connsiteX0" fmla="*/ 0 w 2625667"/>
                    <a:gd name="connsiteY0" fmla="*/ 470 h 358377"/>
                    <a:gd name="connsiteX1" fmla="*/ 2625667 w 2625667"/>
                    <a:gd name="connsiteY1" fmla="*/ 470 h 358377"/>
                    <a:gd name="connsiteX2" fmla="*/ 2625667 w 2625667"/>
                    <a:gd name="connsiteY2" fmla="*/ 358848 h 358377"/>
                    <a:gd name="connsiteX3" fmla="*/ 0 w 2625667"/>
                    <a:gd name="connsiteY3" fmla="*/ 358848 h 358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25667" h="358377">
                      <a:moveTo>
                        <a:pt x="0" y="470"/>
                      </a:moveTo>
                      <a:lnTo>
                        <a:pt x="2625667" y="470"/>
                      </a:lnTo>
                      <a:lnTo>
                        <a:pt x="2625667" y="358848"/>
                      </a:lnTo>
                      <a:lnTo>
                        <a:pt x="0" y="35884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309" cap="flat">
                  <a:solidFill>
                    <a:schemeClr val="bg1">
                      <a:lumMod val="6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184" name="그래픽 8">
                  <a:extLst>
                    <a:ext uri="{FF2B5EF4-FFF2-40B4-BE49-F238E27FC236}">
                      <a16:creationId xmlns:a16="http://schemas.microsoft.com/office/drawing/2014/main" id="{1D70209F-0F59-459E-8D74-12B024179A71}"/>
                    </a:ext>
                  </a:extLst>
                </p:cNvPr>
                <p:cNvSpPr/>
                <p:nvPr/>
              </p:nvSpPr>
              <p:spPr>
                <a:xfrm>
                  <a:off x="303356" y="5493016"/>
                  <a:ext cx="2625667" cy="242692"/>
                </a:xfrm>
                <a:custGeom>
                  <a:avLst/>
                  <a:gdLst>
                    <a:gd name="connsiteX0" fmla="*/ 0 w 2625667"/>
                    <a:gd name="connsiteY0" fmla="*/ 470 h 358377"/>
                    <a:gd name="connsiteX1" fmla="*/ 2625667 w 2625667"/>
                    <a:gd name="connsiteY1" fmla="*/ 470 h 358377"/>
                    <a:gd name="connsiteX2" fmla="*/ 2625667 w 2625667"/>
                    <a:gd name="connsiteY2" fmla="*/ 358848 h 358377"/>
                    <a:gd name="connsiteX3" fmla="*/ 0 w 2625667"/>
                    <a:gd name="connsiteY3" fmla="*/ 358848 h 358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25667" h="358377">
                      <a:moveTo>
                        <a:pt x="0" y="470"/>
                      </a:moveTo>
                      <a:lnTo>
                        <a:pt x="2625667" y="470"/>
                      </a:lnTo>
                      <a:lnTo>
                        <a:pt x="2625667" y="358848"/>
                      </a:lnTo>
                      <a:lnTo>
                        <a:pt x="0" y="358848"/>
                      </a:lnTo>
                      <a:close/>
                    </a:path>
                  </a:pathLst>
                </a:custGeom>
                <a:noFill/>
                <a:ln w="7309" cap="flat">
                  <a:solidFill>
                    <a:schemeClr val="bg1">
                      <a:lumMod val="6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</p:grpSp>
          <p:sp>
            <p:nvSpPr>
              <p:cNvPr id="180" name="그래픽 8">
                <a:extLst>
                  <a:ext uri="{FF2B5EF4-FFF2-40B4-BE49-F238E27FC236}">
                    <a16:creationId xmlns:a16="http://schemas.microsoft.com/office/drawing/2014/main" id="{421359B4-BE0C-4B76-915E-6A6647453189}"/>
                  </a:ext>
                </a:extLst>
              </p:cNvPr>
              <p:cNvSpPr txBox="1"/>
              <p:nvPr/>
            </p:nvSpPr>
            <p:spPr>
              <a:xfrm>
                <a:off x="354536" y="5212887"/>
                <a:ext cx="2350323" cy="227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rial"/>
                    <a:ea typeface="나눔고딕" panose="020D0604000000000000" pitchFamily="50" charset="-127"/>
                    <a:cs typeface="Arial"/>
                    <a:sym typeface="Arial"/>
                    <a:rtl val="0"/>
                  </a:rPr>
                  <a:t>2.5.15.EdgeX</a:t>
                </a:r>
                <a:r>
                  <a:rPr kumimoji="0" lang="ko-KR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rial"/>
                    <a:ea typeface="나눔고딕" panose="020D0604000000000000" pitchFamily="50" charset="-127"/>
                    <a:cs typeface="Arial"/>
                    <a:sym typeface="Arial"/>
                    <a:rtl val="0"/>
                  </a:rPr>
                  <a:t>로부터 데이터 적재하기</a:t>
                </a:r>
                <a:r>
                  <a:rPr kumimoji="0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rial"/>
                    <a:ea typeface="나눔고딕" panose="020D0604000000000000" pitchFamily="50" charset="-127"/>
                    <a:cs typeface="Arial"/>
                    <a:sym typeface="Arial"/>
                    <a:rtl val="0"/>
                  </a:rPr>
                  <a:t>(</a:t>
                </a:r>
                <a:r>
                  <a:rPr kumimoji="0" lang="en-US" altLang="ko-KR" sz="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rial"/>
                    <a:ea typeface="나눔고딕" panose="020D0604000000000000" pitchFamily="50" charset="-127"/>
                    <a:cs typeface="Arial"/>
                    <a:sym typeface="Arial"/>
                    <a:rtl val="0"/>
                  </a:rPr>
                  <a:t>subscrip</a:t>
                </a:r>
                <a:r>
                  <a:rPr kumimoji="0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rial"/>
                    <a:ea typeface="나눔고딕" panose="020D0604000000000000" pitchFamily="50" charset="-127"/>
                    <a:cs typeface="Arial"/>
                    <a:sym typeface="Arial"/>
                    <a:rtl val="0"/>
                  </a:rPr>
                  <a:t>···</a:t>
                </a:r>
              </a:p>
            </p:txBody>
          </p:sp>
          <p:sp>
            <p:nvSpPr>
              <p:cNvPr id="181" name="그래픽 8">
                <a:extLst>
                  <a:ext uri="{FF2B5EF4-FFF2-40B4-BE49-F238E27FC236}">
                    <a16:creationId xmlns:a16="http://schemas.microsoft.com/office/drawing/2014/main" id="{85AE6A81-E09C-4794-B45F-F46B44399DEC}"/>
                  </a:ext>
                </a:extLst>
              </p:cNvPr>
              <p:cNvSpPr txBox="1"/>
              <p:nvPr/>
            </p:nvSpPr>
            <p:spPr>
              <a:xfrm>
                <a:off x="354536" y="5501670"/>
                <a:ext cx="1220206" cy="243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Search the keyword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2699FB"/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endParaRPr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45236C9-4147-4361-BBEB-7F2DEC0B6CE3}"/>
                </a:ext>
              </a:extLst>
            </p:cNvPr>
            <p:cNvSpPr txBox="1"/>
            <p:nvPr/>
          </p:nvSpPr>
          <p:spPr>
            <a:xfrm>
              <a:off x="9493592" y="6415488"/>
              <a:ext cx="1769390" cy="174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[SNR001]2.5.15.InceptionServingExample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1DFC77E-E586-45DE-9337-897C38E75067}"/>
                </a:ext>
              </a:extLst>
            </p:cNvPr>
            <p:cNvSpPr txBox="1"/>
            <p:nvPr/>
          </p:nvSpPr>
          <p:spPr>
            <a:xfrm>
              <a:off x="9493592" y="6550029"/>
              <a:ext cx="1131506" cy="174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BeeAI</a:t>
              </a: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</a:t>
              </a:r>
              <a:r>
                <a:rPr kumimoji="0" lang="ko-KR" alt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모델 검증 및 평가</a:t>
              </a:r>
              <a:endParaRPr kumimoji="0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348F000-AD73-46FA-8C10-F4E42FAC9304}"/>
                </a:ext>
              </a:extLst>
            </p:cNvPr>
            <p:cNvSpPr/>
            <p:nvPr/>
          </p:nvSpPr>
          <p:spPr>
            <a:xfrm>
              <a:off x="9503789" y="6282483"/>
              <a:ext cx="2625666" cy="1601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FD8B06C-0CF7-4434-B7EB-88DB7F2A7CCD}"/>
                </a:ext>
              </a:extLst>
            </p:cNvPr>
            <p:cNvSpPr txBox="1"/>
            <p:nvPr/>
          </p:nvSpPr>
          <p:spPr>
            <a:xfrm>
              <a:off x="9493592" y="6271159"/>
              <a:ext cx="2155524" cy="174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2.5.15.EdgeX</a:t>
              </a:r>
              <a:r>
                <a:rPr kumimoji="0" lang="ko-KR" alt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로부터 데이터 적재하기</a:t>
              </a: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(subscription</a:t>
              </a:r>
              <a:r>
                <a:rPr kumimoji="0" lang="ko-KR" alt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적용</a:t>
              </a: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</a:p>
          </p:txBody>
        </p:sp>
        <p:sp>
          <p:nvSpPr>
            <p:cNvPr id="164" name="그래픽 8">
              <a:extLst>
                <a:ext uri="{FF2B5EF4-FFF2-40B4-BE49-F238E27FC236}">
                  <a16:creationId xmlns:a16="http://schemas.microsoft.com/office/drawing/2014/main" id="{53919875-AC1A-4B30-BF04-14CFBCE3809E}"/>
                </a:ext>
              </a:extLst>
            </p:cNvPr>
            <p:cNvSpPr/>
            <p:nvPr/>
          </p:nvSpPr>
          <p:spPr>
            <a:xfrm>
              <a:off x="11900769" y="5331192"/>
              <a:ext cx="68898" cy="42213"/>
            </a:xfrm>
            <a:custGeom>
              <a:avLst/>
              <a:gdLst>
                <a:gd name="connsiteX0" fmla="*/ 34702 w 68750"/>
                <a:gd name="connsiteY0" fmla="*/ 45104 h 44614"/>
                <a:gd name="connsiteX1" fmla="*/ 327 w 68750"/>
                <a:gd name="connsiteY1" fmla="*/ 10729 h 44614"/>
                <a:gd name="connsiteX2" fmla="*/ 10566 w 68750"/>
                <a:gd name="connsiteY2" fmla="*/ 490 h 44614"/>
                <a:gd name="connsiteX3" fmla="*/ 34702 w 68750"/>
                <a:gd name="connsiteY3" fmla="*/ 24626 h 44614"/>
                <a:gd name="connsiteX4" fmla="*/ 58838 w 68750"/>
                <a:gd name="connsiteY4" fmla="*/ 490 h 44614"/>
                <a:gd name="connsiteX5" fmla="*/ 69077 w 68750"/>
                <a:gd name="connsiteY5" fmla="*/ 10729 h 4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750" h="44614">
                  <a:moveTo>
                    <a:pt x="34702" y="45104"/>
                  </a:moveTo>
                  <a:lnTo>
                    <a:pt x="327" y="10729"/>
                  </a:lnTo>
                  <a:lnTo>
                    <a:pt x="10566" y="490"/>
                  </a:lnTo>
                  <a:lnTo>
                    <a:pt x="34702" y="24626"/>
                  </a:lnTo>
                  <a:lnTo>
                    <a:pt x="58838" y="490"/>
                  </a:lnTo>
                  <a:lnTo>
                    <a:pt x="69077" y="10729"/>
                  </a:lnTo>
                  <a:close/>
                </a:path>
              </a:pathLst>
            </a:custGeom>
            <a:solidFill>
              <a:schemeClr val="tx1"/>
            </a:soli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1E9B985-3064-4337-95AA-C364D7A06481}"/>
                </a:ext>
              </a:extLst>
            </p:cNvPr>
            <p:cNvSpPr txBox="1"/>
            <p:nvPr/>
          </p:nvSpPr>
          <p:spPr>
            <a:xfrm>
              <a:off x="9493592" y="5959995"/>
              <a:ext cx="1769390" cy="174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[SNR001]2.5.15.InceptionServingExample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6D1759B8-6A4E-43AE-A777-1B8B69BE8062}"/>
                </a:ext>
              </a:extLst>
            </p:cNvPr>
            <p:cNvSpPr txBox="1"/>
            <p:nvPr/>
          </p:nvSpPr>
          <p:spPr>
            <a:xfrm>
              <a:off x="9493592" y="6094536"/>
              <a:ext cx="1131506" cy="174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BeeAI</a:t>
              </a: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</a:t>
              </a:r>
              <a:r>
                <a:rPr kumimoji="0" lang="ko-KR" alt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모델 검증 및 평가</a:t>
              </a:r>
              <a:endParaRPr kumimoji="0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A0E854B-A0B9-4145-B9A9-CBFA73CBFB02}"/>
                </a:ext>
              </a:extLst>
            </p:cNvPr>
            <p:cNvSpPr txBox="1"/>
            <p:nvPr/>
          </p:nvSpPr>
          <p:spPr>
            <a:xfrm>
              <a:off x="9493592" y="5815666"/>
              <a:ext cx="2155524" cy="174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2.5.15.EdgeX</a:t>
              </a:r>
              <a:r>
                <a:rPr kumimoji="0" lang="ko-KR" alt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로부터 데이터 적재하기</a:t>
              </a: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(subscription</a:t>
              </a:r>
              <a:r>
                <a:rPr kumimoji="0" lang="ko-KR" alt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적용</a:t>
              </a:r>
              <a:r>
                <a:rPr kumimoji="0" lang="en-US" altLang="ko-KR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</a:p>
          </p:txBody>
        </p:sp>
      </p:grp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210CBD5E-4688-4103-96AC-C110DAF5EBB9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4286583" y="1498260"/>
            <a:ext cx="1607022" cy="927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F2A31F88-97FF-43F0-A126-051C7B56B304}"/>
              </a:ext>
            </a:extLst>
          </p:cNvPr>
          <p:cNvSpPr txBox="1"/>
          <p:nvPr/>
        </p:nvSpPr>
        <p:spPr>
          <a:xfrm>
            <a:off x="490449" y="3397722"/>
            <a:ext cx="16129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Shared Files Copy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일 경우</a:t>
            </a: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63881502-40FD-4908-95D1-94BC1356BA71}"/>
              </a:ext>
            </a:extLst>
          </p:cNvPr>
          <p:cNvGrpSpPr/>
          <p:nvPr/>
        </p:nvGrpSpPr>
        <p:grpSpPr>
          <a:xfrm>
            <a:off x="8402000" y="4115854"/>
            <a:ext cx="140459" cy="1020233"/>
            <a:chOff x="8405278" y="1904657"/>
            <a:chExt cx="140459" cy="1092740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A10FC6E9-D257-4769-9263-49DE74361553}"/>
                </a:ext>
              </a:extLst>
            </p:cNvPr>
            <p:cNvSpPr/>
            <p:nvPr/>
          </p:nvSpPr>
          <p:spPr>
            <a:xfrm>
              <a:off x="8405278" y="1906367"/>
              <a:ext cx="140459" cy="1091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E819F82C-F638-4EE6-B3A1-2C5268AAAC1D}"/>
                </a:ext>
              </a:extLst>
            </p:cNvPr>
            <p:cNvSpPr/>
            <p:nvPr/>
          </p:nvSpPr>
          <p:spPr>
            <a:xfrm>
              <a:off x="8405278" y="1904657"/>
              <a:ext cx="140459" cy="3991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8EFC20A8-043C-4B8D-A404-05F9144DE196}"/>
              </a:ext>
            </a:extLst>
          </p:cNvPr>
          <p:cNvCxnSpPr>
            <a:cxnSpLocks/>
          </p:cNvCxnSpPr>
          <p:nvPr/>
        </p:nvCxnSpPr>
        <p:spPr>
          <a:xfrm flipV="1">
            <a:off x="4249564" y="3795561"/>
            <a:ext cx="1607022" cy="927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그래픽 8">
            <a:extLst>
              <a:ext uri="{FF2B5EF4-FFF2-40B4-BE49-F238E27FC236}">
                <a16:creationId xmlns:a16="http://schemas.microsoft.com/office/drawing/2014/main" id="{5499ACAE-DB21-46F6-9229-5FE50118A050}"/>
              </a:ext>
            </a:extLst>
          </p:cNvPr>
          <p:cNvGrpSpPr/>
          <p:nvPr/>
        </p:nvGrpSpPr>
        <p:grpSpPr>
          <a:xfrm>
            <a:off x="1573886" y="3877570"/>
            <a:ext cx="532406" cy="230832"/>
            <a:chOff x="6903425" y="2765060"/>
            <a:chExt cx="532406" cy="230832"/>
          </a:xfrm>
        </p:grpSpPr>
        <p:sp>
          <p:nvSpPr>
            <p:cNvPr id="99" name="그래픽 8">
              <a:extLst>
                <a:ext uri="{FF2B5EF4-FFF2-40B4-BE49-F238E27FC236}">
                  <a16:creationId xmlns:a16="http://schemas.microsoft.com/office/drawing/2014/main" id="{5DACEA52-D027-48A0-AC9B-D0E5DD67CFC8}"/>
                </a:ext>
              </a:extLst>
            </p:cNvPr>
            <p:cNvSpPr/>
            <p:nvPr/>
          </p:nvSpPr>
          <p:spPr>
            <a:xfrm>
              <a:off x="6903425" y="2852151"/>
              <a:ext cx="98560" cy="98560"/>
            </a:xfrm>
            <a:prstGeom prst="ellipse">
              <a:avLst/>
            </a:prstGeom>
            <a:noFill/>
            <a:ln w="7309" cap="flat">
              <a:solidFill>
                <a:schemeClr val="bg1">
                  <a:lumMod val="6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00" name="그래픽 8">
              <a:extLst>
                <a:ext uri="{FF2B5EF4-FFF2-40B4-BE49-F238E27FC236}">
                  <a16:creationId xmlns:a16="http://schemas.microsoft.com/office/drawing/2014/main" id="{9505DA64-8CAD-449F-808B-6AEB7EF26650}"/>
                </a:ext>
              </a:extLst>
            </p:cNvPr>
            <p:cNvSpPr txBox="1"/>
            <p:nvPr/>
          </p:nvSpPr>
          <p:spPr>
            <a:xfrm>
              <a:off x="7020333" y="2765060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New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</p:grpSp>
      <p:sp>
        <p:nvSpPr>
          <p:cNvPr id="105" name="그래픽 8">
            <a:extLst>
              <a:ext uri="{FF2B5EF4-FFF2-40B4-BE49-F238E27FC236}">
                <a16:creationId xmlns:a16="http://schemas.microsoft.com/office/drawing/2014/main" id="{E442EC20-B72E-4A5A-802D-AC8D5CE503B7}"/>
              </a:ext>
            </a:extLst>
          </p:cNvPr>
          <p:cNvSpPr txBox="1"/>
          <p:nvPr/>
        </p:nvSpPr>
        <p:spPr>
          <a:xfrm>
            <a:off x="3001080" y="3875189"/>
            <a:ext cx="1133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Shared Files Copy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29ACC0DB-A4E3-49FC-95AE-E282E62966A3}"/>
              </a:ext>
            </a:extLst>
          </p:cNvPr>
          <p:cNvGrpSpPr/>
          <p:nvPr/>
        </p:nvGrpSpPr>
        <p:grpSpPr>
          <a:xfrm>
            <a:off x="2236081" y="3868043"/>
            <a:ext cx="554647" cy="230832"/>
            <a:chOff x="5621194" y="4852955"/>
            <a:chExt cx="554647" cy="230832"/>
          </a:xfrm>
        </p:grpSpPr>
        <p:sp>
          <p:nvSpPr>
            <p:cNvPr id="108" name="그래픽 8">
              <a:extLst>
                <a:ext uri="{FF2B5EF4-FFF2-40B4-BE49-F238E27FC236}">
                  <a16:creationId xmlns:a16="http://schemas.microsoft.com/office/drawing/2014/main" id="{6A4F0FC7-FCD4-4A7E-9BF1-40CFD2621C6A}"/>
                </a:ext>
              </a:extLst>
            </p:cNvPr>
            <p:cNvSpPr txBox="1"/>
            <p:nvPr/>
          </p:nvSpPr>
          <p:spPr>
            <a:xfrm>
              <a:off x="5721871" y="4852955"/>
              <a:ext cx="453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Copy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  <p:sp>
          <p:nvSpPr>
            <p:cNvPr id="125" name="그래픽 8">
              <a:extLst>
                <a:ext uri="{FF2B5EF4-FFF2-40B4-BE49-F238E27FC236}">
                  <a16:creationId xmlns:a16="http://schemas.microsoft.com/office/drawing/2014/main" id="{8496B847-0D81-460F-8157-FCA61DFDF75D}"/>
                </a:ext>
              </a:extLst>
            </p:cNvPr>
            <p:cNvSpPr/>
            <p:nvPr/>
          </p:nvSpPr>
          <p:spPr>
            <a:xfrm>
              <a:off x="5621194" y="4940046"/>
              <a:ext cx="98560" cy="98560"/>
            </a:xfrm>
            <a:prstGeom prst="ellipse">
              <a:avLst/>
            </a:prstGeom>
            <a:noFill/>
            <a:ln w="7309" cap="flat">
              <a:solidFill>
                <a:schemeClr val="bg1">
                  <a:lumMod val="6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126" name="그래픽 8">
            <a:extLst>
              <a:ext uri="{FF2B5EF4-FFF2-40B4-BE49-F238E27FC236}">
                <a16:creationId xmlns:a16="http://schemas.microsoft.com/office/drawing/2014/main" id="{951035A5-8A70-43C6-9B62-1AA3FEC43601}"/>
              </a:ext>
            </a:extLst>
          </p:cNvPr>
          <p:cNvSpPr/>
          <p:nvPr/>
        </p:nvSpPr>
        <p:spPr>
          <a:xfrm>
            <a:off x="2891764" y="3961370"/>
            <a:ext cx="98560" cy="98560"/>
          </a:xfrm>
          <a:prstGeom prst="ellipse">
            <a:avLst/>
          </a:prstGeom>
          <a:noFill/>
          <a:ln w="7309" cap="flat">
            <a:solidFill>
              <a:schemeClr val="bg1">
                <a:lumMod val="6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7" name="그래픽 8">
            <a:extLst>
              <a:ext uri="{FF2B5EF4-FFF2-40B4-BE49-F238E27FC236}">
                <a16:creationId xmlns:a16="http://schemas.microsoft.com/office/drawing/2014/main" id="{ADD34A8C-01BA-413F-8342-85B54B38402C}"/>
              </a:ext>
            </a:extLst>
          </p:cNvPr>
          <p:cNvSpPr/>
          <p:nvPr/>
        </p:nvSpPr>
        <p:spPr>
          <a:xfrm>
            <a:off x="2917364" y="3994353"/>
            <a:ext cx="45719" cy="45719"/>
          </a:xfrm>
          <a:prstGeom prst="ellipse">
            <a:avLst/>
          </a:prstGeom>
          <a:solidFill>
            <a:schemeClr val="tx1"/>
          </a:solidFill>
          <a:ln w="73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79D4B1C7-298D-4921-A1EC-03538C27D924}"/>
              </a:ext>
            </a:extLst>
          </p:cNvPr>
          <p:cNvSpPr/>
          <p:nvPr/>
        </p:nvSpPr>
        <p:spPr>
          <a:xfrm>
            <a:off x="554909" y="1582264"/>
            <a:ext cx="45720" cy="45720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6E076D5-A35E-437E-9F02-4648C1ED2B3A}"/>
              </a:ext>
            </a:extLst>
          </p:cNvPr>
          <p:cNvSpPr/>
          <p:nvPr/>
        </p:nvSpPr>
        <p:spPr>
          <a:xfrm>
            <a:off x="554909" y="3889335"/>
            <a:ext cx="45720" cy="45720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826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66776D3E-7CA0-4A9D-9673-1E07F0151F57}"/>
              </a:ext>
            </a:extLst>
          </p:cNvPr>
          <p:cNvSpPr/>
          <p:nvPr/>
        </p:nvSpPr>
        <p:spPr>
          <a:xfrm>
            <a:off x="445535" y="749777"/>
            <a:ext cx="9297024" cy="451151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110" name="그래픽 109" descr="닫기 윤곽선">
            <a:extLst>
              <a:ext uri="{FF2B5EF4-FFF2-40B4-BE49-F238E27FC236}">
                <a16:creationId xmlns:a16="http://schemas.microsoft.com/office/drawing/2014/main" id="{1B904FD7-4C5B-45F2-9216-CF903C5E9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1221" y="1085200"/>
            <a:ext cx="231956" cy="23195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41C595-27B2-4510-A98E-D334EF87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Report</a:t>
            </a:r>
            <a:r>
              <a:rPr lang="ko-KR" altLang="en-US" dirty="0"/>
              <a:t>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E73DA-5B4F-4A59-932F-6B27A44A78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파일명 입력란</a:t>
            </a:r>
            <a:endParaRPr lang="en-US" altLang="ko-KR" dirty="0"/>
          </a:p>
          <a:p>
            <a:r>
              <a:rPr lang="ko-KR" altLang="en-US" dirty="0"/>
              <a:t>파일 설명 입력란</a:t>
            </a:r>
            <a:r>
              <a:rPr lang="en-US" altLang="ko-KR" dirty="0"/>
              <a:t>(</a:t>
            </a:r>
            <a:r>
              <a:rPr lang="ko-KR" altLang="en-US" dirty="0"/>
              <a:t>최대</a:t>
            </a:r>
            <a:r>
              <a:rPr lang="en-US" altLang="ko-KR" dirty="0"/>
              <a:t>1,000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파일 옵션 선택</a:t>
            </a:r>
            <a:r>
              <a:rPr lang="en-US" altLang="ko-KR" dirty="0"/>
              <a:t> (New / Copy)</a:t>
            </a:r>
          </a:p>
          <a:p>
            <a:pPr marL="1588" indent="-1588">
              <a:spcBef>
                <a:spcPts val="300"/>
              </a:spcBef>
              <a:buNone/>
            </a:pPr>
            <a:r>
              <a:rPr lang="en-US" altLang="ko-KR" dirty="0"/>
              <a:t>4 . </a:t>
            </a:r>
            <a:r>
              <a:rPr lang="ko-KR" altLang="en-US" dirty="0"/>
              <a:t>옵션 선택이 </a:t>
            </a:r>
            <a:r>
              <a:rPr lang="en-US" altLang="ko-KR" dirty="0"/>
              <a:t>Copy</a:t>
            </a:r>
            <a:r>
              <a:rPr lang="ko-KR" altLang="en-US" dirty="0"/>
              <a:t>일 경우 해당 영역 표시</a:t>
            </a:r>
            <a:endParaRPr lang="en-US" altLang="ko-KR" dirty="0"/>
          </a:p>
          <a:p>
            <a:pPr marL="92075" indent="0">
              <a:spcBef>
                <a:spcPts val="300"/>
              </a:spcBef>
              <a:buNone/>
            </a:pPr>
            <a:r>
              <a:rPr lang="en-US" altLang="ko-KR" dirty="0"/>
              <a:t>4-1. </a:t>
            </a:r>
            <a:r>
              <a:rPr lang="ko-KR" altLang="en-US" dirty="0"/>
              <a:t>해당 영역 클릭 시  </a:t>
            </a:r>
            <a:r>
              <a:rPr lang="en-US" altLang="ko-KR" dirty="0"/>
              <a:t>select box </a:t>
            </a:r>
            <a:r>
              <a:rPr lang="ko-KR" altLang="en-US" dirty="0"/>
              <a:t>펼침</a:t>
            </a:r>
            <a:endParaRPr lang="en-US" altLang="ko-KR" dirty="0"/>
          </a:p>
          <a:p>
            <a:pPr marL="92075" indent="0">
              <a:spcBef>
                <a:spcPts val="300"/>
              </a:spcBef>
              <a:buNone/>
            </a:pPr>
            <a:r>
              <a:rPr lang="en-US" altLang="ko-KR" dirty="0"/>
              <a:t>4-2. </a:t>
            </a:r>
            <a:r>
              <a:rPr lang="ko-KR" altLang="en-US" dirty="0" err="1"/>
              <a:t>레포트</a:t>
            </a:r>
            <a:r>
              <a:rPr lang="ko-KR" altLang="en-US" dirty="0"/>
              <a:t> 선택된 경우 선택된 레포트명 표시</a:t>
            </a:r>
            <a:endParaRPr lang="en-US" altLang="ko-KR" dirty="0"/>
          </a:p>
          <a:p>
            <a:pPr marL="92075" indent="0">
              <a:spcBef>
                <a:spcPts val="300"/>
              </a:spcBef>
              <a:buNone/>
            </a:pPr>
            <a:r>
              <a:rPr lang="en-US" altLang="ko-KR" dirty="0"/>
              <a:t>4-3. </a:t>
            </a:r>
            <a:r>
              <a:rPr lang="ko-KR" altLang="en-US" dirty="0" err="1"/>
              <a:t>레포트</a:t>
            </a:r>
            <a:r>
              <a:rPr lang="ko-KR" altLang="en-US" dirty="0"/>
              <a:t> 통합검색</a:t>
            </a:r>
            <a:endParaRPr lang="en-US" altLang="ko-KR" dirty="0"/>
          </a:p>
          <a:p>
            <a:pPr marL="92075" indent="0">
              <a:spcBef>
                <a:spcPts val="300"/>
              </a:spcBef>
              <a:buNone/>
            </a:pPr>
            <a:r>
              <a:rPr lang="en-US" altLang="ko-KR" dirty="0"/>
              <a:t>4-4. </a:t>
            </a:r>
            <a:r>
              <a:rPr lang="ko-KR" altLang="en-US" dirty="0"/>
              <a:t>레포트명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436EB3-F2A9-44C6-AF3E-2CA31D71C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01_06_ </a:t>
            </a:r>
            <a:r>
              <a:rPr lang="ko-KR" altLang="en-US" dirty="0"/>
              <a:t>작업파일 생성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34E651-360B-4E62-8F02-097514106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기본정보 입력</a:t>
            </a:r>
            <a:r>
              <a:rPr lang="en-US" altLang="ko-KR" dirty="0"/>
              <a:t>_report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0B688D-E45E-497A-B605-120DEA4380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Create File Popup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952D36B-9219-40F8-A3F7-72F11C5FE2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164" name="그래픽 10">
            <a:extLst>
              <a:ext uri="{FF2B5EF4-FFF2-40B4-BE49-F238E27FC236}">
                <a16:creationId xmlns:a16="http://schemas.microsoft.com/office/drawing/2014/main" id="{8FD9B3F3-2B3A-48BB-B2F9-44E6157FEE5B}"/>
              </a:ext>
            </a:extLst>
          </p:cNvPr>
          <p:cNvSpPr txBox="1"/>
          <p:nvPr/>
        </p:nvSpPr>
        <p:spPr>
          <a:xfrm>
            <a:off x="4565841" y="931793"/>
            <a:ext cx="11689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Create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File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sp>
        <p:nvSpPr>
          <p:cNvPr id="81" name="그래픽 10">
            <a:extLst>
              <a:ext uri="{FF2B5EF4-FFF2-40B4-BE49-F238E27FC236}">
                <a16:creationId xmlns:a16="http://schemas.microsoft.com/office/drawing/2014/main" id="{8BD5BDBB-B42A-4539-A7FA-E17B6D9919A4}"/>
              </a:ext>
            </a:extLst>
          </p:cNvPr>
          <p:cNvSpPr/>
          <p:nvPr/>
        </p:nvSpPr>
        <p:spPr>
          <a:xfrm>
            <a:off x="665891" y="3699440"/>
            <a:ext cx="8737765" cy="982240"/>
          </a:xfrm>
          <a:custGeom>
            <a:avLst/>
            <a:gdLst>
              <a:gd name="connsiteX0" fmla="*/ 0 w 7800975"/>
              <a:gd name="connsiteY0" fmla="*/ 160 h 1000125"/>
              <a:gd name="connsiteX1" fmla="*/ 7800975 w 7800975"/>
              <a:gd name="connsiteY1" fmla="*/ 160 h 1000125"/>
              <a:gd name="connsiteX2" fmla="*/ 7800975 w 7800975"/>
              <a:gd name="connsiteY2" fmla="*/ 1000285 h 1000125"/>
              <a:gd name="connsiteX3" fmla="*/ 0 w 7800975"/>
              <a:gd name="connsiteY3" fmla="*/ 1000285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975" h="1000125">
                <a:moveTo>
                  <a:pt x="0" y="160"/>
                </a:moveTo>
                <a:lnTo>
                  <a:pt x="7800975" y="160"/>
                </a:lnTo>
                <a:lnTo>
                  <a:pt x="7800975" y="1000285"/>
                </a:lnTo>
                <a:lnTo>
                  <a:pt x="0" y="1000285"/>
                </a:lnTo>
                <a:close/>
              </a:path>
            </a:pathLst>
          </a:custGeom>
          <a:noFill/>
          <a:ln w="9525" cap="flat">
            <a:solidFill>
              <a:schemeClr val="bg1">
                <a:lumMod val="6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82" name="그래픽 10">
            <a:extLst>
              <a:ext uri="{FF2B5EF4-FFF2-40B4-BE49-F238E27FC236}">
                <a16:creationId xmlns:a16="http://schemas.microsoft.com/office/drawing/2014/main" id="{468FBAFA-1ADA-4E2C-B666-B55F0069B3A9}"/>
              </a:ext>
            </a:extLst>
          </p:cNvPr>
          <p:cNvSpPr txBox="1"/>
          <p:nvPr/>
        </p:nvSpPr>
        <p:spPr>
          <a:xfrm>
            <a:off x="1375410" y="3915207"/>
            <a:ext cx="8018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Option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7166865C-E32A-48AC-B31A-2548EBE7F226}"/>
              </a:ext>
            </a:extLst>
          </p:cNvPr>
          <p:cNvSpPr/>
          <p:nvPr/>
        </p:nvSpPr>
        <p:spPr>
          <a:xfrm>
            <a:off x="981168" y="393843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72" name="그래픽 8">
            <a:extLst>
              <a:ext uri="{FF2B5EF4-FFF2-40B4-BE49-F238E27FC236}">
                <a16:creationId xmlns:a16="http://schemas.microsoft.com/office/drawing/2014/main" id="{4A24E9FE-5EE4-4185-A3E4-88AB1E3C725B}"/>
              </a:ext>
            </a:extLst>
          </p:cNvPr>
          <p:cNvGrpSpPr/>
          <p:nvPr/>
        </p:nvGrpSpPr>
        <p:grpSpPr>
          <a:xfrm>
            <a:off x="3537259" y="4148821"/>
            <a:ext cx="5218119" cy="365691"/>
            <a:chOff x="299701" y="5134272"/>
            <a:chExt cx="5206933" cy="365691"/>
          </a:xfrm>
        </p:grpSpPr>
        <p:grpSp>
          <p:nvGrpSpPr>
            <p:cNvPr id="73" name="그래픽 8">
              <a:extLst>
                <a:ext uri="{FF2B5EF4-FFF2-40B4-BE49-F238E27FC236}">
                  <a16:creationId xmlns:a16="http://schemas.microsoft.com/office/drawing/2014/main" id="{8E9D4F9D-242F-47F0-9557-528CC001A1D8}"/>
                </a:ext>
              </a:extLst>
            </p:cNvPr>
            <p:cNvGrpSpPr/>
            <p:nvPr/>
          </p:nvGrpSpPr>
          <p:grpSpPr>
            <a:xfrm>
              <a:off x="299701" y="5134272"/>
              <a:ext cx="5206933" cy="365691"/>
              <a:chOff x="299701" y="5134272"/>
              <a:chExt cx="5206933" cy="365691"/>
            </a:xfrm>
          </p:grpSpPr>
          <p:sp>
            <p:nvSpPr>
              <p:cNvPr id="76" name="그래픽 8">
                <a:extLst>
                  <a:ext uri="{FF2B5EF4-FFF2-40B4-BE49-F238E27FC236}">
                    <a16:creationId xmlns:a16="http://schemas.microsoft.com/office/drawing/2014/main" id="{61D97A74-F4B3-42BD-AB74-1570AE8248F6}"/>
                  </a:ext>
                </a:extLst>
              </p:cNvPr>
              <p:cNvSpPr/>
              <p:nvPr/>
            </p:nvSpPr>
            <p:spPr>
              <a:xfrm>
                <a:off x="299701" y="5134272"/>
                <a:ext cx="1720541" cy="365691"/>
              </a:xfrm>
              <a:custGeom>
                <a:avLst/>
                <a:gdLst>
                  <a:gd name="connsiteX0" fmla="*/ 0 w 2632981"/>
                  <a:gd name="connsiteY0" fmla="*/ 470 h 365691"/>
                  <a:gd name="connsiteX1" fmla="*/ 2632981 w 2632981"/>
                  <a:gd name="connsiteY1" fmla="*/ 470 h 365691"/>
                  <a:gd name="connsiteX2" fmla="*/ 2632981 w 2632981"/>
                  <a:gd name="connsiteY2" fmla="*/ 366162 h 365691"/>
                  <a:gd name="connsiteX3" fmla="*/ 0 w 2632981"/>
                  <a:gd name="connsiteY3" fmla="*/ 366162 h 365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2981" h="365691">
                    <a:moveTo>
                      <a:pt x="0" y="470"/>
                    </a:moveTo>
                    <a:lnTo>
                      <a:pt x="2632981" y="470"/>
                    </a:lnTo>
                    <a:lnTo>
                      <a:pt x="2632981" y="366162"/>
                    </a:lnTo>
                    <a:lnTo>
                      <a:pt x="0" y="366162"/>
                    </a:lnTo>
                    <a:close/>
                  </a:path>
                </a:pathLst>
              </a:custGeom>
              <a:solidFill>
                <a:srgbClr val="FFFFFF"/>
              </a:solidFill>
              <a:ln w="7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77" name="그래픽 8">
                <a:extLst>
                  <a:ext uri="{FF2B5EF4-FFF2-40B4-BE49-F238E27FC236}">
                    <a16:creationId xmlns:a16="http://schemas.microsoft.com/office/drawing/2014/main" id="{AAC6E9B4-5C6E-4C66-A90C-2297413B633E}"/>
                  </a:ext>
                </a:extLst>
              </p:cNvPr>
              <p:cNvSpPr/>
              <p:nvPr/>
            </p:nvSpPr>
            <p:spPr>
              <a:xfrm>
                <a:off x="303356" y="5137929"/>
                <a:ext cx="5203278" cy="358377"/>
              </a:xfrm>
              <a:custGeom>
                <a:avLst/>
                <a:gdLst>
                  <a:gd name="connsiteX0" fmla="*/ 0 w 2625667"/>
                  <a:gd name="connsiteY0" fmla="*/ 470 h 358377"/>
                  <a:gd name="connsiteX1" fmla="*/ 2625667 w 2625667"/>
                  <a:gd name="connsiteY1" fmla="*/ 470 h 358377"/>
                  <a:gd name="connsiteX2" fmla="*/ 2625667 w 2625667"/>
                  <a:gd name="connsiteY2" fmla="*/ 358848 h 358377"/>
                  <a:gd name="connsiteX3" fmla="*/ 0 w 2625667"/>
                  <a:gd name="connsiteY3" fmla="*/ 358848 h 358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7" h="358377">
                    <a:moveTo>
                      <a:pt x="0" y="470"/>
                    </a:moveTo>
                    <a:lnTo>
                      <a:pt x="2625667" y="470"/>
                    </a:lnTo>
                    <a:lnTo>
                      <a:pt x="2625667" y="358848"/>
                    </a:lnTo>
                    <a:lnTo>
                      <a:pt x="0" y="358848"/>
                    </a:lnTo>
                    <a:close/>
                  </a:path>
                </a:pathLst>
              </a:custGeom>
              <a:noFill/>
              <a:ln w="7309" cap="flat">
                <a:solidFill>
                  <a:schemeClr val="bg1">
                    <a:lumMod val="6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sp>
          <p:nvSpPr>
            <p:cNvPr id="74" name="그래픽 8">
              <a:extLst>
                <a:ext uri="{FF2B5EF4-FFF2-40B4-BE49-F238E27FC236}">
                  <a16:creationId xmlns:a16="http://schemas.microsoft.com/office/drawing/2014/main" id="{F7ABE40B-A084-4A76-B8E6-630CCDD8BDCB}"/>
                </a:ext>
              </a:extLst>
            </p:cNvPr>
            <p:cNvSpPr txBox="1"/>
            <p:nvPr/>
          </p:nvSpPr>
          <p:spPr>
            <a:xfrm>
              <a:off x="354536" y="5212887"/>
              <a:ext cx="1897407" cy="2163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6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Please</a:t>
              </a:r>
              <a:r>
                <a:rPr lang="ko-KR" altLang="en-US" sz="806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 </a:t>
              </a:r>
              <a:r>
                <a:rPr lang="en-US" altLang="ko-KR" sz="806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select a report file to duplicate</a:t>
              </a:r>
              <a:endParaRPr kumimoji="0" lang="ko-KR" altLang="en-US" sz="80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4F39EC-4A54-4E78-926F-30A094A69477}"/>
              </a:ext>
            </a:extLst>
          </p:cNvPr>
          <p:cNvSpPr/>
          <p:nvPr/>
        </p:nvSpPr>
        <p:spPr>
          <a:xfrm>
            <a:off x="3473524" y="4105176"/>
            <a:ext cx="5347328" cy="437995"/>
          </a:xfrm>
          <a:prstGeom prst="rect">
            <a:avLst/>
          </a:prstGeom>
          <a:noFill/>
          <a:ln w="561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F7A2826-03F4-45E5-8C04-C457B1231747}"/>
              </a:ext>
            </a:extLst>
          </p:cNvPr>
          <p:cNvSpPr/>
          <p:nvPr/>
        </p:nvSpPr>
        <p:spPr>
          <a:xfrm>
            <a:off x="3322030" y="411317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4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E259241-EAC6-4BB0-814F-10E5F65E76A1}"/>
              </a:ext>
            </a:extLst>
          </p:cNvPr>
          <p:cNvSpPr txBox="1"/>
          <p:nvPr/>
        </p:nvSpPr>
        <p:spPr>
          <a:xfrm>
            <a:off x="5430594" y="4210703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98" name="그래픽 8">
            <a:extLst>
              <a:ext uri="{FF2B5EF4-FFF2-40B4-BE49-F238E27FC236}">
                <a16:creationId xmlns:a16="http://schemas.microsoft.com/office/drawing/2014/main" id="{A6B05D60-7BA5-4F93-B1EA-57C872F41F31}"/>
              </a:ext>
            </a:extLst>
          </p:cNvPr>
          <p:cNvSpPr/>
          <p:nvPr/>
        </p:nvSpPr>
        <p:spPr>
          <a:xfrm>
            <a:off x="8425668" y="4270042"/>
            <a:ext cx="156018" cy="101028"/>
          </a:xfrm>
          <a:custGeom>
            <a:avLst/>
            <a:gdLst>
              <a:gd name="connsiteX0" fmla="*/ 34702 w 68750"/>
              <a:gd name="connsiteY0" fmla="*/ 45104 h 44614"/>
              <a:gd name="connsiteX1" fmla="*/ 327 w 68750"/>
              <a:gd name="connsiteY1" fmla="*/ 10729 h 44614"/>
              <a:gd name="connsiteX2" fmla="*/ 10566 w 68750"/>
              <a:gd name="connsiteY2" fmla="*/ 490 h 44614"/>
              <a:gd name="connsiteX3" fmla="*/ 34702 w 68750"/>
              <a:gd name="connsiteY3" fmla="*/ 24626 h 44614"/>
              <a:gd name="connsiteX4" fmla="*/ 58838 w 68750"/>
              <a:gd name="connsiteY4" fmla="*/ 490 h 44614"/>
              <a:gd name="connsiteX5" fmla="*/ 69077 w 68750"/>
              <a:gd name="connsiteY5" fmla="*/ 10729 h 4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50" h="44614">
                <a:moveTo>
                  <a:pt x="34702" y="45104"/>
                </a:moveTo>
                <a:lnTo>
                  <a:pt x="327" y="10729"/>
                </a:lnTo>
                <a:lnTo>
                  <a:pt x="10566" y="490"/>
                </a:lnTo>
                <a:lnTo>
                  <a:pt x="34702" y="24626"/>
                </a:lnTo>
                <a:lnTo>
                  <a:pt x="58838" y="490"/>
                </a:lnTo>
                <a:lnTo>
                  <a:pt x="69077" y="10729"/>
                </a:lnTo>
                <a:close/>
              </a:path>
            </a:pathLst>
          </a:custGeom>
          <a:solidFill>
            <a:schemeClr val="tx1"/>
          </a:solidFill>
          <a:ln w="73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D7B6490-9894-47DF-A9E8-649ED3D4EB84}"/>
              </a:ext>
            </a:extLst>
          </p:cNvPr>
          <p:cNvCxnSpPr>
            <a:cxnSpLocks/>
          </p:cNvCxnSpPr>
          <p:nvPr/>
        </p:nvCxnSpPr>
        <p:spPr>
          <a:xfrm>
            <a:off x="4289032" y="4543171"/>
            <a:ext cx="0" cy="4742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그래픽 10">
            <a:extLst>
              <a:ext uri="{FF2B5EF4-FFF2-40B4-BE49-F238E27FC236}">
                <a16:creationId xmlns:a16="http://schemas.microsoft.com/office/drawing/2014/main" id="{EBC1C97D-85F5-47A0-A085-224517DF79A6}"/>
              </a:ext>
            </a:extLst>
          </p:cNvPr>
          <p:cNvSpPr/>
          <p:nvPr/>
        </p:nvSpPr>
        <p:spPr>
          <a:xfrm>
            <a:off x="665890" y="2092136"/>
            <a:ext cx="8737766" cy="659800"/>
          </a:xfrm>
          <a:custGeom>
            <a:avLst/>
            <a:gdLst>
              <a:gd name="connsiteX0" fmla="*/ 0 w 7800975"/>
              <a:gd name="connsiteY0" fmla="*/ 286 h 1000125"/>
              <a:gd name="connsiteX1" fmla="*/ 7800975 w 7800975"/>
              <a:gd name="connsiteY1" fmla="*/ 286 h 1000125"/>
              <a:gd name="connsiteX2" fmla="*/ 7800975 w 7800975"/>
              <a:gd name="connsiteY2" fmla="*/ 1000411 h 1000125"/>
              <a:gd name="connsiteX3" fmla="*/ 0 w 7800975"/>
              <a:gd name="connsiteY3" fmla="*/ 1000411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975" h="1000125">
                <a:moveTo>
                  <a:pt x="0" y="286"/>
                </a:moveTo>
                <a:lnTo>
                  <a:pt x="7800975" y="286"/>
                </a:lnTo>
                <a:lnTo>
                  <a:pt x="7800975" y="1000411"/>
                </a:lnTo>
                <a:lnTo>
                  <a:pt x="0" y="1000411"/>
                </a:lnTo>
                <a:close/>
              </a:path>
            </a:pathLst>
          </a:custGeom>
          <a:noFill/>
          <a:ln w="9525" cap="flat">
            <a:solidFill>
              <a:schemeClr val="bg1">
                <a:lumMod val="6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14" name="그래픽 10">
            <a:extLst>
              <a:ext uri="{FF2B5EF4-FFF2-40B4-BE49-F238E27FC236}">
                <a16:creationId xmlns:a16="http://schemas.microsoft.com/office/drawing/2014/main" id="{9D48EB45-0D27-4F77-80C9-25505C2658E6}"/>
              </a:ext>
            </a:extLst>
          </p:cNvPr>
          <p:cNvSpPr txBox="1"/>
          <p:nvPr/>
        </p:nvSpPr>
        <p:spPr>
          <a:xfrm>
            <a:off x="1397057" y="2183330"/>
            <a:ext cx="1713818" cy="323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File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 Name</a:t>
            </a:r>
          </a:p>
        </p:txBody>
      </p:sp>
      <p:grpSp>
        <p:nvGrpSpPr>
          <p:cNvPr id="116" name="그래픽 8">
            <a:extLst>
              <a:ext uri="{FF2B5EF4-FFF2-40B4-BE49-F238E27FC236}">
                <a16:creationId xmlns:a16="http://schemas.microsoft.com/office/drawing/2014/main" id="{F5120C7B-665D-4A49-AB3F-0D0AC21B373F}"/>
              </a:ext>
            </a:extLst>
          </p:cNvPr>
          <p:cNvGrpSpPr/>
          <p:nvPr/>
        </p:nvGrpSpPr>
        <p:grpSpPr>
          <a:xfrm>
            <a:off x="3469867" y="2280554"/>
            <a:ext cx="5279932" cy="272196"/>
            <a:chOff x="303356" y="1700425"/>
            <a:chExt cx="14017662" cy="358377"/>
          </a:xfrm>
        </p:grpSpPr>
        <p:sp>
          <p:nvSpPr>
            <p:cNvPr id="145" name="그래픽 8">
              <a:extLst>
                <a:ext uri="{FF2B5EF4-FFF2-40B4-BE49-F238E27FC236}">
                  <a16:creationId xmlns:a16="http://schemas.microsoft.com/office/drawing/2014/main" id="{141D0AE5-5063-4991-8383-BCA65329C5E0}"/>
                </a:ext>
              </a:extLst>
            </p:cNvPr>
            <p:cNvSpPr/>
            <p:nvPr/>
          </p:nvSpPr>
          <p:spPr>
            <a:xfrm>
              <a:off x="303356" y="1700425"/>
              <a:ext cx="14017662" cy="358377"/>
            </a:xfrm>
            <a:custGeom>
              <a:avLst/>
              <a:gdLst>
                <a:gd name="connsiteX0" fmla="*/ 0 w 2625667"/>
                <a:gd name="connsiteY0" fmla="*/ 0 h 358377"/>
                <a:gd name="connsiteX1" fmla="*/ 2625667 w 2625667"/>
                <a:gd name="connsiteY1" fmla="*/ 0 h 358377"/>
                <a:gd name="connsiteX2" fmla="*/ 2625667 w 2625667"/>
                <a:gd name="connsiteY2" fmla="*/ 358378 h 358377"/>
                <a:gd name="connsiteX3" fmla="*/ 0 w 2625667"/>
                <a:gd name="connsiteY3" fmla="*/ 358378 h 358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7" h="358377">
                  <a:moveTo>
                    <a:pt x="0" y="0"/>
                  </a:moveTo>
                  <a:lnTo>
                    <a:pt x="2625667" y="0"/>
                  </a:lnTo>
                  <a:lnTo>
                    <a:pt x="2625667" y="358378"/>
                  </a:lnTo>
                  <a:lnTo>
                    <a:pt x="0" y="358378"/>
                  </a:lnTo>
                  <a:close/>
                </a:path>
              </a:pathLst>
            </a:custGeom>
            <a:noFill/>
            <a:ln w="7309" cap="flat">
              <a:solidFill>
                <a:schemeClr val="bg1">
                  <a:lumMod val="6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46" name="그래픽 8">
              <a:extLst>
                <a:ext uri="{FF2B5EF4-FFF2-40B4-BE49-F238E27FC236}">
                  <a16:creationId xmlns:a16="http://schemas.microsoft.com/office/drawing/2014/main" id="{46925331-51EA-43C7-9FC5-B56BCA002EBC}"/>
                </a:ext>
              </a:extLst>
            </p:cNvPr>
            <p:cNvSpPr txBox="1"/>
            <p:nvPr/>
          </p:nvSpPr>
          <p:spPr>
            <a:xfrm>
              <a:off x="354536" y="1744429"/>
              <a:ext cx="4239548" cy="284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6" dirty="0">
                  <a:solidFill>
                    <a:prstClr val="white">
                      <a:lumMod val="75000"/>
                    </a:prstClr>
                  </a:solidFill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Enter the File Name</a:t>
              </a:r>
              <a:endParaRPr kumimoji="0" lang="ko-KR" altLang="en-US" sz="806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A64C710F-E847-4F6B-9968-563F31E6701C}"/>
              </a:ext>
            </a:extLst>
          </p:cNvPr>
          <p:cNvGrpSpPr/>
          <p:nvPr/>
        </p:nvGrpSpPr>
        <p:grpSpPr>
          <a:xfrm>
            <a:off x="665890" y="2840315"/>
            <a:ext cx="8737766" cy="763031"/>
            <a:chOff x="1185862" y="2386606"/>
            <a:chExt cx="17111276" cy="1004619"/>
          </a:xfrm>
        </p:grpSpPr>
        <p:sp>
          <p:nvSpPr>
            <p:cNvPr id="149" name="그래픽 10">
              <a:extLst>
                <a:ext uri="{FF2B5EF4-FFF2-40B4-BE49-F238E27FC236}">
                  <a16:creationId xmlns:a16="http://schemas.microsoft.com/office/drawing/2014/main" id="{0A468960-1A38-4A31-A4B2-A3755B7356D6}"/>
                </a:ext>
              </a:extLst>
            </p:cNvPr>
            <p:cNvSpPr/>
            <p:nvPr/>
          </p:nvSpPr>
          <p:spPr>
            <a:xfrm>
              <a:off x="1185862" y="2386606"/>
              <a:ext cx="17111276" cy="1004619"/>
            </a:xfrm>
            <a:custGeom>
              <a:avLst/>
              <a:gdLst>
                <a:gd name="connsiteX0" fmla="*/ 0 w 7800975"/>
                <a:gd name="connsiteY0" fmla="*/ 286 h 1000125"/>
                <a:gd name="connsiteX1" fmla="*/ 7800975 w 7800975"/>
                <a:gd name="connsiteY1" fmla="*/ 286 h 1000125"/>
                <a:gd name="connsiteX2" fmla="*/ 7800975 w 7800975"/>
                <a:gd name="connsiteY2" fmla="*/ 1000411 h 1000125"/>
                <a:gd name="connsiteX3" fmla="*/ 0 w 7800975"/>
                <a:gd name="connsiteY3" fmla="*/ 1000411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0975" h="1000125">
                  <a:moveTo>
                    <a:pt x="0" y="286"/>
                  </a:moveTo>
                  <a:lnTo>
                    <a:pt x="7800975" y="286"/>
                  </a:lnTo>
                  <a:lnTo>
                    <a:pt x="7800975" y="1000411"/>
                  </a:lnTo>
                  <a:lnTo>
                    <a:pt x="0" y="1000411"/>
                  </a:lnTo>
                  <a:close/>
                </a:path>
              </a:pathLst>
            </a:custGeom>
            <a:noFill/>
            <a:ln w="9525" cap="flat">
              <a:solidFill>
                <a:schemeClr val="bg1">
                  <a:lumMod val="6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54" name="그래픽 10">
              <a:extLst>
                <a:ext uri="{FF2B5EF4-FFF2-40B4-BE49-F238E27FC236}">
                  <a16:creationId xmlns:a16="http://schemas.microsoft.com/office/drawing/2014/main" id="{C87683B7-8312-4A1E-AD3A-1FA914701D65}"/>
                </a:ext>
              </a:extLst>
            </p:cNvPr>
            <p:cNvSpPr txBox="1"/>
            <p:nvPr/>
          </p:nvSpPr>
          <p:spPr>
            <a:xfrm>
              <a:off x="2561645" y="2527518"/>
              <a:ext cx="3356191" cy="425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Description</a:t>
              </a:r>
              <a:endPara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  <p:grpSp>
          <p:nvGrpSpPr>
            <p:cNvPr id="151" name="그래픽 8">
              <a:extLst>
                <a:ext uri="{FF2B5EF4-FFF2-40B4-BE49-F238E27FC236}">
                  <a16:creationId xmlns:a16="http://schemas.microsoft.com/office/drawing/2014/main" id="{F4D173FD-14E0-4E01-994C-25AB68077D61}"/>
                </a:ext>
              </a:extLst>
            </p:cNvPr>
            <p:cNvGrpSpPr/>
            <p:nvPr/>
          </p:nvGrpSpPr>
          <p:grpSpPr>
            <a:xfrm>
              <a:off x="6676926" y="2492511"/>
              <a:ext cx="10350684" cy="716776"/>
              <a:chOff x="3443023" y="1558255"/>
              <a:chExt cx="10350684" cy="716776"/>
            </a:xfrm>
          </p:grpSpPr>
          <p:sp>
            <p:nvSpPr>
              <p:cNvPr id="152" name="그래픽 8">
                <a:extLst>
                  <a:ext uri="{FF2B5EF4-FFF2-40B4-BE49-F238E27FC236}">
                    <a16:creationId xmlns:a16="http://schemas.microsoft.com/office/drawing/2014/main" id="{391F682F-A4A7-44C0-9963-C501D32FE5AA}"/>
                  </a:ext>
                </a:extLst>
              </p:cNvPr>
              <p:cNvSpPr/>
              <p:nvPr/>
            </p:nvSpPr>
            <p:spPr>
              <a:xfrm>
                <a:off x="3443023" y="1558255"/>
                <a:ext cx="10350684" cy="716776"/>
              </a:xfrm>
              <a:custGeom>
                <a:avLst/>
                <a:gdLst>
                  <a:gd name="connsiteX0" fmla="*/ 0 w 2625667"/>
                  <a:gd name="connsiteY0" fmla="*/ 0 h 358377"/>
                  <a:gd name="connsiteX1" fmla="*/ 2625667 w 2625667"/>
                  <a:gd name="connsiteY1" fmla="*/ 0 h 358377"/>
                  <a:gd name="connsiteX2" fmla="*/ 2625667 w 2625667"/>
                  <a:gd name="connsiteY2" fmla="*/ 358378 h 358377"/>
                  <a:gd name="connsiteX3" fmla="*/ 0 w 2625667"/>
                  <a:gd name="connsiteY3" fmla="*/ 358378 h 358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7" h="358377">
                    <a:moveTo>
                      <a:pt x="0" y="0"/>
                    </a:moveTo>
                    <a:lnTo>
                      <a:pt x="2625667" y="0"/>
                    </a:lnTo>
                    <a:lnTo>
                      <a:pt x="2625667" y="358378"/>
                    </a:lnTo>
                    <a:lnTo>
                      <a:pt x="0" y="358378"/>
                    </a:lnTo>
                    <a:close/>
                  </a:path>
                </a:pathLst>
              </a:custGeom>
              <a:noFill/>
              <a:ln w="7309" cap="flat">
                <a:solidFill>
                  <a:schemeClr val="bg1">
                    <a:lumMod val="6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53" name="그래픽 8">
                <a:extLst>
                  <a:ext uri="{FF2B5EF4-FFF2-40B4-BE49-F238E27FC236}">
                    <a16:creationId xmlns:a16="http://schemas.microsoft.com/office/drawing/2014/main" id="{877BE31B-A8DD-46D0-8567-74449EDFDCEF}"/>
                  </a:ext>
                </a:extLst>
              </p:cNvPr>
              <p:cNvSpPr txBox="1"/>
              <p:nvPr/>
            </p:nvSpPr>
            <p:spPr>
              <a:xfrm>
                <a:off x="3445191" y="1593262"/>
                <a:ext cx="4239549" cy="284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806" dirty="0">
                    <a:solidFill>
                      <a:prstClr val="white">
                        <a:lumMod val="75000"/>
                      </a:prstClr>
                    </a:solidFill>
                    <a:latin typeface="Arial"/>
                    <a:ea typeface="나눔고딕" panose="020D0604000000000000" pitchFamily="50" charset="-127"/>
                    <a:cs typeface="Arial"/>
                    <a:sym typeface="Arial"/>
                    <a:rtl val="0"/>
                  </a:rPr>
                  <a:t>Enter the Description (Option)</a:t>
                </a:r>
                <a:endParaRPr kumimoji="0" lang="ko-KR" altLang="en-US" sz="80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endParaRPr>
              </a:p>
            </p:txBody>
          </p:sp>
        </p:grp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C1B43ADB-15CD-42D3-8CBD-B4F39326AFEE}"/>
              </a:ext>
            </a:extLst>
          </p:cNvPr>
          <p:cNvSpPr txBox="1"/>
          <p:nvPr/>
        </p:nvSpPr>
        <p:spPr>
          <a:xfrm>
            <a:off x="8233405" y="3244119"/>
            <a:ext cx="63831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rtl val="0"/>
              </a:rPr>
              <a:t>(0/1,000)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7AC6F2C-83A2-4964-A6D1-9CBD9F5B3F41}"/>
              </a:ext>
            </a:extLst>
          </p:cNvPr>
          <p:cNvGrpSpPr/>
          <p:nvPr/>
        </p:nvGrpSpPr>
        <p:grpSpPr>
          <a:xfrm>
            <a:off x="4071420" y="1271050"/>
            <a:ext cx="2375389" cy="714479"/>
            <a:chOff x="3335545" y="1059630"/>
            <a:chExt cx="2375389" cy="714479"/>
          </a:xfrm>
        </p:grpSpPr>
        <p:grpSp>
          <p:nvGrpSpPr>
            <p:cNvPr id="109" name="그래픽 10">
              <a:extLst>
                <a:ext uri="{FF2B5EF4-FFF2-40B4-BE49-F238E27FC236}">
                  <a16:creationId xmlns:a16="http://schemas.microsoft.com/office/drawing/2014/main" id="{FA92D101-3DDF-4815-AF87-28785D91D008}"/>
                </a:ext>
              </a:extLst>
            </p:cNvPr>
            <p:cNvGrpSpPr/>
            <p:nvPr/>
          </p:nvGrpSpPr>
          <p:grpSpPr>
            <a:xfrm>
              <a:off x="3335545" y="1059630"/>
              <a:ext cx="1968116" cy="714479"/>
              <a:chOff x="3033532" y="985658"/>
              <a:chExt cx="1968116" cy="714479"/>
            </a:xfrm>
          </p:grpSpPr>
          <p:sp>
            <p:nvSpPr>
              <p:cNvPr id="126" name="그래픽 10">
                <a:extLst>
                  <a:ext uri="{FF2B5EF4-FFF2-40B4-BE49-F238E27FC236}">
                    <a16:creationId xmlns:a16="http://schemas.microsoft.com/office/drawing/2014/main" id="{859FE961-0F79-41AD-A55D-EE4E6280D6AA}"/>
                  </a:ext>
                </a:extLst>
              </p:cNvPr>
              <p:cNvSpPr/>
              <p:nvPr/>
            </p:nvSpPr>
            <p:spPr>
              <a:xfrm>
                <a:off x="4563498" y="985658"/>
                <a:ext cx="438150" cy="438150"/>
              </a:xfrm>
              <a:custGeom>
                <a:avLst/>
                <a:gdLst>
                  <a:gd name="connsiteX0" fmla="*/ 438361 w 438150"/>
                  <a:gd name="connsiteY0" fmla="*/ 219075 h 438150"/>
                  <a:gd name="connsiteX1" fmla="*/ 219286 w 438150"/>
                  <a:gd name="connsiteY1" fmla="*/ 438150 h 438150"/>
                  <a:gd name="connsiteX2" fmla="*/ 211 w 438150"/>
                  <a:gd name="connsiteY2" fmla="*/ 219075 h 438150"/>
                  <a:gd name="connsiteX3" fmla="*/ 219286 w 438150"/>
                  <a:gd name="connsiteY3" fmla="*/ 0 h 438150"/>
                  <a:gd name="connsiteX4" fmla="*/ 438361 w 438150"/>
                  <a:gd name="connsiteY4" fmla="*/ 21907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8150" h="438150">
                    <a:moveTo>
                      <a:pt x="438361" y="219075"/>
                    </a:moveTo>
                    <a:cubicBezTo>
                      <a:pt x="438361" y="340067"/>
                      <a:pt x="340278" y="438150"/>
                      <a:pt x="219286" y="438150"/>
                    </a:cubicBezTo>
                    <a:cubicBezTo>
                      <a:pt x="98294" y="438150"/>
                      <a:pt x="211" y="340067"/>
                      <a:pt x="211" y="219075"/>
                    </a:cubicBezTo>
                    <a:cubicBezTo>
                      <a:pt x="211" y="98083"/>
                      <a:pt x="98294" y="0"/>
                      <a:pt x="219286" y="0"/>
                    </a:cubicBezTo>
                    <a:cubicBezTo>
                      <a:pt x="340278" y="0"/>
                      <a:pt x="438361" y="98083"/>
                      <a:pt x="438361" y="21907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27" name="그래픽 10">
                <a:extLst>
                  <a:ext uri="{FF2B5EF4-FFF2-40B4-BE49-F238E27FC236}">
                    <a16:creationId xmlns:a16="http://schemas.microsoft.com/office/drawing/2014/main" id="{29DF9214-012F-4794-921F-D65C59D1E32D}"/>
                  </a:ext>
                </a:extLst>
              </p:cNvPr>
              <p:cNvSpPr txBox="1"/>
              <p:nvPr/>
            </p:nvSpPr>
            <p:spPr>
              <a:xfrm>
                <a:off x="3033532" y="1492388"/>
                <a:ext cx="942887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75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/>
                    <a:ea typeface="나눔고딕" panose="020D0604000000000000" pitchFamily="50" charset="-127"/>
                    <a:cs typeface="Arial"/>
                    <a:sym typeface="Arial"/>
                    <a:rtl val="0"/>
                  </a:rPr>
                  <a:t>Select work type</a:t>
                </a:r>
                <a:endParaRPr kumimoji="0" lang="ko-KR" altLang="en-US" sz="7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128" name="그래픽 10">
                <a:extLst>
                  <a:ext uri="{FF2B5EF4-FFF2-40B4-BE49-F238E27FC236}">
                    <a16:creationId xmlns:a16="http://schemas.microsoft.com/office/drawing/2014/main" id="{36EB0951-07CC-4F44-91AC-C7CAED79C667}"/>
                  </a:ext>
                </a:extLst>
              </p:cNvPr>
              <p:cNvSpPr/>
              <p:nvPr/>
            </p:nvSpPr>
            <p:spPr>
              <a:xfrm>
                <a:off x="3381375" y="1176158"/>
                <a:ext cx="57150" cy="57150"/>
              </a:xfrm>
              <a:custGeom>
                <a:avLst/>
                <a:gdLst>
                  <a:gd name="connsiteX0" fmla="*/ 57381 w 57150"/>
                  <a:gd name="connsiteY0" fmla="*/ 28595 h 57150"/>
                  <a:gd name="connsiteX1" fmla="*/ 28806 w 57150"/>
                  <a:gd name="connsiteY1" fmla="*/ 57170 h 57150"/>
                  <a:gd name="connsiteX2" fmla="*/ 231 w 57150"/>
                  <a:gd name="connsiteY2" fmla="*/ 28595 h 57150"/>
                  <a:gd name="connsiteX3" fmla="*/ 28806 w 57150"/>
                  <a:gd name="connsiteY3" fmla="*/ 20 h 57150"/>
                  <a:gd name="connsiteX4" fmla="*/ 57381 w 57150"/>
                  <a:gd name="connsiteY4" fmla="*/ 2859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381" y="28595"/>
                    </a:moveTo>
                    <a:cubicBezTo>
                      <a:pt x="57381" y="44377"/>
                      <a:pt x="44588" y="57170"/>
                      <a:pt x="28806" y="57170"/>
                    </a:cubicBezTo>
                    <a:cubicBezTo>
                      <a:pt x="13024" y="57170"/>
                      <a:pt x="231" y="44377"/>
                      <a:pt x="231" y="28595"/>
                    </a:cubicBezTo>
                    <a:cubicBezTo>
                      <a:pt x="231" y="12813"/>
                      <a:pt x="13024" y="20"/>
                      <a:pt x="28806" y="20"/>
                    </a:cubicBezTo>
                    <a:cubicBezTo>
                      <a:pt x="44588" y="20"/>
                      <a:pt x="57381" y="12813"/>
                      <a:pt x="57381" y="2859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29" name="그래픽 10">
                <a:extLst>
                  <a:ext uri="{FF2B5EF4-FFF2-40B4-BE49-F238E27FC236}">
                    <a16:creationId xmlns:a16="http://schemas.microsoft.com/office/drawing/2014/main" id="{31C191B0-E2C1-4CC6-B747-F3D01758E8E1}"/>
                  </a:ext>
                </a:extLst>
              </p:cNvPr>
              <p:cNvSpPr/>
              <p:nvPr/>
            </p:nvSpPr>
            <p:spPr>
              <a:xfrm>
                <a:off x="4752975" y="1176158"/>
                <a:ext cx="57150" cy="57150"/>
              </a:xfrm>
              <a:custGeom>
                <a:avLst/>
                <a:gdLst>
                  <a:gd name="connsiteX0" fmla="*/ 57525 w 57150"/>
                  <a:gd name="connsiteY0" fmla="*/ 28595 h 57150"/>
                  <a:gd name="connsiteX1" fmla="*/ 28950 w 57150"/>
                  <a:gd name="connsiteY1" fmla="*/ 57170 h 57150"/>
                  <a:gd name="connsiteX2" fmla="*/ 375 w 57150"/>
                  <a:gd name="connsiteY2" fmla="*/ 28595 h 57150"/>
                  <a:gd name="connsiteX3" fmla="*/ 28950 w 57150"/>
                  <a:gd name="connsiteY3" fmla="*/ 20 h 57150"/>
                  <a:gd name="connsiteX4" fmla="*/ 57525 w 57150"/>
                  <a:gd name="connsiteY4" fmla="*/ 2859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525" y="28595"/>
                    </a:moveTo>
                    <a:cubicBezTo>
                      <a:pt x="57525" y="44377"/>
                      <a:pt x="44732" y="57170"/>
                      <a:pt x="28950" y="57170"/>
                    </a:cubicBezTo>
                    <a:cubicBezTo>
                      <a:pt x="13168" y="57170"/>
                      <a:pt x="375" y="44377"/>
                      <a:pt x="375" y="28595"/>
                    </a:cubicBezTo>
                    <a:cubicBezTo>
                      <a:pt x="375" y="12813"/>
                      <a:pt x="13168" y="20"/>
                      <a:pt x="28950" y="20"/>
                    </a:cubicBezTo>
                    <a:cubicBezTo>
                      <a:pt x="44732" y="20"/>
                      <a:pt x="57525" y="12813"/>
                      <a:pt x="57525" y="2859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30" name="그래픽 10">
                <a:extLst>
                  <a:ext uri="{FF2B5EF4-FFF2-40B4-BE49-F238E27FC236}">
                    <a16:creationId xmlns:a16="http://schemas.microsoft.com/office/drawing/2014/main" id="{190E6F36-566B-460A-BE83-908F07728D68}"/>
                  </a:ext>
                </a:extLst>
              </p:cNvPr>
              <p:cNvSpPr/>
              <p:nvPr/>
            </p:nvSpPr>
            <p:spPr>
              <a:xfrm>
                <a:off x="3476625" y="1195208"/>
                <a:ext cx="1238250" cy="19050"/>
              </a:xfrm>
              <a:custGeom>
                <a:avLst/>
                <a:gdLst>
                  <a:gd name="connsiteX0" fmla="*/ 241 w 1238250"/>
                  <a:gd name="connsiteY0" fmla="*/ 22 h 19050"/>
                  <a:gd name="connsiteX1" fmla="*/ 1238491 w 1238250"/>
                  <a:gd name="connsiteY1" fmla="*/ 22 h 19050"/>
                  <a:gd name="connsiteX2" fmla="*/ 1238491 w 1238250"/>
                  <a:gd name="connsiteY2" fmla="*/ 19072 h 19050"/>
                  <a:gd name="connsiteX3" fmla="*/ 241 w 1238250"/>
                  <a:gd name="connsiteY3" fmla="*/ 19072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0" h="19050">
                    <a:moveTo>
                      <a:pt x="241" y="22"/>
                    </a:moveTo>
                    <a:lnTo>
                      <a:pt x="1238491" y="22"/>
                    </a:lnTo>
                    <a:lnTo>
                      <a:pt x="1238491" y="19072"/>
                    </a:lnTo>
                    <a:lnTo>
                      <a:pt x="241" y="1907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sp>
          <p:nvSpPr>
            <p:cNvPr id="111" name="그래픽 10">
              <a:extLst>
                <a:ext uri="{FF2B5EF4-FFF2-40B4-BE49-F238E27FC236}">
                  <a16:creationId xmlns:a16="http://schemas.microsoft.com/office/drawing/2014/main" id="{B11101C9-B07D-4465-A58D-E99BB7BC2BA4}"/>
                </a:ext>
              </a:extLst>
            </p:cNvPr>
            <p:cNvSpPr txBox="1"/>
            <p:nvPr/>
          </p:nvSpPr>
          <p:spPr>
            <a:xfrm>
              <a:off x="4723163" y="1566360"/>
              <a:ext cx="98777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Enter information</a:t>
              </a:r>
              <a:endParaRPr kumimoji="0" lang="ko-KR" altLang="en-US" sz="7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137" name="그래픽 8">
            <a:extLst>
              <a:ext uri="{FF2B5EF4-FFF2-40B4-BE49-F238E27FC236}">
                <a16:creationId xmlns:a16="http://schemas.microsoft.com/office/drawing/2014/main" id="{DF266430-5766-4770-8E64-FFDC8D3D3F4E}"/>
              </a:ext>
            </a:extLst>
          </p:cNvPr>
          <p:cNvGrpSpPr/>
          <p:nvPr/>
        </p:nvGrpSpPr>
        <p:grpSpPr>
          <a:xfrm>
            <a:off x="3023382" y="5019045"/>
            <a:ext cx="2632981" cy="1505104"/>
            <a:chOff x="299700" y="5134272"/>
            <a:chExt cx="2632981" cy="1590704"/>
          </a:xfrm>
        </p:grpSpPr>
        <p:grpSp>
          <p:nvGrpSpPr>
            <p:cNvPr id="179" name="그래픽 8">
              <a:extLst>
                <a:ext uri="{FF2B5EF4-FFF2-40B4-BE49-F238E27FC236}">
                  <a16:creationId xmlns:a16="http://schemas.microsoft.com/office/drawing/2014/main" id="{79BBF1AF-3677-4F66-ABC5-7382294172A6}"/>
                </a:ext>
              </a:extLst>
            </p:cNvPr>
            <p:cNvGrpSpPr/>
            <p:nvPr/>
          </p:nvGrpSpPr>
          <p:grpSpPr>
            <a:xfrm>
              <a:off x="299700" y="5134272"/>
              <a:ext cx="2632981" cy="1590704"/>
              <a:chOff x="299700" y="5134272"/>
              <a:chExt cx="2632981" cy="1590704"/>
            </a:xfrm>
          </p:grpSpPr>
          <p:sp>
            <p:nvSpPr>
              <p:cNvPr id="188" name="그래픽 8">
                <a:extLst>
                  <a:ext uri="{FF2B5EF4-FFF2-40B4-BE49-F238E27FC236}">
                    <a16:creationId xmlns:a16="http://schemas.microsoft.com/office/drawing/2014/main" id="{3B38CD64-E34A-46F1-9D19-6BEB7C0DAE48}"/>
                  </a:ext>
                </a:extLst>
              </p:cNvPr>
              <p:cNvSpPr/>
              <p:nvPr/>
            </p:nvSpPr>
            <p:spPr>
              <a:xfrm>
                <a:off x="299700" y="5134272"/>
                <a:ext cx="2632981" cy="365691"/>
              </a:xfrm>
              <a:custGeom>
                <a:avLst/>
                <a:gdLst>
                  <a:gd name="connsiteX0" fmla="*/ 0 w 2632981"/>
                  <a:gd name="connsiteY0" fmla="*/ 470 h 365691"/>
                  <a:gd name="connsiteX1" fmla="*/ 2632981 w 2632981"/>
                  <a:gd name="connsiteY1" fmla="*/ 470 h 365691"/>
                  <a:gd name="connsiteX2" fmla="*/ 2632981 w 2632981"/>
                  <a:gd name="connsiteY2" fmla="*/ 366162 h 365691"/>
                  <a:gd name="connsiteX3" fmla="*/ 0 w 2632981"/>
                  <a:gd name="connsiteY3" fmla="*/ 366162 h 365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2981" h="365691">
                    <a:moveTo>
                      <a:pt x="0" y="470"/>
                    </a:moveTo>
                    <a:lnTo>
                      <a:pt x="2632981" y="470"/>
                    </a:lnTo>
                    <a:lnTo>
                      <a:pt x="2632981" y="366162"/>
                    </a:lnTo>
                    <a:lnTo>
                      <a:pt x="0" y="366162"/>
                    </a:lnTo>
                    <a:close/>
                  </a:path>
                </a:pathLst>
              </a:custGeom>
              <a:solidFill>
                <a:srgbClr val="FFFFFF"/>
              </a:solidFill>
              <a:ln w="7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89" name="그래픽 8">
                <a:extLst>
                  <a:ext uri="{FF2B5EF4-FFF2-40B4-BE49-F238E27FC236}">
                    <a16:creationId xmlns:a16="http://schemas.microsoft.com/office/drawing/2014/main" id="{B21700F8-8DE6-4946-878F-AE4CAAB96FBF}"/>
                  </a:ext>
                </a:extLst>
              </p:cNvPr>
              <p:cNvSpPr/>
              <p:nvPr/>
            </p:nvSpPr>
            <p:spPr>
              <a:xfrm>
                <a:off x="303356" y="5137929"/>
                <a:ext cx="2625667" cy="1587047"/>
              </a:xfrm>
              <a:custGeom>
                <a:avLst/>
                <a:gdLst>
                  <a:gd name="connsiteX0" fmla="*/ 0 w 2625667"/>
                  <a:gd name="connsiteY0" fmla="*/ 470 h 358377"/>
                  <a:gd name="connsiteX1" fmla="*/ 2625667 w 2625667"/>
                  <a:gd name="connsiteY1" fmla="*/ 470 h 358377"/>
                  <a:gd name="connsiteX2" fmla="*/ 2625667 w 2625667"/>
                  <a:gd name="connsiteY2" fmla="*/ 358848 h 358377"/>
                  <a:gd name="connsiteX3" fmla="*/ 0 w 2625667"/>
                  <a:gd name="connsiteY3" fmla="*/ 358848 h 358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7" h="358377">
                    <a:moveTo>
                      <a:pt x="0" y="470"/>
                    </a:moveTo>
                    <a:lnTo>
                      <a:pt x="2625667" y="470"/>
                    </a:lnTo>
                    <a:lnTo>
                      <a:pt x="2625667" y="358848"/>
                    </a:lnTo>
                    <a:lnTo>
                      <a:pt x="0" y="358848"/>
                    </a:lnTo>
                    <a:close/>
                  </a:path>
                </a:pathLst>
              </a:custGeom>
              <a:solidFill>
                <a:schemeClr val="bg1"/>
              </a:solidFill>
              <a:ln w="7309" cap="flat">
                <a:solidFill>
                  <a:schemeClr val="bg1">
                    <a:lumMod val="6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90" name="그래픽 8">
                <a:extLst>
                  <a:ext uri="{FF2B5EF4-FFF2-40B4-BE49-F238E27FC236}">
                    <a16:creationId xmlns:a16="http://schemas.microsoft.com/office/drawing/2014/main" id="{09706009-F74F-41BD-B106-CCE8B9E4D58E}"/>
                  </a:ext>
                </a:extLst>
              </p:cNvPr>
              <p:cNvSpPr/>
              <p:nvPr/>
            </p:nvSpPr>
            <p:spPr>
              <a:xfrm>
                <a:off x="303356" y="5493016"/>
                <a:ext cx="2625667" cy="242692"/>
              </a:xfrm>
              <a:custGeom>
                <a:avLst/>
                <a:gdLst>
                  <a:gd name="connsiteX0" fmla="*/ 0 w 2625667"/>
                  <a:gd name="connsiteY0" fmla="*/ 470 h 358377"/>
                  <a:gd name="connsiteX1" fmla="*/ 2625667 w 2625667"/>
                  <a:gd name="connsiteY1" fmla="*/ 470 h 358377"/>
                  <a:gd name="connsiteX2" fmla="*/ 2625667 w 2625667"/>
                  <a:gd name="connsiteY2" fmla="*/ 358848 h 358377"/>
                  <a:gd name="connsiteX3" fmla="*/ 0 w 2625667"/>
                  <a:gd name="connsiteY3" fmla="*/ 358848 h 358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7" h="358377">
                    <a:moveTo>
                      <a:pt x="0" y="470"/>
                    </a:moveTo>
                    <a:lnTo>
                      <a:pt x="2625667" y="470"/>
                    </a:lnTo>
                    <a:lnTo>
                      <a:pt x="2625667" y="358848"/>
                    </a:lnTo>
                    <a:lnTo>
                      <a:pt x="0" y="358848"/>
                    </a:lnTo>
                    <a:close/>
                  </a:path>
                </a:pathLst>
              </a:custGeom>
              <a:noFill/>
              <a:ln w="7309" cap="flat">
                <a:solidFill>
                  <a:schemeClr val="bg1">
                    <a:lumMod val="6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sp>
          <p:nvSpPr>
            <p:cNvPr id="186" name="그래픽 8">
              <a:extLst>
                <a:ext uri="{FF2B5EF4-FFF2-40B4-BE49-F238E27FC236}">
                  <a16:creationId xmlns:a16="http://schemas.microsoft.com/office/drawing/2014/main" id="{1F413C78-A769-423D-AEBF-EB1814237702}"/>
                </a:ext>
              </a:extLst>
            </p:cNvPr>
            <p:cNvSpPr txBox="1"/>
            <p:nvPr/>
          </p:nvSpPr>
          <p:spPr>
            <a:xfrm>
              <a:off x="354536" y="5212887"/>
              <a:ext cx="2350323" cy="227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2.5.15.EdgeX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로부터 데이터 적재하기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(</a:t>
              </a:r>
              <a:r>
                <a:rPr kumimoji="0" lang="en-US" altLang="ko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subscrip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···</a:t>
              </a:r>
            </a:p>
          </p:txBody>
        </p:sp>
        <p:sp>
          <p:nvSpPr>
            <p:cNvPr id="187" name="그래픽 8">
              <a:extLst>
                <a:ext uri="{FF2B5EF4-FFF2-40B4-BE49-F238E27FC236}">
                  <a16:creationId xmlns:a16="http://schemas.microsoft.com/office/drawing/2014/main" id="{309C4CD4-E077-43F6-B7D8-437E4D0E0EDE}"/>
                </a:ext>
              </a:extLst>
            </p:cNvPr>
            <p:cNvSpPr txBox="1"/>
            <p:nvPr/>
          </p:nvSpPr>
          <p:spPr>
            <a:xfrm>
              <a:off x="354536" y="5501670"/>
              <a:ext cx="1220206" cy="243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Search the keyword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</p:grpSp>
      <p:sp>
        <p:nvSpPr>
          <p:cNvPr id="133" name="그래픽 8">
            <a:extLst>
              <a:ext uri="{FF2B5EF4-FFF2-40B4-BE49-F238E27FC236}">
                <a16:creationId xmlns:a16="http://schemas.microsoft.com/office/drawing/2014/main" id="{15E9BC72-C007-41BD-8538-50819D995F92}"/>
              </a:ext>
            </a:extLst>
          </p:cNvPr>
          <p:cNvSpPr/>
          <p:nvPr/>
        </p:nvSpPr>
        <p:spPr>
          <a:xfrm>
            <a:off x="5423369" y="5181528"/>
            <a:ext cx="68898" cy="42213"/>
          </a:xfrm>
          <a:custGeom>
            <a:avLst/>
            <a:gdLst>
              <a:gd name="connsiteX0" fmla="*/ 34702 w 68750"/>
              <a:gd name="connsiteY0" fmla="*/ 45104 h 44614"/>
              <a:gd name="connsiteX1" fmla="*/ 327 w 68750"/>
              <a:gd name="connsiteY1" fmla="*/ 10729 h 44614"/>
              <a:gd name="connsiteX2" fmla="*/ 10566 w 68750"/>
              <a:gd name="connsiteY2" fmla="*/ 490 h 44614"/>
              <a:gd name="connsiteX3" fmla="*/ 34702 w 68750"/>
              <a:gd name="connsiteY3" fmla="*/ 24626 h 44614"/>
              <a:gd name="connsiteX4" fmla="*/ 58838 w 68750"/>
              <a:gd name="connsiteY4" fmla="*/ 490 h 44614"/>
              <a:gd name="connsiteX5" fmla="*/ 69077 w 68750"/>
              <a:gd name="connsiteY5" fmla="*/ 10729 h 4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50" h="44614">
                <a:moveTo>
                  <a:pt x="34702" y="45104"/>
                </a:moveTo>
                <a:lnTo>
                  <a:pt x="327" y="10729"/>
                </a:lnTo>
                <a:lnTo>
                  <a:pt x="10566" y="490"/>
                </a:lnTo>
                <a:lnTo>
                  <a:pt x="34702" y="24626"/>
                </a:lnTo>
                <a:lnTo>
                  <a:pt x="58838" y="490"/>
                </a:lnTo>
                <a:lnTo>
                  <a:pt x="69077" y="10729"/>
                </a:lnTo>
                <a:close/>
              </a:path>
            </a:pathLst>
          </a:custGeom>
          <a:solidFill>
            <a:schemeClr val="tx1"/>
          </a:solidFill>
          <a:ln w="73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F562954E-C699-4986-92C3-60C1C048D887}"/>
              </a:ext>
            </a:extLst>
          </p:cNvPr>
          <p:cNvGrpSpPr/>
          <p:nvPr/>
        </p:nvGrpSpPr>
        <p:grpSpPr>
          <a:xfrm>
            <a:off x="5510425" y="5595436"/>
            <a:ext cx="140459" cy="928714"/>
            <a:chOff x="8405278" y="1904657"/>
            <a:chExt cx="140459" cy="994717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8E478EB-8E36-4B55-A7DE-4E7A7685C25F}"/>
                </a:ext>
              </a:extLst>
            </p:cNvPr>
            <p:cNvSpPr/>
            <p:nvPr/>
          </p:nvSpPr>
          <p:spPr>
            <a:xfrm>
              <a:off x="8405278" y="1907545"/>
              <a:ext cx="140459" cy="9918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7514609F-DFEB-4C11-B0D3-389D11ACC041}"/>
                </a:ext>
              </a:extLst>
            </p:cNvPr>
            <p:cNvSpPr/>
            <p:nvPr/>
          </p:nvSpPr>
          <p:spPr>
            <a:xfrm>
              <a:off x="8405278" y="1904657"/>
              <a:ext cx="140459" cy="3991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EF8E4835-0EF5-425E-8453-BDBFE7CFE10A}"/>
              </a:ext>
            </a:extLst>
          </p:cNvPr>
          <p:cNvSpPr txBox="1"/>
          <p:nvPr/>
        </p:nvSpPr>
        <p:spPr>
          <a:xfrm>
            <a:off x="2675616" y="5049901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4-2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9CDA8BE-80A1-4A32-95F6-589998FBB4FF}"/>
              </a:ext>
            </a:extLst>
          </p:cNvPr>
          <p:cNvSpPr txBox="1"/>
          <p:nvPr/>
        </p:nvSpPr>
        <p:spPr>
          <a:xfrm>
            <a:off x="2675616" y="5585936"/>
            <a:ext cx="385042" cy="232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4-4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FE4AB510-C2B4-42E6-9FF9-2646923C3F41}"/>
              </a:ext>
            </a:extLst>
          </p:cNvPr>
          <p:cNvSpPr txBox="1"/>
          <p:nvPr/>
        </p:nvSpPr>
        <p:spPr>
          <a:xfrm>
            <a:off x="2675616" y="5367978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4-3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199" name="그래픽 8">
            <a:extLst>
              <a:ext uri="{FF2B5EF4-FFF2-40B4-BE49-F238E27FC236}">
                <a16:creationId xmlns:a16="http://schemas.microsoft.com/office/drawing/2014/main" id="{3E517F55-29B3-4D53-BFC1-3FDB57CDFD19}"/>
              </a:ext>
            </a:extLst>
          </p:cNvPr>
          <p:cNvGrpSpPr/>
          <p:nvPr/>
        </p:nvGrpSpPr>
        <p:grpSpPr>
          <a:xfrm>
            <a:off x="3574994" y="3831878"/>
            <a:ext cx="532406" cy="230832"/>
            <a:chOff x="6903425" y="2765060"/>
            <a:chExt cx="532406" cy="230832"/>
          </a:xfrm>
        </p:grpSpPr>
        <p:sp>
          <p:nvSpPr>
            <p:cNvPr id="200" name="그래픽 8">
              <a:extLst>
                <a:ext uri="{FF2B5EF4-FFF2-40B4-BE49-F238E27FC236}">
                  <a16:creationId xmlns:a16="http://schemas.microsoft.com/office/drawing/2014/main" id="{0F5BFDCA-6409-4E17-BA71-A6CAE6A251E5}"/>
                </a:ext>
              </a:extLst>
            </p:cNvPr>
            <p:cNvSpPr/>
            <p:nvPr/>
          </p:nvSpPr>
          <p:spPr>
            <a:xfrm>
              <a:off x="6903425" y="2852151"/>
              <a:ext cx="98560" cy="98560"/>
            </a:xfrm>
            <a:prstGeom prst="ellipse">
              <a:avLst/>
            </a:prstGeom>
            <a:noFill/>
            <a:ln w="7309" cap="flat">
              <a:solidFill>
                <a:schemeClr val="bg1">
                  <a:lumMod val="6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01" name="그래픽 8">
              <a:extLst>
                <a:ext uri="{FF2B5EF4-FFF2-40B4-BE49-F238E27FC236}">
                  <a16:creationId xmlns:a16="http://schemas.microsoft.com/office/drawing/2014/main" id="{9772815F-F4E4-4A1B-A89B-93A8795C06C1}"/>
                </a:ext>
              </a:extLst>
            </p:cNvPr>
            <p:cNvSpPr txBox="1"/>
            <p:nvPr/>
          </p:nvSpPr>
          <p:spPr>
            <a:xfrm>
              <a:off x="7020333" y="2765060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New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71B2DF39-6811-4FBE-8239-1618379C29ED}"/>
              </a:ext>
            </a:extLst>
          </p:cNvPr>
          <p:cNvGrpSpPr/>
          <p:nvPr/>
        </p:nvGrpSpPr>
        <p:grpSpPr>
          <a:xfrm>
            <a:off x="4237189" y="3822351"/>
            <a:ext cx="554647" cy="230832"/>
            <a:chOff x="5621194" y="4852955"/>
            <a:chExt cx="554647" cy="230832"/>
          </a:xfrm>
        </p:grpSpPr>
        <p:sp>
          <p:nvSpPr>
            <p:cNvPr id="203" name="그래픽 8">
              <a:extLst>
                <a:ext uri="{FF2B5EF4-FFF2-40B4-BE49-F238E27FC236}">
                  <a16:creationId xmlns:a16="http://schemas.microsoft.com/office/drawing/2014/main" id="{7EA75B9A-D4E7-4EFE-BB1F-2CF5E40B36E4}"/>
                </a:ext>
              </a:extLst>
            </p:cNvPr>
            <p:cNvSpPr txBox="1"/>
            <p:nvPr/>
          </p:nvSpPr>
          <p:spPr>
            <a:xfrm>
              <a:off x="5721871" y="4852955"/>
              <a:ext cx="45397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Copy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  <p:sp>
          <p:nvSpPr>
            <p:cNvPr id="204" name="그래픽 8">
              <a:extLst>
                <a:ext uri="{FF2B5EF4-FFF2-40B4-BE49-F238E27FC236}">
                  <a16:creationId xmlns:a16="http://schemas.microsoft.com/office/drawing/2014/main" id="{3B875C76-407A-45AB-BEC9-2FF1858247E9}"/>
                </a:ext>
              </a:extLst>
            </p:cNvPr>
            <p:cNvSpPr/>
            <p:nvPr/>
          </p:nvSpPr>
          <p:spPr>
            <a:xfrm>
              <a:off x="5621194" y="4940046"/>
              <a:ext cx="98560" cy="98560"/>
            </a:xfrm>
            <a:prstGeom prst="ellipse">
              <a:avLst/>
            </a:prstGeom>
            <a:noFill/>
            <a:ln w="7309" cap="flat">
              <a:solidFill>
                <a:schemeClr val="bg1">
                  <a:lumMod val="6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44FCE7D7-75E2-431A-80CF-529512ACEB65}"/>
              </a:ext>
            </a:extLst>
          </p:cNvPr>
          <p:cNvSpPr/>
          <p:nvPr/>
        </p:nvSpPr>
        <p:spPr>
          <a:xfrm>
            <a:off x="4260854" y="3931753"/>
            <a:ext cx="51542" cy="51542"/>
          </a:xfrm>
          <a:prstGeom prst="ellips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2DD1E54B-8485-49D0-876D-1711BC6CA438}"/>
              </a:ext>
            </a:extLst>
          </p:cNvPr>
          <p:cNvSpPr/>
          <p:nvPr/>
        </p:nvSpPr>
        <p:spPr>
          <a:xfrm>
            <a:off x="1392529" y="2255242"/>
            <a:ext cx="45720" cy="45720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B33AED27-4BA1-46AD-889A-118BD41552F6}"/>
              </a:ext>
            </a:extLst>
          </p:cNvPr>
          <p:cNvGrpSpPr/>
          <p:nvPr/>
        </p:nvGrpSpPr>
        <p:grpSpPr>
          <a:xfrm>
            <a:off x="8203831" y="1801471"/>
            <a:ext cx="1594704" cy="216341"/>
            <a:chOff x="6977797" y="2160681"/>
            <a:chExt cx="1594704" cy="216341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E2ADBE2-2B1E-4619-A32B-CAA3EB44EF5B}"/>
                </a:ext>
              </a:extLst>
            </p:cNvPr>
            <p:cNvSpPr/>
            <p:nvPr/>
          </p:nvSpPr>
          <p:spPr>
            <a:xfrm>
              <a:off x="7016089" y="2258840"/>
              <a:ext cx="45720" cy="45720"/>
            </a:xfrm>
            <a:prstGeom prst="ellipse">
              <a:avLst/>
            </a:prstGeom>
            <a:solidFill>
              <a:srgbClr val="FF000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21" name="그래픽 8">
              <a:extLst>
                <a:ext uri="{FF2B5EF4-FFF2-40B4-BE49-F238E27FC236}">
                  <a16:creationId xmlns:a16="http://schemas.microsoft.com/office/drawing/2014/main" id="{C96A3C9E-E673-4155-8AAC-18C2111894A7}"/>
                </a:ext>
              </a:extLst>
            </p:cNvPr>
            <p:cNvSpPr txBox="1"/>
            <p:nvPr/>
          </p:nvSpPr>
          <p:spPr>
            <a:xfrm>
              <a:off x="6977797" y="2160681"/>
              <a:ext cx="1594704" cy="21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0488" marR="0" lvl="0" indent="-1588" algn="l" defTabSz="914400" rtl="0" eaLnBrk="1" fontAlgn="auto" latinLnBrk="1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Required Field</a:t>
              </a:r>
            </a:p>
          </p:txBody>
        </p:sp>
      </p:grpSp>
      <p:sp>
        <p:nvSpPr>
          <p:cNvPr id="122" name="타원 121">
            <a:extLst>
              <a:ext uri="{FF2B5EF4-FFF2-40B4-BE49-F238E27FC236}">
                <a16:creationId xmlns:a16="http://schemas.microsoft.com/office/drawing/2014/main" id="{20A54157-25EF-4EC6-9AED-BC8D2437BD60}"/>
              </a:ext>
            </a:extLst>
          </p:cNvPr>
          <p:cNvSpPr/>
          <p:nvPr/>
        </p:nvSpPr>
        <p:spPr>
          <a:xfrm>
            <a:off x="1392529" y="4005344"/>
            <a:ext cx="45720" cy="45720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58226680-5A76-4A4D-BF99-000A86BAAD9D}"/>
              </a:ext>
            </a:extLst>
          </p:cNvPr>
          <p:cNvSpPr/>
          <p:nvPr/>
        </p:nvSpPr>
        <p:spPr>
          <a:xfrm>
            <a:off x="981168" y="231125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8903DA56-6870-419F-8848-F410DAE5403B}"/>
              </a:ext>
            </a:extLst>
          </p:cNvPr>
          <p:cNvSpPr/>
          <p:nvPr/>
        </p:nvSpPr>
        <p:spPr>
          <a:xfrm>
            <a:off x="981168" y="304110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4" name="그래픽 10">
            <a:extLst>
              <a:ext uri="{FF2B5EF4-FFF2-40B4-BE49-F238E27FC236}">
                <a16:creationId xmlns:a16="http://schemas.microsoft.com/office/drawing/2014/main" id="{D1971CB1-BBB7-4021-934A-AC17AF29BC49}"/>
              </a:ext>
            </a:extLst>
          </p:cNvPr>
          <p:cNvSpPr/>
          <p:nvPr/>
        </p:nvSpPr>
        <p:spPr>
          <a:xfrm>
            <a:off x="8280694" y="4810866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6350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5" name="그래픽 10">
            <a:extLst>
              <a:ext uri="{FF2B5EF4-FFF2-40B4-BE49-F238E27FC236}">
                <a16:creationId xmlns:a16="http://schemas.microsoft.com/office/drawing/2014/main" id="{BE55AF08-41F6-4B8F-AD6E-2022CFD3E817}"/>
              </a:ext>
            </a:extLst>
          </p:cNvPr>
          <p:cNvSpPr/>
          <p:nvPr/>
        </p:nvSpPr>
        <p:spPr>
          <a:xfrm>
            <a:off x="7061905" y="4810866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6350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Finish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40" name="그래픽 10">
            <a:extLst>
              <a:ext uri="{FF2B5EF4-FFF2-40B4-BE49-F238E27FC236}">
                <a16:creationId xmlns:a16="http://schemas.microsoft.com/office/drawing/2014/main" id="{DF1BCCB4-91B7-4274-A692-C9241C854733}"/>
              </a:ext>
            </a:extLst>
          </p:cNvPr>
          <p:cNvSpPr/>
          <p:nvPr/>
        </p:nvSpPr>
        <p:spPr>
          <a:xfrm>
            <a:off x="678829" y="4810866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6350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  <a:sym typeface="Wingdings" panose="05000000000000000000" pitchFamily="2" charset="2"/>
              </a:rPr>
              <a:t> Back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95B37FA-C98C-4067-B21F-81C83D2A068C}"/>
              </a:ext>
            </a:extLst>
          </p:cNvPr>
          <p:cNvSpPr txBox="1"/>
          <p:nvPr/>
        </p:nvSpPr>
        <p:spPr>
          <a:xfrm>
            <a:off x="3067211" y="6214879"/>
            <a:ext cx="1769390" cy="174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[SNR001]2.5.15.InceptionServingExample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B246ACB-7869-451F-87EF-4E7CB6004151}"/>
              </a:ext>
            </a:extLst>
          </p:cNvPr>
          <p:cNvSpPr txBox="1"/>
          <p:nvPr/>
        </p:nvSpPr>
        <p:spPr>
          <a:xfrm>
            <a:off x="3067211" y="6349420"/>
            <a:ext cx="1131506" cy="174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BeeAI</a:t>
            </a:r>
            <a:r>
              <a:rPr kumimoji="0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모델 검증 및 평가</a:t>
            </a:r>
            <a:endParaRPr kumimoji="0" lang="en-US" altLang="ko-KR" sz="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54F08BE-0AC0-47A2-9B6E-66FE03BDDD9F}"/>
              </a:ext>
            </a:extLst>
          </p:cNvPr>
          <p:cNvSpPr txBox="1"/>
          <p:nvPr/>
        </p:nvSpPr>
        <p:spPr>
          <a:xfrm>
            <a:off x="3067211" y="6070550"/>
            <a:ext cx="2155524" cy="174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2.5.15.EdgeX</a:t>
            </a:r>
            <a:r>
              <a: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로부터 데이터 적재하기</a:t>
            </a:r>
            <a:r>
              <a:rPr kumimoji="0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(subscription</a:t>
            </a:r>
            <a:r>
              <a: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적용</a:t>
            </a:r>
            <a:r>
              <a:rPr kumimoji="0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938AD3D-8B42-4BF9-AEEC-063518598860}"/>
              </a:ext>
            </a:extLst>
          </p:cNvPr>
          <p:cNvSpPr txBox="1"/>
          <p:nvPr/>
        </p:nvSpPr>
        <p:spPr>
          <a:xfrm>
            <a:off x="3067211" y="5759386"/>
            <a:ext cx="1769390" cy="174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[SNR001]2.5.15.InceptionServingExample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24EE3F1-8F21-4A98-9C5B-099C132EFA3E}"/>
              </a:ext>
            </a:extLst>
          </p:cNvPr>
          <p:cNvSpPr txBox="1"/>
          <p:nvPr/>
        </p:nvSpPr>
        <p:spPr>
          <a:xfrm>
            <a:off x="3067211" y="5893927"/>
            <a:ext cx="1131506" cy="174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BeeAI</a:t>
            </a:r>
            <a:r>
              <a:rPr kumimoji="0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모델 검증 및 평가</a:t>
            </a:r>
            <a:endParaRPr kumimoji="0" lang="en-US" altLang="ko-KR" sz="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05ED8DA-147C-4AAB-B9C7-0596ACA6FE0E}"/>
              </a:ext>
            </a:extLst>
          </p:cNvPr>
          <p:cNvSpPr txBox="1"/>
          <p:nvPr/>
        </p:nvSpPr>
        <p:spPr>
          <a:xfrm>
            <a:off x="3067211" y="5615057"/>
            <a:ext cx="2155524" cy="174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2.5.15.EdgeX</a:t>
            </a:r>
            <a:r>
              <a: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로부터 데이터 적재하기</a:t>
            </a:r>
            <a:r>
              <a:rPr kumimoji="0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(subscription</a:t>
            </a:r>
            <a:r>
              <a:rPr kumimoji="0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적용</a:t>
            </a:r>
            <a:r>
              <a:rPr kumimoji="0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1411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7FE3F-3EC5-484B-8ED1-0F6B1F08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Workflow/Report </a:t>
            </a:r>
            <a:r>
              <a:rPr lang="ko-KR" altLang="en-US" dirty="0"/>
              <a:t>수정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3BD7E4-466A-46C8-BFA3-F7434E73C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레포트인 경우 타이틀만 변경 </a:t>
            </a:r>
            <a:r>
              <a:rPr lang="en-US" altLang="ko-KR" dirty="0"/>
              <a:t>(</a:t>
            </a:r>
            <a:r>
              <a:rPr lang="ko-KR" altLang="en-US" dirty="0"/>
              <a:t>팝업 내용 동일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FF863-2612-4AEF-AFFC-616CA85EAA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01_07_Workflow/Report </a:t>
            </a:r>
            <a:r>
              <a:rPr lang="ko-KR" altLang="en-US" dirty="0"/>
              <a:t>수정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A660A-AAFC-478A-8EF4-0635F66306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Workflow/Report </a:t>
            </a:r>
            <a:r>
              <a:rPr lang="ko-KR" altLang="en-US" dirty="0"/>
              <a:t>수정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5FE63F8-A980-4DD2-95F7-6E3F4C3031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Edit Workflow/Report Popup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63E51E3-8425-40C4-BA8F-E1EC1B3352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990E27-4E83-4E5E-8EDF-1BDBDFAC09E1}"/>
              </a:ext>
            </a:extLst>
          </p:cNvPr>
          <p:cNvSpPr/>
          <p:nvPr/>
        </p:nvSpPr>
        <p:spPr>
          <a:xfrm>
            <a:off x="299700" y="1054338"/>
            <a:ext cx="6618362" cy="40627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F84FF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9" name="그래픽 10">
            <a:extLst>
              <a:ext uri="{FF2B5EF4-FFF2-40B4-BE49-F238E27FC236}">
                <a16:creationId xmlns:a16="http://schemas.microsoft.com/office/drawing/2014/main" id="{2A393F49-A0DF-4ACC-A75E-CA5BB5EB8130}"/>
              </a:ext>
            </a:extLst>
          </p:cNvPr>
          <p:cNvSpPr/>
          <p:nvPr/>
        </p:nvSpPr>
        <p:spPr>
          <a:xfrm>
            <a:off x="788877" y="2066599"/>
            <a:ext cx="5672138" cy="999579"/>
          </a:xfrm>
          <a:custGeom>
            <a:avLst/>
            <a:gdLst>
              <a:gd name="connsiteX0" fmla="*/ 0 w 7800975"/>
              <a:gd name="connsiteY0" fmla="*/ 286 h 1000125"/>
              <a:gd name="connsiteX1" fmla="*/ 7800975 w 7800975"/>
              <a:gd name="connsiteY1" fmla="*/ 286 h 1000125"/>
              <a:gd name="connsiteX2" fmla="*/ 7800975 w 7800975"/>
              <a:gd name="connsiteY2" fmla="*/ 1000411 h 1000125"/>
              <a:gd name="connsiteX3" fmla="*/ 0 w 7800975"/>
              <a:gd name="connsiteY3" fmla="*/ 1000411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975" h="1000125">
                <a:moveTo>
                  <a:pt x="0" y="286"/>
                </a:moveTo>
                <a:lnTo>
                  <a:pt x="7800975" y="286"/>
                </a:lnTo>
                <a:lnTo>
                  <a:pt x="7800975" y="1000411"/>
                </a:lnTo>
                <a:lnTo>
                  <a:pt x="0" y="1000411"/>
                </a:lnTo>
                <a:close/>
              </a:path>
            </a:pathLst>
          </a:custGeom>
          <a:noFill/>
          <a:ln w="952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그래픽 10">
            <a:extLst>
              <a:ext uri="{FF2B5EF4-FFF2-40B4-BE49-F238E27FC236}">
                <a16:creationId xmlns:a16="http://schemas.microsoft.com/office/drawing/2014/main" id="{ED5569B9-A8C9-4B4D-8BEE-CBE7310F75DE}"/>
              </a:ext>
            </a:extLst>
          </p:cNvPr>
          <p:cNvSpPr txBox="1"/>
          <p:nvPr/>
        </p:nvSpPr>
        <p:spPr>
          <a:xfrm>
            <a:off x="978424" y="2345016"/>
            <a:ext cx="7104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Name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sp>
        <p:nvSpPr>
          <p:cNvPr id="11" name="그래픽 8">
            <a:extLst>
              <a:ext uri="{FF2B5EF4-FFF2-40B4-BE49-F238E27FC236}">
                <a16:creationId xmlns:a16="http://schemas.microsoft.com/office/drawing/2014/main" id="{8F566AC9-3889-4155-9957-34EE66552AE9}"/>
              </a:ext>
            </a:extLst>
          </p:cNvPr>
          <p:cNvSpPr/>
          <p:nvPr/>
        </p:nvSpPr>
        <p:spPr>
          <a:xfrm>
            <a:off x="3140273" y="2379698"/>
            <a:ext cx="3107381" cy="358377"/>
          </a:xfrm>
          <a:custGeom>
            <a:avLst/>
            <a:gdLst>
              <a:gd name="connsiteX0" fmla="*/ 0 w 2625667"/>
              <a:gd name="connsiteY0" fmla="*/ 0 h 358377"/>
              <a:gd name="connsiteX1" fmla="*/ 2625667 w 2625667"/>
              <a:gd name="connsiteY1" fmla="*/ 0 h 358377"/>
              <a:gd name="connsiteX2" fmla="*/ 2625667 w 2625667"/>
              <a:gd name="connsiteY2" fmla="*/ 358378 h 358377"/>
              <a:gd name="connsiteX3" fmla="*/ 0 w 2625667"/>
              <a:gd name="connsiteY3" fmla="*/ 358378 h 35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5667" h="358377">
                <a:moveTo>
                  <a:pt x="0" y="0"/>
                </a:moveTo>
                <a:lnTo>
                  <a:pt x="2625667" y="0"/>
                </a:lnTo>
                <a:lnTo>
                  <a:pt x="2625667" y="358378"/>
                </a:lnTo>
                <a:lnTo>
                  <a:pt x="0" y="358378"/>
                </a:lnTo>
                <a:close/>
              </a:path>
            </a:pathLst>
          </a:custGeom>
          <a:noFill/>
          <a:ln w="7309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" name="그래픽 8">
            <a:extLst>
              <a:ext uri="{FF2B5EF4-FFF2-40B4-BE49-F238E27FC236}">
                <a16:creationId xmlns:a16="http://schemas.microsoft.com/office/drawing/2014/main" id="{5A51A3F9-EDF4-414E-9130-C2B8537ECB87}"/>
              </a:ext>
            </a:extLst>
          </p:cNvPr>
          <p:cNvSpPr txBox="1"/>
          <p:nvPr/>
        </p:nvSpPr>
        <p:spPr>
          <a:xfrm>
            <a:off x="3191453" y="2454657"/>
            <a:ext cx="27697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2.15.17. </a:t>
            </a:r>
            <a:r>
              <a:rPr kumimoji="0" lang="en-US" altLang="ko-KR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PyUDF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를 사용한 빌딩 최적제어</a:t>
            </a:r>
          </a:p>
        </p:txBody>
      </p:sp>
      <p:sp>
        <p:nvSpPr>
          <p:cNvPr id="13" name="그래픽 10">
            <a:extLst>
              <a:ext uri="{FF2B5EF4-FFF2-40B4-BE49-F238E27FC236}">
                <a16:creationId xmlns:a16="http://schemas.microsoft.com/office/drawing/2014/main" id="{489EABE9-443C-43F9-8F6A-F8FABAA15F4E}"/>
              </a:ext>
            </a:extLst>
          </p:cNvPr>
          <p:cNvSpPr txBox="1"/>
          <p:nvPr/>
        </p:nvSpPr>
        <p:spPr>
          <a:xfrm>
            <a:off x="978424" y="3590205"/>
            <a:ext cx="12426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Description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sp>
        <p:nvSpPr>
          <p:cNvPr id="14" name="그래픽 10">
            <a:extLst>
              <a:ext uri="{FF2B5EF4-FFF2-40B4-BE49-F238E27FC236}">
                <a16:creationId xmlns:a16="http://schemas.microsoft.com/office/drawing/2014/main" id="{B60A1716-DB15-4339-B2C3-5A35F36A388D}"/>
              </a:ext>
            </a:extLst>
          </p:cNvPr>
          <p:cNvSpPr txBox="1"/>
          <p:nvPr/>
        </p:nvSpPr>
        <p:spPr>
          <a:xfrm>
            <a:off x="2878684" y="1348354"/>
            <a:ext cx="14604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1" dirty="0">
                <a:solidFill>
                  <a:prstClr val="black"/>
                </a:solidFill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Edit</a:t>
            </a:r>
            <a:r>
              <a:rPr lang="ko-KR" altLang="en-US" sz="1500" b="1" dirty="0">
                <a:solidFill>
                  <a:prstClr val="black"/>
                </a:solidFill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 </a:t>
            </a:r>
            <a:r>
              <a:rPr lang="en-US" altLang="ko-KR" sz="1500" b="1" dirty="0">
                <a:solidFill>
                  <a:prstClr val="black"/>
                </a:solidFill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Workflow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sp>
        <p:nvSpPr>
          <p:cNvPr id="15" name="그래픽 10">
            <a:extLst>
              <a:ext uri="{FF2B5EF4-FFF2-40B4-BE49-F238E27FC236}">
                <a16:creationId xmlns:a16="http://schemas.microsoft.com/office/drawing/2014/main" id="{217C4CCC-8D3E-442F-B73D-328BE751B4D2}"/>
              </a:ext>
            </a:extLst>
          </p:cNvPr>
          <p:cNvSpPr/>
          <p:nvPr/>
        </p:nvSpPr>
        <p:spPr>
          <a:xfrm>
            <a:off x="788876" y="3299409"/>
            <a:ext cx="5672139" cy="1137364"/>
          </a:xfrm>
          <a:custGeom>
            <a:avLst/>
            <a:gdLst>
              <a:gd name="connsiteX0" fmla="*/ 0 w 7800975"/>
              <a:gd name="connsiteY0" fmla="*/ 286 h 1000125"/>
              <a:gd name="connsiteX1" fmla="*/ 7800975 w 7800975"/>
              <a:gd name="connsiteY1" fmla="*/ 286 h 1000125"/>
              <a:gd name="connsiteX2" fmla="*/ 7800975 w 7800975"/>
              <a:gd name="connsiteY2" fmla="*/ 1000411 h 1000125"/>
              <a:gd name="connsiteX3" fmla="*/ 0 w 7800975"/>
              <a:gd name="connsiteY3" fmla="*/ 1000411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975" h="1000125">
                <a:moveTo>
                  <a:pt x="0" y="286"/>
                </a:moveTo>
                <a:lnTo>
                  <a:pt x="7800975" y="286"/>
                </a:lnTo>
                <a:lnTo>
                  <a:pt x="7800975" y="1000411"/>
                </a:lnTo>
                <a:lnTo>
                  <a:pt x="0" y="1000411"/>
                </a:lnTo>
                <a:close/>
              </a:path>
            </a:pathLst>
          </a:custGeom>
          <a:noFill/>
          <a:ln w="952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16" name="그래픽 8">
            <a:extLst>
              <a:ext uri="{FF2B5EF4-FFF2-40B4-BE49-F238E27FC236}">
                <a16:creationId xmlns:a16="http://schemas.microsoft.com/office/drawing/2014/main" id="{3450632F-E9A4-4C4A-AD62-8DAF8CE3DA17}"/>
              </a:ext>
            </a:extLst>
          </p:cNvPr>
          <p:cNvGrpSpPr/>
          <p:nvPr/>
        </p:nvGrpSpPr>
        <p:grpSpPr>
          <a:xfrm>
            <a:off x="3140273" y="3497023"/>
            <a:ext cx="3107381" cy="751000"/>
            <a:chOff x="299701" y="4941618"/>
            <a:chExt cx="3100720" cy="751000"/>
          </a:xfrm>
        </p:grpSpPr>
        <p:grpSp>
          <p:nvGrpSpPr>
            <p:cNvPr id="17" name="그래픽 8">
              <a:extLst>
                <a:ext uri="{FF2B5EF4-FFF2-40B4-BE49-F238E27FC236}">
                  <a16:creationId xmlns:a16="http://schemas.microsoft.com/office/drawing/2014/main" id="{2B464E34-7192-4945-99DC-8D7CB36173D8}"/>
                </a:ext>
              </a:extLst>
            </p:cNvPr>
            <p:cNvGrpSpPr/>
            <p:nvPr/>
          </p:nvGrpSpPr>
          <p:grpSpPr>
            <a:xfrm>
              <a:off x="299701" y="4941618"/>
              <a:ext cx="3100720" cy="751000"/>
              <a:chOff x="299701" y="4941618"/>
              <a:chExt cx="3100720" cy="751000"/>
            </a:xfrm>
          </p:grpSpPr>
          <p:sp>
            <p:nvSpPr>
              <p:cNvPr id="19" name="그래픽 8">
                <a:extLst>
                  <a:ext uri="{FF2B5EF4-FFF2-40B4-BE49-F238E27FC236}">
                    <a16:creationId xmlns:a16="http://schemas.microsoft.com/office/drawing/2014/main" id="{56DE3569-85AF-419B-9DA8-C00696DB9111}"/>
                  </a:ext>
                </a:extLst>
              </p:cNvPr>
              <p:cNvSpPr/>
              <p:nvPr/>
            </p:nvSpPr>
            <p:spPr>
              <a:xfrm>
                <a:off x="299701" y="5134272"/>
                <a:ext cx="1720541" cy="365691"/>
              </a:xfrm>
              <a:custGeom>
                <a:avLst/>
                <a:gdLst>
                  <a:gd name="connsiteX0" fmla="*/ 0 w 2632981"/>
                  <a:gd name="connsiteY0" fmla="*/ 470 h 365691"/>
                  <a:gd name="connsiteX1" fmla="*/ 2632981 w 2632981"/>
                  <a:gd name="connsiteY1" fmla="*/ 470 h 365691"/>
                  <a:gd name="connsiteX2" fmla="*/ 2632981 w 2632981"/>
                  <a:gd name="connsiteY2" fmla="*/ 366162 h 365691"/>
                  <a:gd name="connsiteX3" fmla="*/ 0 w 2632981"/>
                  <a:gd name="connsiteY3" fmla="*/ 366162 h 365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2981" h="365691">
                    <a:moveTo>
                      <a:pt x="0" y="470"/>
                    </a:moveTo>
                    <a:lnTo>
                      <a:pt x="2632981" y="470"/>
                    </a:lnTo>
                    <a:lnTo>
                      <a:pt x="2632981" y="366162"/>
                    </a:lnTo>
                    <a:lnTo>
                      <a:pt x="0" y="366162"/>
                    </a:lnTo>
                    <a:close/>
                  </a:path>
                </a:pathLst>
              </a:custGeom>
              <a:solidFill>
                <a:srgbClr val="FFFFFF"/>
              </a:solidFill>
              <a:ln w="7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84FF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0" name="그래픽 8">
                <a:extLst>
                  <a:ext uri="{FF2B5EF4-FFF2-40B4-BE49-F238E27FC236}">
                    <a16:creationId xmlns:a16="http://schemas.microsoft.com/office/drawing/2014/main" id="{C3AA0941-0631-4975-A54C-9A9C3B807773}"/>
                  </a:ext>
                </a:extLst>
              </p:cNvPr>
              <p:cNvSpPr/>
              <p:nvPr/>
            </p:nvSpPr>
            <p:spPr>
              <a:xfrm>
                <a:off x="303356" y="4941618"/>
                <a:ext cx="3097065" cy="751000"/>
              </a:xfrm>
              <a:custGeom>
                <a:avLst/>
                <a:gdLst>
                  <a:gd name="connsiteX0" fmla="*/ 0 w 2625667"/>
                  <a:gd name="connsiteY0" fmla="*/ 470 h 358377"/>
                  <a:gd name="connsiteX1" fmla="*/ 2625667 w 2625667"/>
                  <a:gd name="connsiteY1" fmla="*/ 470 h 358377"/>
                  <a:gd name="connsiteX2" fmla="*/ 2625667 w 2625667"/>
                  <a:gd name="connsiteY2" fmla="*/ 358848 h 358377"/>
                  <a:gd name="connsiteX3" fmla="*/ 0 w 2625667"/>
                  <a:gd name="connsiteY3" fmla="*/ 358848 h 358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7" h="358377">
                    <a:moveTo>
                      <a:pt x="0" y="470"/>
                    </a:moveTo>
                    <a:lnTo>
                      <a:pt x="2625667" y="470"/>
                    </a:lnTo>
                    <a:lnTo>
                      <a:pt x="2625667" y="358848"/>
                    </a:lnTo>
                    <a:lnTo>
                      <a:pt x="0" y="358848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F84FF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sp>
          <p:nvSpPr>
            <p:cNvPr id="18" name="그래픽 8">
              <a:extLst>
                <a:ext uri="{FF2B5EF4-FFF2-40B4-BE49-F238E27FC236}">
                  <a16:creationId xmlns:a16="http://schemas.microsoft.com/office/drawing/2014/main" id="{C2AB41F3-D60C-47C9-97B0-F77E76DAEC80}"/>
                </a:ext>
              </a:extLst>
            </p:cNvPr>
            <p:cNvSpPr txBox="1"/>
            <p:nvPr/>
          </p:nvSpPr>
          <p:spPr>
            <a:xfrm>
              <a:off x="354536" y="5007691"/>
              <a:ext cx="219972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[SNR001]2.5.15.Inception </a:t>
              </a:r>
              <a:r>
                <a:rPr kumimoji="0" lang="en-US" altLang="ko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ServingExample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pic>
        <p:nvPicPr>
          <p:cNvPr id="21" name="그래픽 20" descr="닫기 윤곽선">
            <a:extLst>
              <a:ext uri="{FF2B5EF4-FFF2-40B4-BE49-F238E27FC236}">
                <a16:creationId xmlns:a16="http://schemas.microsoft.com/office/drawing/2014/main" id="{A3B6CAA9-A32F-42D8-A2C8-61793EFAF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4508" y="1156982"/>
            <a:ext cx="231956" cy="231956"/>
          </a:xfrm>
          <a:prstGeom prst="rect">
            <a:avLst/>
          </a:prstGeom>
        </p:spPr>
      </p:pic>
      <p:sp>
        <p:nvSpPr>
          <p:cNvPr id="22" name="그래픽 10">
            <a:extLst>
              <a:ext uri="{FF2B5EF4-FFF2-40B4-BE49-F238E27FC236}">
                <a16:creationId xmlns:a16="http://schemas.microsoft.com/office/drawing/2014/main" id="{CF7EEF14-E4BA-4FC0-AAC8-F696CAC5131B}"/>
              </a:ext>
            </a:extLst>
          </p:cNvPr>
          <p:cNvSpPr/>
          <p:nvPr/>
        </p:nvSpPr>
        <p:spPr>
          <a:xfrm>
            <a:off x="4331964" y="4677002"/>
            <a:ext cx="1143000" cy="381000"/>
          </a:xfrm>
          <a:custGeom>
            <a:avLst/>
            <a:gdLst>
              <a:gd name="connsiteX0" fmla="*/ 1105220 w 1143000"/>
              <a:gd name="connsiteY0" fmla="*/ 554 h 381000"/>
              <a:gd name="connsiteX1" fmla="*/ 1143320 w 1143000"/>
              <a:gd name="connsiteY1" fmla="*/ 554 h 381000"/>
              <a:gd name="connsiteX2" fmla="*/ 1143320 w 1143000"/>
              <a:gd name="connsiteY2" fmla="*/ 381554 h 381000"/>
              <a:gd name="connsiteX3" fmla="*/ 1105220 w 1143000"/>
              <a:gd name="connsiteY3" fmla="*/ 381554 h 381000"/>
              <a:gd name="connsiteX4" fmla="*/ 38420 w 1143000"/>
              <a:gd name="connsiteY4" fmla="*/ 381554 h 381000"/>
              <a:gd name="connsiteX5" fmla="*/ 320 w 1143000"/>
              <a:gd name="connsiteY5" fmla="*/ 381554 h 381000"/>
              <a:gd name="connsiteX6" fmla="*/ 320 w 1143000"/>
              <a:gd name="connsiteY6" fmla="*/ 554 h 381000"/>
              <a:gd name="connsiteX7" fmla="*/ 38420 w 1143000"/>
              <a:gd name="connsiteY7" fmla="*/ 554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" h="381000">
                <a:moveTo>
                  <a:pt x="1105220" y="554"/>
                </a:moveTo>
                <a:cubicBezTo>
                  <a:pt x="1126262" y="554"/>
                  <a:pt x="1143320" y="554"/>
                  <a:pt x="1143320" y="554"/>
                </a:cubicBezTo>
                <a:lnTo>
                  <a:pt x="1143320" y="381554"/>
                </a:lnTo>
                <a:cubicBezTo>
                  <a:pt x="1143320" y="381554"/>
                  <a:pt x="1126262" y="381554"/>
                  <a:pt x="1105220" y="381554"/>
                </a:cubicBezTo>
                <a:lnTo>
                  <a:pt x="38420" y="381554"/>
                </a:lnTo>
                <a:cubicBezTo>
                  <a:pt x="17378" y="381554"/>
                  <a:pt x="320" y="381554"/>
                  <a:pt x="320" y="381554"/>
                </a:cubicBezTo>
                <a:lnTo>
                  <a:pt x="320" y="554"/>
                </a:lnTo>
                <a:cubicBezTo>
                  <a:pt x="320" y="554"/>
                  <a:pt x="17378" y="554"/>
                  <a:pt x="38420" y="55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F7D0F4-A75A-40DF-AC9B-CD4EEB2F7141}"/>
              </a:ext>
            </a:extLst>
          </p:cNvPr>
          <p:cNvSpPr txBox="1"/>
          <p:nvPr/>
        </p:nvSpPr>
        <p:spPr>
          <a:xfrm>
            <a:off x="5406703" y="4019232"/>
            <a:ext cx="771689" cy="216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rtl val="0"/>
              </a:rPr>
              <a:t>(40/1,000</a:t>
            </a:r>
            <a:r>
              <a:rPr kumimoji="0" lang="ko-KR" altLang="en-US" sz="80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rtl val="0"/>
              </a:rPr>
              <a:t>자</a:t>
            </a:r>
            <a:r>
              <a:rPr kumimoji="0" lang="en-US" altLang="ko-KR" sz="80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rtl val="0"/>
              </a:rPr>
              <a:t>)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3B0DB8B-E81E-4C17-8A42-C5AB727E8C9D}"/>
              </a:ext>
            </a:extLst>
          </p:cNvPr>
          <p:cNvSpPr/>
          <p:nvPr/>
        </p:nvSpPr>
        <p:spPr>
          <a:xfrm>
            <a:off x="995543" y="2418471"/>
            <a:ext cx="45720" cy="45720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3E3538-54EF-430E-992A-0CCD7BD2D9C6}"/>
              </a:ext>
            </a:extLst>
          </p:cNvPr>
          <p:cNvGrpSpPr/>
          <p:nvPr/>
        </p:nvGrpSpPr>
        <p:grpSpPr>
          <a:xfrm>
            <a:off x="5323358" y="1769678"/>
            <a:ext cx="1594704" cy="216341"/>
            <a:chOff x="6977797" y="2160681"/>
            <a:chExt cx="1594704" cy="216341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7F3186D-12CB-4F93-B7EE-0A340147CE82}"/>
                </a:ext>
              </a:extLst>
            </p:cNvPr>
            <p:cNvSpPr/>
            <p:nvPr/>
          </p:nvSpPr>
          <p:spPr>
            <a:xfrm>
              <a:off x="7016089" y="2258840"/>
              <a:ext cx="45720" cy="45720"/>
            </a:xfrm>
            <a:prstGeom prst="ellipse">
              <a:avLst/>
            </a:prstGeom>
            <a:solidFill>
              <a:srgbClr val="FF000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2" name="그래픽 8">
              <a:extLst>
                <a:ext uri="{FF2B5EF4-FFF2-40B4-BE49-F238E27FC236}">
                  <a16:creationId xmlns:a16="http://schemas.microsoft.com/office/drawing/2014/main" id="{DE8E5977-B910-4D1E-9AC3-5B194E04DB8F}"/>
                </a:ext>
              </a:extLst>
            </p:cNvPr>
            <p:cNvSpPr txBox="1"/>
            <p:nvPr/>
          </p:nvSpPr>
          <p:spPr>
            <a:xfrm>
              <a:off x="6977797" y="2160681"/>
              <a:ext cx="1594704" cy="21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0488" marR="0" lvl="0" indent="-1588" algn="l" defTabSz="914400" rtl="0" eaLnBrk="1" fontAlgn="auto" latinLnBrk="1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Required Field</a:t>
              </a:r>
            </a:p>
          </p:txBody>
        </p:sp>
      </p:grpSp>
      <p:sp>
        <p:nvSpPr>
          <p:cNvPr id="50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4007637" y="4629485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52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5311590" y="4629485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56" name="그래픽 10">
            <a:extLst>
              <a:ext uri="{FF2B5EF4-FFF2-40B4-BE49-F238E27FC236}">
                <a16:creationId xmlns:a16="http://schemas.microsoft.com/office/drawing/2014/main" id="{3B1BEA8E-F0C9-48FA-9AD2-6B71DF23D2DB}"/>
              </a:ext>
            </a:extLst>
          </p:cNvPr>
          <p:cNvSpPr txBox="1"/>
          <p:nvPr/>
        </p:nvSpPr>
        <p:spPr>
          <a:xfrm>
            <a:off x="7891130" y="1272960"/>
            <a:ext cx="1220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Edit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Report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7F9EE9-AED3-4ECD-8C88-721C7EE0A269}"/>
              </a:ext>
            </a:extLst>
          </p:cNvPr>
          <p:cNvSpPr/>
          <p:nvPr/>
        </p:nvSpPr>
        <p:spPr>
          <a:xfrm>
            <a:off x="7689532" y="132694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F5462A0-3296-426E-939D-AFD723B136E8}"/>
              </a:ext>
            </a:extLst>
          </p:cNvPr>
          <p:cNvSpPr txBox="1"/>
          <p:nvPr/>
        </p:nvSpPr>
        <p:spPr>
          <a:xfrm>
            <a:off x="7430461" y="1033871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레포트인 경우</a:t>
            </a:r>
          </a:p>
        </p:txBody>
      </p:sp>
    </p:spTree>
    <p:extLst>
      <p:ext uri="{BB962C8B-B14F-4D97-AF65-F5344CB8AC3E}">
        <p14:creationId xmlns:p14="http://schemas.microsoft.com/office/powerpoint/2010/main" val="1874018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B034712F-2302-4067-B250-3F76225934FB}"/>
              </a:ext>
            </a:extLst>
          </p:cNvPr>
          <p:cNvSpPr/>
          <p:nvPr/>
        </p:nvSpPr>
        <p:spPr>
          <a:xfrm>
            <a:off x="616936" y="986629"/>
            <a:ext cx="9007668" cy="421207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41C595-27B2-4510-A98E-D334EF87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작업파일</a:t>
            </a:r>
            <a:r>
              <a:rPr lang="en-US" altLang="ko-KR" dirty="0"/>
              <a:t> </a:t>
            </a:r>
            <a:r>
              <a:rPr lang="ko-KR" altLang="en-US" dirty="0"/>
              <a:t>복제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E73DA-5B4F-4A59-932F-6B27A44A78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Copy (Workflow </a:t>
            </a:r>
            <a:r>
              <a:rPr lang="ko-KR" altLang="en-US" dirty="0"/>
              <a:t>또는 </a:t>
            </a:r>
            <a:r>
              <a:rPr lang="en-US" altLang="ko-KR" dirty="0"/>
              <a:t>Report)</a:t>
            </a:r>
          </a:p>
          <a:p>
            <a:r>
              <a:rPr lang="ko-KR" altLang="en-US" dirty="0"/>
              <a:t>선택된 </a:t>
            </a:r>
            <a:r>
              <a:rPr lang="ko-KR" altLang="en-US" dirty="0" err="1"/>
              <a:t>워크밴치명에</a:t>
            </a:r>
            <a:r>
              <a:rPr lang="ko-KR" altLang="en-US" dirty="0"/>
              <a:t> </a:t>
            </a:r>
            <a:r>
              <a:rPr lang="en-US" altLang="ko-KR" dirty="0"/>
              <a:t>“_copy”</a:t>
            </a:r>
            <a:r>
              <a:rPr lang="ko-KR" altLang="en-US" dirty="0"/>
              <a:t>를 붙여 기본값 부여 </a:t>
            </a:r>
            <a:r>
              <a:rPr lang="en-US" altLang="ko-KR" dirty="0"/>
              <a:t>(</a:t>
            </a:r>
            <a:r>
              <a:rPr lang="ko-KR" altLang="en-US" dirty="0"/>
              <a:t>편집가능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파일이 포함될 프로젝트 선택</a:t>
            </a:r>
            <a:endParaRPr lang="en-US" altLang="ko-KR" dirty="0"/>
          </a:p>
          <a:p>
            <a:pPr indent="87313">
              <a:buNone/>
            </a:pPr>
            <a:r>
              <a:rPr lang="en-US" altLang="ko-KR" dirty="0"/>
              <a:t>3-1. </a:t>
            </a:r>
            <a:r>
              <a:rPr lang="ko-KR" altLang="en-US" dirty="0"/>
              <a:t>프로젝트명 검색</a:t>
            </a:r>
            <a:endParaRPr lang="en-US" altLang="ko-KR" dirty="0"/>
          </a:p>
          <a:p>
            <a:pPr indent="87313">
              <a:buNone/>
            </a:pPr>
            <a:r>
              <a:rPr lang="en-US" altLang="ko-KR" dirty="0"/>
              <a:t>3-2.. </a:t>
            </a:r>
            <a:r>
              <a:rPr lang="ko-KR" altLang="en-US" dirty="0"/>
              <a:t>프로젝트명</a:t>
            </a:r>
            <a:endParaRPr lang="en-US" altLang="ko-KR" dirty="0"/>
          </a:p>
          <a:p>
            <a:pPr indent="87313">
              <a:buNone/>
            </a:pPr>
            <a:r>
              <a:rPr lang="en-US" altLang="ko-KR" dirty="0"/>
              <a:t>3-3. </a:t>
            </a:r>
            <a:r>
              <a:rPr lang="ko-KR" altLang="en-US" dirty="0"/>
              <a:t>프로젝트설명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436EB3-F2A9-44C6-AF3E-2CA31D71C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01_08_</a:t>
            </a:r>
            <a:r>
              <a:rPr lang="ko-KR" altLang="en-US" dirty="0"/>
              <a:t>작업파일 복제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34E651-360B-4E62-8F02-097514106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작업파일 복제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0B688D-E45E-497A-B605-120DEA4380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err="1"/>
              <a:t>Projcet</a:t>
            </a:r>
            <a:r>
              <a:rPr lang="en-US" altLang="ko-KR" dirty="0"/>
              <a:t> &gt; Copy File Popup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952D36B-9219-40F8-A3F7-72F11C5FE2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42" name="그래픽 10">
            <a:extLst>
              <a:ext uri="{FF2B5EF4-FFF2-40B4-BE49-F238E27FC236}">
                <a16:creationId xmlns:a16="http://schemas.microsoft.com/office/drawing/2014/main" id="{520D90EE-697A-4956-8A96-5BEDAEB3FF62}"/>
              </a:ext>
            </a:extLst>
          </p:cNvPr>
          <p:cNvSpPr/>
          <p:nvPr/>
        </p:nvSpPr>
        <p:spPr>
          <a:xfrm>
            <a:off x="1185862" y="1895247"/>
            <a:ext cx="7800975" cy="999579"/>
          </a:xfrm>
          <a:custGeom>
            <a:avLst/>
            <a:gdLst>
              <a:gd name="connsiteX0" fmla="*/ 0 w 7800975"/>
              <a:gd name="connsiteY0" fmla="*/ 286 h 1000125"/>
              <a:gd name="connsiteX1" fmla="*/ 7800975 w 7800975"/>
              <a:gd name="connsiteY1" fmla="*/ 286 h 1000125"/>
              <a:gd name="connsiteX2" fmla="*/ 7800975 w 7800975"/>
              <a:gd name="connsiteY2" fmla="*/ 1000411 h 1000125"/>
              <a:gd name="connsiteX3" fmla="*/ 0 w 7800975"/>
              <a:gd name="connsiteY3" fmla="*/ 1000411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975" h="1000125">
                <a:moveTo>
                  <a:pt x="0" y="286"/>
                </a:moveTo>
                <a:lnTo>
                  <a:pt x="7800975" y="286"/>
                </a:lnTo>
                <a:lnTo>
                  <a:pt x="7800975" y="1000411"/>
                </a:lnTo>
                <a:lnTo>
                  <a:pt x="0" y="1000411"/>
                </a:lnTo>
                <a:close/>
              </a:path>
            </a:pathLst>
          </a:custGeom>
          <a:noFill/>
          <a:ln w="3175" cap="flat">
            <a:solidFill>
              <a:schemeClr val="bg1">
                <a:lumMod val="6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45" name="그래픽 10">
            <a:extLst>
              <a:ext uri="{FF2B5EF4-FFF2-40B4-BE49-F238E27FC236}">
                <a16:creationId xmlns:a16="http://schemas.microsoft.com/office/drawing/2014/main" id="{B2F6CC04-9DCE-4BE4-BC1B-17219A3FEFBD}"/>
              </a:ext>
            </a:extLst>
          </p:cNvPr>
          <p:cNvSpPr txBox="1"/>
          <p:nvPr/>
        </p:nvSpPr>
        <p:spPr>
          <a:xfrm>
            <a:off x="1375410" y="2226511"/>
            <a:ext cx="10935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File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 Name</a:t>
            </a:r>
          </a:p>
        </p:txBody>
      </p:sp>
      <p:grpSp>
        <p:nvGrpSpPr>
          <p:cNvPr id="76" name="그래픽 8">
            <a:extLst>
              <a:ext uri="{FF2B5EF4-FFF2-40B4-BE49-F238E27FC236}">
                <a16:creationId xmlns:a16="http://schemas.microsoft.com/office/drawing/2014/main" id="{DF5C6C88-2694-48A3-A33D-82182ACBC7F0}"/>
              </a:ext>
            </a:extLst>
          </p:cNvPr>
          <p:cNvGrpSpPr/>
          <p:nvPr/>
        </p:nvGrpSpPr>
        <p:grpSpPr>
          <a:xfrm>
            <a:off x="3537259" y="2191299"/>
            <a:ext cx="5218121" cy="358377"/>
            <a:chOff x="303356" y="1700425"/>
            <a:chExt cx="5218121" cy="358377"/>
          </a:xfrm>
        </p:grpSpPr>
        <p:sp>
          <p:nvSpPr>
            <p:cNvPr id="80" name="그래픽 8">
              <a:extLst>
                <a:ext uri="{FF2B5EF4-FFF2-40B4-BE49-F238E27FC236}">
                  <a16:creationId xmlns:a16="http://schemas.microsoft.com/office/drawing/2014/main" id="{2F18B49B-3BC0-4D79-9A2B-2B0F0A383EDF}"/>
                </a:ext>
              </a:extLst>
            </p:cNvPr>
            <p:cNvSpPr/>
            <p:nvPr/>
          </p:nvSpPr>
          <p:spPr>
            <a:xfrm>
              <a:off x="303356" y="1700425"/>
              <a:ext cx="5218121" cy="358377"/>
            </a:xfrm>
            <a:custGeom>
              <a:avLst/>
              <a:gdLst>
                <a:gd name="connsiteX0" fmla="*/ 0 w 2625667"/>
                <a:gd name="connsiteY0" fmla="*/ 0 h 358377"/>
                <a:gd name="connsiteX1" fmla="*/ 2625667 w 2625667"/>
                <a:gd name="connsiteY1" fmla="*/ 0 h 358377"/>
                <a:gd name="connsiteX2" fmla="*/ 2625667 w 2625667"/>
                <a:gd name="connsiteY2" fmla="*/ 358378 h 358377"/>
                <a:gd name="connsiteX3" fmla="*/ 0 w 2625667"/>
                <a:gd name="connsiteY3" fmla="*/ 358378 h 358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667" h="358377">
                  <a:moveTo>
                    <a:pt x="0" y="0"/>
                  </a:moveTo>
                  <a:lnTo>
                    <a:pt x="2625667" y="0"/>
                  </a:lnTo>
                  <a:lnTo>
                    <a:pt x="2625667" y="358378"/>
                  </a:lnTo>
                  <a:lnTo>
                    <a:pt x="0" y="358378"/>
                  </a:lnTo>
                  <a:close/>
                </a:path>
              </a:pathLst>
            </a:custGeom>
            <a:noFill/>
            <a:ln w="7309" cap="flat">
              <a:solidFill>
                <a:schemeClr val="bg1">
                  <a:lumMod val="6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78" name="그래픽 8">
              <a:extLst>
                <a:ext uri="{FF2B5EF4-FFF2-40B4-BE49-F238E27FC236}">
                  <a16:creationId xmlns:a16="http://schemas.microsoft.com/office/drawing/2014/main" id="{BF43C3E0-4F6E-442A-B764-0006BF10FA0F}"/>
                </a:ext>
              </a:extLst>
            </p:cNvPr>
            <p:cNvSpPr txBox="1"/>
            <p:nvPr/>
          </p:nvSpPr>
          <p:spPr>
            <a:xfrm>
              <a:off x="354536" y="1775384"/>
              <a:ext cx="1897961" cy="21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2021.05 </a:t>
              </a:r>
              <a:r>
                <a:rPr kumimoji="0" lang="ko-KR" altLang="en-US" sz="80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테스트 현황</a:t>
              </a:r>
              <a:r>
                <a:rPr kumimoji="0" lang="en-US" altLang="ko-KR" sz="80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_copy</a:t>
              </a:r>
              <a:endParaRPr kumimoji="0" lang="ko-KR" altLang="en-US" sz="80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</p:grpSp>
      <p:sp>
        <p:nvSpPr>
          <p:cNvPr id="110" name="그래픽 10">
            <a:extLst>
              <a:ext uri="{FF2B5EF4-FFF2-40B4-BE49-F238E27FC236}">
                <a16:creationId xmlns:a16="http://schemas.microsoft.com/office/drawing/2014/main" id="{3ED13064-4D00-4F01-BB6B-5128E9FD7582}"/>
              </a:ext>
            </a:extLst>
          </p:cNvPr>
          <p:cNvSpPr txBox="1"/>
          <p:nvPr/>
        </p:nvSpPr>
        <p:spPr>
          <a:xfrm>
            <a:off x="1375410" y="3503823"/>
            <a:ext cx="11097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To Project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sp>
        <p:nvSpPr>
          <p:cNvPr id="37" name="그래픽 10">
            <a:extLst>
              <a:ext uri="{FF2B5EF4-FFF2-40B4-BE49-F238E27FC236}">
                <a16:creationId xmlns:a16="http://schemas.microsoft.com/office/drawing/2014/main" id="{E49E6D72-55E2-41C4-B148-6FE2B0C0F7F8}"/>
              </a:ext>
            </a:extLst>
          </p:cNvPr>
          <p:cNvSpPr txBox="1"/>
          <p:nvPr/>
        </p:nvSpPr>
        <p:spPr>
          <a:xfrm>
            <a:off x="4625950" y="1314930"/>
            <a:ext cx="10486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Copy File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sp>
        <p:nvSpPr>
          <p:cNvPr id="41" name="그래픽 10">
            <a:extLst>
              <a:ext uri="{FF2B5EF4-FFF2-40B4-BE49-F238E27FC236}">
                <a16:creationId xmlns:a16="http://schemas.microsoft.com/office/drawing/2014/main" id="{51A66226-DD0D-4F23-A60B-561F6B7DFD8F}"/>
              </a:ext>
            </a:extLst>
          </p:cNvPr>
          <p:cNvSpPr/>
          <p:nvPr/>
        </p:nvSpPr>
        <p:spPr>
          <a:xfrm>
            <a:off x="1185862" y="3128057"/>
            <a:ext cx="7800975" cy="1137364"/>
          </a:xfrm>
          <a:custGeom>
            <a:avLst/>
            <a:gdLst>
              <a:gd name="connsiteX0" fmla="*/ 0 w 7800975"/>
              <a:gd name="connsiteY0" fmla="*/ 286 h 1000125"/>
              <a:gd name="connsiteX1" fmla="*/ 7800975 w 7800975"/>
              <a:gd name="connsiteY1" fmla="*/ 286 h 1000125"/>
              <a:gd name="connsiteX2" fmla="*/ 7800975 w 7800975"/>
              <a:gd name="connsiteY2" fmla="*/ 1000411 h 1000125"/>
              <a:gd name="connsiteX3" fmla="*/ 0 w 7800975"/>
              <a:gd name="connsiteY3" fmla="*/ 1000411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975" h="1000125">
                <a:moveTo>
                  <a:pt x="0" y="286"/>
                </a:moveTo>
                <a:lnTo>
                  <a:pt x="7800975" y="286"/>
                </a:lnTo>
                <a:lnTo>
                  <a:pt x="7800975" y="1000411"/>
                </a:lnTo>
                <a:lnTo>
                  <a:pt x="0" y="1000411"/>
                </a:lnTo>
                <a:close/>
              </a:path>
            </a:pathLst>
          </a:custGeom>
          <a:noFill/>
          <a:ln w="3175" cap="flat">
            <a:solidFill>
              <a:schemeClr val="bg1">
                <a:lumMod val="6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43" name="그래픽 8">
            <a:extLst>
              <a:ext uri="{FF2B5EF4-FFF2-40B4-BE49-F238E27FC236}">
                <a16:creationId xmlns:a16="http://schemas.microsoft.com/office/drawing/2014/main" id="{4DBA2D23-9BBE-4946-AFD0-8D619DFD04A1}"/>
              </a:ext>
            </a:extLst>
          </p:cNvPr>
          <p:cNvGrpSpPr/>
          <p:nvPr/>
        </p:nvGrpSpPr>
        <p:grpSpPr>
          <a:xfrm>
            <a:off x="3537259" y="3482561"/>
            <a:ext cx="5218119" cy="365691"/>
            <a:chOff x="299701" y="5134272"/>
            <a:chExt cx="5206933" cy="365691"/>
          </a:xfrm>
        </p:grpSpPr>
        <p:grpSp>
          <p:nvGrpSpPr>
            <p:cNvPr id="47" name="그래픽 8">
              <a:extLst>
                <a:ext uri="{FF2B5EF4-FFF2-40B4-BE49-F238E27FC236}">
                  <a16:creationId xmlns:a16="http://schemas.microsoft.com/office/drawing/2014/main" id="{D70768FC-BBC3-4955-B04B-5E69AA88273B}"/>
                </a:ext>
              </a:extLst>
            </p:cNvPr>
            <p:cNvGrpSpPr/>
            <p:nvPr/>
          </p:nvGrpSpPr>
          <p:grpSpPr>
            <a:xfrm>
              <a:off x="299701" y="5134272"/>
              <a:ext cx="5206933" cy="365691"/>
              <a:chOff x="299701" y="5134272"/>
              <a:chExt cx="5206933" cy="365691"/>
            </a:xfrm>
          </p:grpSpPr>
          <p:sp>
            <p:nvSpPr>
              <p:cNvPr id="50" name="그래픽 8">
                <a:extLst>
                  <a:ext uri="{FF2B5EF4-FFF2-40B4-BE49-F238E27FC236}">
                    <a16:creationId xmlns:a16="http://schemas.microsoft.com/office/drawing/2014/main" id="{9F51DBD7-7391-43C1-B51D-F896DCB10FB6}"/>
                  </a:ext>
                </a:extLst>
              </p:cNvPr>
              <p:cNvSpPr/>
              <p:nvPr/>
            </p:nvSpPr>
            <p:spPr>
              <a:xfrm>
                <a:off x="299701" y="5134272"/>
                <a:ext cx="1720541" cy="365691"/>
              </a:xfrm>
              <a:custGeom>
                <a:avLst/>
                <a:gdLst>
                  <a:gd name="connsiteX0" fmla="*/ 0 w 2632981"/>
                  <a:gd name="connsiteY0" fmla="*/ 470 h 365691"/>
                  <a:gd name="connsiteX1" fmla="*/ 2632981 w 2632981"/>
                  <a:gd name="connsiteY1" fmla="*/ 470 h 365691"/>
                  <a:gd name="connsiteX2" fmla="*/ 2632981 w 2632981"/>
                  <a:gd name="connsiteY2" fmla="*/ 366162 h 365691"/>
                  <a:gd name="connsiteX3" fmla="*/ 0 w 2632981"/>
                  <a:gd name="connsiteY3" fmla="*/ 366162 h 365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2981" h="365691">
                    <a:moveTo>
                      <a:pt x="0" y="470"/>
                    </a:moveTo>
                    <a:lnTo>
                      <a:pt x="2632981" y="470"/>
                    </a:lnTo>
                    <a:lnTo>
                      <a:pt x="2632981" y="366162"/>
                    </a:lnTo>
                    <a:lnTo>
                      <a:pt x="0" y="366162"/>
                    </a:lnTo>
                    <a:close/>
                  </a:path>
                </a:pathLst>
              </a:custGeom>
              <a:solidFill>
                <a:srgbClr val="FFFFFF"/>
              </a:solidFill>
              <a:ln w="7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51" name="그래픽 8">
                <a:extLst>
                  <a:ext uri="{FF2B5EF4-FFF2-40B4-BE49-F238E27FC236}">
                    <a16:creationId xmlns:a16="http://schemas.microsoft.com/office/drawing/2014/main" id="{E3A984C8-399B-4846-923B-60A20A64DB69}"/>
                  </a:ext>
                </a:extLst>
              </p:cNvPr>
              <p:cNvSpPr/>
              <p:nvPr/>
            </p:nvSpPr>
            <p:spPr>
              <a:xfrm>
                <a:off x="303356" y="5137929"/>
                <a:ext cx="5203278" cy="358377"/>
              </a:xfrm>
              <a:custGeom>
                <a:avLst/>
                <a:gdLst>
                  <a:gd name="connsiteX0" fmla="*/ 0 w 2625667"/>
                  <a:gd name="connsiteY0" fmla="*/ 470 h 358377"/>
                  <a:gd name="connsiteX1" fmla="*/ 2625667 w 2625667"/>
                  <a:gd name="connsiteY1" fmla="*/ 470 h 358377"/>
                  <a:gd name="connsiteX2" fmla="*/ 2625667 w 2625667"/>
                  <a:gd name="connsiteY2" fmla="*/ 358848 h 358377"/>
                  <a:gd name="connsiteX3" fmla="*/ 0 w 2625667"/>
                  <a:gd name="connsiteY3" fmla="*/ 358848 h 358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5667" h="358377">
                    <a:moveTo>
                      <a:pt x="0" y="470"/>
                    </a:moveTo>
                    <a:lnTo>
                      <a:pt x="2625667" y="470"/>
                    </a:lnTo>
                    <a:lnTo>
                      <a:pt x="2625667" y="358848"/>
                    </a:lnTo>
                    <a:lnTo>
                      <a:pt x="0" y="358848"/>
                    </a:lnTo>
                    <a:close/>
                  </a:path>
                </a:pathLst>
              </a:custGeom>
              <a:noFill/>
              <a:ln w="7309" cap="flat">
                <a:solidFill>
                  <a:schemeClr val="bg1">
                    <a:lumMod val="6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sp>
          <p:nvSpPr>
            <p:cNvPr id="48" name="그래픽 8">
              <a:extLst>
                <a:ext uri="{FF2B5EF4-FFF2-40B4-BE49-F238E27FC236}">
                  <a16:creationId xmlns:a16="http://schemas.microsoft.com/office/drawing/2014/main" id="{E9353C95-9D7E-4C2D-8094-E1DC250FE71F}"/>
                </a:ext>
              </a:extLst>
            </p:cNvPr>
            <p:cNvSpPr txBox="1"/>
            <p:nvPr/>
          </p:nvSpPr>
          <p:spPr>
            <a:xfrm>
              <a:off x="354536" y="5212887"/>
              <a:ext cx="894477" cy="2163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Select a project</a:t>
              </a:r>
              <a:endParaRPr kumimoji="0" lang="ko-KR" altLang="en-US" sz="80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  <p:sp>
          <p:nvSpPr>
            <p:cNvPr id="49" name="그래픽 8">
              <a:extLst>
                <a:ext uri="{FF2B5EF4-FFF2-40B4-BE49-F238E27FC236}">
                  <a16:creationId xmlns:a16="http://schemas.microsoft.com/office/drawing/2014/main" id="{F3E94345-354A-428F-AAF8-0ACE0BCA7413}"/>
                </a:ext>
              </a:extLst>
            </p:cNvPr>
            <p:cNvSpPr/>
            <p:nvPr/>
          </p:nvSpPr>
          <p:spPr>
            <a:xfrm>
              <a:off x="5197675" y="5295183"/>
              <a:ext cx="68750" cy="44614"/>
            </a:xfrm>
            <a:custGeom>
              <a:avLst/>
              <a:gdLst>
                <a:gd name="connsiteX0" fmla="*/ 34702 w 68750"/>
                <a:gd name="connsiteY0" fmla="*/ 45104 h 44614"/>
                <a:gd name="connsiteX1" fmla="*/ 327 w 68750"/>
                <a:gd name="connsiteY1" fmla="*/ 10729 h 44614"/>
                <a:gd name="connsiteX2" fmla="*/ 10566 w 68750"/>
                <a:gd name="connsiteY2" fmla="*/ 490 h 44614"/>
                <a:gd name="connsiteX3" fmla="*/ 34702 w 68750"/>
                <a:gd name="connsiteY3" fmla="*/ 24626 h 44614"/>
                <a:gd name="connsiteX4" fmla="*/ 58838 w 68750"/>
                <a:gd name="connsiteY4" fmla="*/ 490 h 44614"/>
                <a:gd name="connsiteX5" fmla="*/ 69077 w 68750"/>
                <a:gd name="connsiteY5" fmla="*/ 10729 h 4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750" h="44614">
                  <a:moveTo>
                    <a:pt x="34702" y="45104"/>
                  </a:moveTo>
                  <a:lnTo>
                    <a:pt x="327" y="10729"/>
                  </a:lnTo>
                  <a:lnTo>
                    <a:pt x="10566" y="490"/>
                  </a:lnTo>
                  <a:lnTo>
                    <a:pt x="34702" y="24626"/>
                  </a:lnTo>
                  <a:lnTo>
                    <a:pt x="58838" y="490"/>
                  </a:lnTo>
                  <a:lnTo>
                    <a:pt x="69077" y="10729"/>
                  </a:lnTo>
                  <a:close/>
                </a:path>
              </a:pathLst>
            </a:custGeom>
            <a:solidFill>
              <a:schemeClr val="tx1"/>
            </a:solidFill>
            <a:ln w="73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pic>
        <p:nvPicPr>
          <p:cNvPr id="84" name="그래픽 83" descr="닫기 윤곽선">
            <a:extLst>
              <a:ext uri="{FF2B5EF4-FFF2-40B4-BE49-F238E27FC236}">
                <a16:creationId xmlns:a16="http://schemas.microsoft.com/office/drawing/2014/main" id="{BB3F9AAC-0342-40AF-9F6B-FFC39C515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0162" y="1064061"/>
            <a:ext cx="231956" cy="23195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8B46CB8-AB48-4C36-A5D1-A601AD028AF2}"/>
              </a:ext>
            </a:extLst>
          </p:cNvPr>
          <p:cNvGrpSpPr/>
          <p:nvPr/>
        </p:nvGrpSpPr>
        <p:grpSpPr>
          <a:xfrm>
            <a:off x="4291721" y="5480908"/>
            <a:ext cx="5218112" cy="1325366"/>
            <a:chOff x="3537259" y="4121923"/>
            <a:chExt cx="5218112" cy="1325366"/>
          </a:xfrm>
        </p:grpSpPr>
        <p:grpSp>
          <p:nvGrpSpPr>
            <p:cNvPr id="53" name="그래픽 8">
              <a:extLst>
                <a:ext uri="{FF2B5EF4-FFF2-40B4-BE49-F238E27FC236}">
                  <a16:creationId xmlns:a16="http://schemas.microsoft.com/office/drawing/2014/main" id="{31C02458-A3B7-41A8-B8D7-D4F36EBCD0B8}"/>
                </a:ext>
              </a:extLst>
            </p:cNvPr>
            <p:cNvGrpSpPr/>
            <p:nvPr/>
          </p:nvGrpSpPr>
          <p:grpSpPr>
            <a:xfrm>
              <a:off x="3537259" y="4121923"/>
              <a:ext cx="5218112" cy="1325366"/>
              <a:chOff x="299700" y="5134272"/>
              <a:chExt cx="5218112" cy="1325366"/>
            </a:xfrm>
          </p:grpSpPr>
          <p:grpSp>
            <p:nvGrpSpPr>
              <p:cNvPr id="68" name="그래픽 8">
                <a:extLst>
                  <a:ext uri="{FF2B5EF4-FFF2-40B4-BE49-F238E27FC236}">
                    <a16:creationId xmlns:a16="http://schemas.microsoft.com/office/drawing/2014/main" id="{AD75A451-680A-408E-93A9-29B9895CE5BE}"/>
                  </a:ext>
                </a:extLst>
              </p:cNvPr>
              <p:cNvGrpSpPr/>
              <p:nvPr/>
            </p:nvGrpSpPr>
            <p:grpSpPr>
              <a:xfrm>
                <a:off x="299700" y="5134272"/>
                <a:ext cx="5218112" cy="1325366"/>
                <a:chOff x="299700" y="5134272"/>
                <a:chExt cx="5218112" cy="1325366"/>
              </a:xfrm>
            </p:grpSpPr>
            <p:sp>
              <p:nvSpPr>
                <p:cNvPr id="72" name="그래픽 8">
                  <a:extLst>
                    <a:ext uri="{FF2B5EF4-FFF2-40B4-BE49-F238E27FC236}">
                      <a16:creationId xmlns:a16="http://schemas.microsoft.com/office/drawing/2014/main" id="{740F3FA4-8E8C-4428-BA9B-44F73133B2B5}"/>
                    </a:ext>
                  </a:extLst>
                </p:cNvPr>
                <p:cNvSpPr/>
                <p:nvPr/>
              </p:nvSpPr>
              <p:spPr>
                <a:xfrm>
                  <a:off x="299700" y="5134272"/>
                  <a:ext cx="2632981" cy="365691"/>
                </a:xfrm>
                <a:custGeom>
                  <a:avLst/>
                  <a:gdLst>
                    <a:gd name="connsiteX0" fmla="*/ 0 w 2632981"/>
                    <a:gd name="connsiteY0" fmla="*/ 470 h 365691"/>
                    <a:gd name="connsiteX1" fmla="*/ 2632981 w 2632981"/>
                    <a:gd name="connsiteY1" fmla="*/ 470 h 365691"/>
                    <a:gd name="connsiteX2" fmla="*/ 2632981 w 2632981"/>
                    <a:gd name="connsiteY2" fmla="*/ 366162 h 365691"/>
                    <a:gd name="connsiteX3" fmla="*/ 0 w 2632981"/>
                    <a:gd name="connsiteY3" fmla="*/ 366162 h 365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32981" h="365691">
                      <a:moveTo>
                        <a:pt x="0" y="470"/>
                      </a:moveTo>
                      <a:lnTo>
                        <a:pt x="2632981" y="470"/>
                      </a:lnTo>
                      <a:lnTo>
                        <a:pt x="2632981" y="366162"/>
                      </a:lnTo>
                      <a:lnTo>
                        <a:pt x="0" y="36616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73" name="그래픽 8">
                  <a:extLst>
                    <a:ext uri="{FF2B5EF4-FFF2-40B4-BE49-F238E27FC236}">
                      <a16:creationId xmlns:a16="http://schemas.microsoft.com/office/drawing/2014/main" id="{EE9321E6-6F7B-4FE1-AEED-F31E865AA670}"/>
                    </a:ext>
                  </a:extLst>
                </p:cNvPr>
                <p:cNvSpPr/>
                <p:nvPr/>
              </p:nvSpPr>
              <p:spPr>
                <a:xfrm>
                  <a:off x="303356" y="5162626"/>
                  <a:ext cx="5214456" cy="1297012"/>
                </a:xfrm>
                <a:custGeom>
                  <a:avLst/>
                  <a:gdLst>
                    <a:gd name="connsiteX0" fmla="*/ 0 w 2625667"/>
                    <a:gd name="connsiteY0" fmla="*/ 470 h 358377"/>
                    <a:gd name="connsiteX1" fmla="*/ 2625667 w 2625667"/>
                    <a:gd name="connsiteY1" fmla="*/ 470 h 358377"/>
                    <a:gd name="connsiteX2" fmla="*/ 2625667 w 2625667"/>
                    <a:gd name="connsiteY2" fmla="*/ 358848 h 358377"/>
                    <a:gd name="connsiteX3" fmla="*/ 0 w 2625667"/>
                    <a:gd name="connsiteY3" fmla="*/ 358848 h 358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25667" h="358377">
                      <a:moveTo>
                        <a:pt x="0" y="470"/>
                      </a:moveTo>
                      <a:lnTo>
                        <a:pt x="2625667" y="470"/>
                      </a:lnTo>
                      <a:lnTo>
                        <a:pt x="2625667" y="358848"/>
                      </a:lnTo>
                      <a:lnTo>
                        <a:pt x="0" y="35884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309" cap="flat">
                  <a:solidFill>
                    <a:schemeClr val="bg1">
                      <a:lumMod val="6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74" name="그래픽 8">
                  <a:extLst>
                    <a:ext uri="{FF2B5EF4-FFF2-40B4-BE49-F238E27FC236}">
                      <a16:creationId xmlns:a16="http://schemas.microsoft.com/office/drawing/2014/main" id="{4CE9285A-4242-499E-9215-912FA5EBCD05}"/>
                    </a:ext>
                  </a:extLst>
                </p:cNvPr>
                <p:cNvSpPr/>
                <p:nvPr/>
              </p:nvSpPr>
              <p:spPr>
                <a:xfrm>
                  <a:off x="303356" y="5493016"/>
                  <a:ext cx="5214456" cy="242692"/>
                </a:xfrm>
                <a:custGeom>
                  <a:avLst/>
                  <a:gdLst>
                    <a:gd name="connsiteX0" fmla="*/ 0 w 2625667"/>
                    <a:gd name="connsiteY0" fmla="*/ 470 h 358377"/>
                    <a:gd name="connsiteX1" fmla="*/ 2625667 w 2625667"/>
                    <a:gd name="connsiteY1" fmla="*/ 470 h 358377"/>
                    <a:gd name="connsiteX2" fmla="*/ 2625667 w 2625667"/>
                    <a:gd name="connsiteY2" fmla="*/ 358848 h 358377"/>
                    <a:gd name="connsiteX3" fmla="*/ 0 w 2625667"/>
                    <a:gd name="connsiteY3" fmla="*/ 358848 h 358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25667" h="358377">
                      <a:moveTo>
                        <a:pt x="0" y="470"/>
                      </a:moveTo>
                      <a:lnTo>
                        <a:pt x="2625667" y="470"/>
                      </a:lnTo>
                      <a:lnTo>
                        <a:pt x="2625667" y="358848"/>
                      </a:lnTo>
                      <a:lnTo>
                        <a:pt x="0" y="358848"/>
                      </a:lnTo>
                      <a:close/>
                    </a:path>
                  </a:pathLst>
                </a:custGeom>
                <a:noFill/>
                <a:ln w="7309" cap="flat">
                  <a:solidFill>
                    <a:schemeClr val="bg1">
                      <a:lumMod val="6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</p:grpSp>
          <p:sp>
            <p:nvSpPr>
              <p:cNvPr id="69" name="그래픽 8">
                <a:extLst>
                  <a:ext uri="{FF2B5EF4-FFF2-40B4-BE49-F238E27FC236}">
                    <a16:creationId xmlns:a16="http://schemas.microsoft.com/office/drawing/2014/main" id="{D3DF6D49-0EE4-4DF2-BCE6-C2EB7F50678A}"/>
                  </a:ext>
                </a:extLst>
              </p:cNvPr>
              <p:cNvSpPr txBox="1"/>
              <p:nvPr/>
            </p:nvSpPr>
            <p:spPr>
              <a:xfrm>
                <a:off x="354536" y="5212887"/>
                <a:ext cx="353902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2021.05 </a:t>
                </a:r>
                <a:r>
                  <a:rPr kumimoji="0" lang="ko-KR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테스트 현황</a:t>
                </a:r>
              </a:p>
            </p:txBody>
          </p:sp>
          <p:sp>
            <p:nvSpPr>
              <p:cNvPr id="70" name="그래픽 8">
                <a:extLst>
                  <a:ext uri="{FF2B5EF4-FFF2-40B4-BE49-F238E27FC236}">
                    <a16:creationId xmlns:a16="http://schemas.microsoft.com/office/drawing/2014/main" id="{C3AF8DCF-8900-4B0C-B89E-014CB900F711}"/>
                  </a:ext>
                </a:extLst>
              </p:cNvPr>
              <p:cNvSpPr/>
              <p:nvPr/>
            </p:nvSpPr>
            <p:spPr>
              <a:xfrm>
                <a:off x="5226402" y="5295183"/>
                <a:ext cx="68750" cy="44614"/>
              </a:xfrm>
              <a:custGeom>
                <a:avLst/>
                <a:gdLst>
                  <a:gd name="connsiteX0" fmla="*/ 34702 w 68750"/>
                  <a:gd name="connsiteY0" fmla="*/ 45104 h 44614"/>
                  <a:gd name="connsiteX1" fmla="*/ 327 w 68750"/>
                  <a:gd name="connsiteY1" fmla="*/ 10729 h 44614"/>
                  <a:gd name="connsiteX2" fmla="*/ 10566 w 68750"/>
                  <a:gd name="connsiteY2" fmla="*/ 490 h 44614"/>
                  <a:gd name="connsiteX3" fmla="*/ 34702 w 68750"/>
                  <a:gd name="connsiteY3" fmla="*/ 24626 h 44614"/>
                  <a:gd name="connsiteX4" fmla="*/ 58838 w 68750"/>
                  <a:gd name="connsiteY4" fmla="*/ 490 h 44614"/>
                  <a:gd name="connsiteX5" fmla="*/ 69077 w 68750"/>
                  <a:gd name="connsiteY5" fmla="*/ 10729 h 44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750" h="44614">
                    <a:moveTo>
                      <a:pt x="34702" y="45104"/>
                    </a:moveTo>
                    <a:lnTo>
                      <a:pt x="327" y="10729"/>
                    </a:lnTo>
                    <a:lnTo>
                      <a:pt x="10566" y="490"/>
                    </a:lnTo>
                    <a:lnTo>
                      <a:pt x="34702" y="24626"/>
                    </a:lnTo>
                    <a:lnTo>
                      <a:pt x="58838" y="490"/>
                    </a:lnTo>
                    <a:lnTo>
                      <a:pt x="69077" y="10729"/>
                    </a:lnTo>
                    <a:close/>
                  </a:path>
                </a:pathLst>
              </a:custGeom>
              <a:solidFill>
                <a:schemeClr val="tx1"/>
              </a:solidFill>
              <a:ln w="7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71" name="그래픽 8">
                <a:extLst>
                  <a:ext uri="{FF2B5EF4-FFF2-40B4-BE49-F238E27FC236}">
                    <a16:creationId xmlns:a16="http://schemas.microsoft.com/office/drawing/2014/main" id="{24CB13E7-84EA-493D-8CDB-9FA013A41B3D}"/>
                  </a:ext>
                </a:extLst>
              </p:cNvPr>
              <p:cNvSpPr txBox="1"/>
              <p:nvPr/>
            </p:nvSpPr>
            <p:spPr>
              <a:xfrm>
                <a:off x="354536" y="5501670"/>
                <a:ext cx="122020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Search the keyword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5F5BA80-CEAE-4538-B0D2-AF946555EC9B}"/>
                </a:ext>
              </a:extLst>
            </p:cNvPr>
            <p:cNvSpPr txBox="1"/>
            <p:nvPr/>
          </p:nvSpPr>
          <p:spPr>
            <a:xfrm>
              <a:off x="3588439" y="4990180"/>
              <a:ext cx="21555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2.15.17. </a:t>
              </a:r>
              <a:r>
                <a:rPr kumimoji="0" lang="en-US" altLang="ko-KR" sz="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PyUDF</a:t>
              </a:r>
              <a:r>
                <a: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를 사용한 빌딩 최적제어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7A36138-71ED-4B25-B919-1021184C2266}"/>
                </a:ext>
              </a:extLst>
            </p:cNvPr>
            <p:cNvSpPr txBox="1"/>
            <p:nvPr/>
          </p:nvSpPr>
          <p:spPr>
            <a:xfrm>
              <a:off x="3588439" y="5191132"/>
              <a:ext cx="21555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TC-SF-900-CON-002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C55B1C1-2A42-4D4B-91C2-4907D4110B11}"/>
                </a:ext>
              </a:extLst>
            </p:cNvPr>
            <p:cNvSpPr txBox="1"/>
            <p:nvPr/>
          </p:nvSpPr>
          <p:spPr>
            <a:xfrm>
              <a:off x="6378224" y="4975688"/>
              <a:ext cx="206753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xxxxxxxxxxxxxxxxxxxxxxxxxxxxxx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647C1FC-B46A-4839-95E5-271CA3DEEA04}"/>
                </a:ext>
              </a:extLst>
            </p:cNvPr>
            <p:cNvSpPr/>
            <p:nvPr/>
          </p:nvSpPr>
          <p:spPr>
            <a:xfrm>
              <a:off x="3548062" y="4771637"/>
              <a:ext cx="5197783" cy="23253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9EA2864-83A6-4746-8605-A25CB0138AA2}"/>
                </a:ext>
              </a:extLst>
            </p:cNvPr>
            <p:cNvSpPr txBox="1"/>
            <p:nvPr/>
          </p:nvSpPr>
          <p:spPr>
            <a:xfrm>
              <a:off x="3588439" y="4791250"/>
              <a:ext cx="21555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2021.05 </a:t>
              </a:r>
              <a:r>
                <a: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테스트 현황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97E0C08-AE27-4858-BA31-8DD8C0B4CBA8}"/>
                </a:ext>
              </a:extLst>
            </p:cNvPr>
            <p:cNvSpPr txBox="1"/>
            <p:nvPr/>
          </p:nvSpPr>
          <p:spPr>
            <a:xfrm>
              <a:off x="6378224" y="4789889"/>
              <a:ext cx="140652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배치 결과 리포트입니다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.</a:t>
              </a:r>
            </a:p>
          </p:txBody>
        </p:sp>
      </p:grpSp>
      <p:sp>
        <p:nvSpPr>
          <p:cNvPr id="97" name="타원 96">
            <a:extLst>
              <a:ext uri="{FF2B5EF4-FFF2-40B4-BE49-F238E27FC236}">
                <a16:creationId xmlns:a16="http://schemas.microsoft.com/office/drawing/2014/main" id="{0CB11395-587C-4E9D-9D95-53B2922BD93B}"/>
              </a:ext>
            </a:extLst>
          </p:cNvPr>
          <p:cNvSpPr/>
          <p:nvPr/>
        </p:nvSpPr>
        <p:spPr>
          <a:xfrm>
            <a:off x="4057840" y="136961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A59FF111-CF3F-4D18-A402-DAA6EF5CFDC2}"/>
              </a:ext>
            </a:extLst>
          </p:cNvPr>
          <p:cNvSpPr/>
          <p:nvPr/>
        </p:nvSpPr>
        <p:spPr>
          <a:xfrm>
            <a:off x="1269624" y="195509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674F35A7-FB4B-43D1-B3A3-D822B2AD2C9D}"/>
              </a:ext>
            </a:extLst>
          </p:cNvPr>
          <p:cNvSpPr/>
          <p:nvPr/>
        </p:nvSpPr>
        <p:spPr>
          <a:xfrm>
            <a:off x="1269624" y="319921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B713FD7-936B-469B-A1CE-40C3C14FAA07}"/>
              </a:ext>
            </a:extLst>
          </p:cNvPr>
          <p:cNvSpPr txBox="1"/>
          <p:nvPr/>
        </p:nvSpPr>
        <p:spPr>
          <a:xfrm>
            <a:off x="4057840" y="6126703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3-2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F336E41-5EEE-413A-835F-B3CC403B211E}"/>
              </a:ext>
            </a:extLst>
          </p:cNvPr>
          <p:cNvSpPr txBox="1"/>
          <p:nvPr/>
        </p:nvSpPr>
        <p:spPr>
          <a:xfrm>
            <a:off x="6832884" y="6126703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3-3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450087-AA74-4BBB-A608-33C35785F42B}"/>
              </a:ext>
            </a:extLst>
          </p:cNvPr>
          <p:cNvSpPr txBox="1"/>
          <p:nvPr/>
        </p:nvSpPr>
        <p:spPr>
          <a:xfrm>
            <a:off x="4057840" y="5846599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F5B392A-D6DB-4D1B-BF9E-C893AB97334F}"/>
              </a:ext>
            </a:extLst>
          </p:cNvPr>
          <p:cNvSpPr/>
          <p:nvPr/>
        </p:nvSpPr>
        <p:spPr>
          <a:xfrm>
            <a:off x="1376794" y="2307918"/>
            <a:ext cx="45720" cy="45720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21DDEDB-B174-4054-BAA0-EF09CB61A532}"/>
              </a:ext>
            </a:extLst>
          </p:cNvPr>
          <p:cNvGrpSpPr/>
          <p:nvPr/>
        </p:nvGrpSpPr>
        <p:grpSpPr>
          <a:xfrm>
            <a:off x="7752109" y="1659125"/>
            <a:ext cx="1594704" cy="216341"/>
            <a:chOff x="6977797" y="2160681"/>
            <a:chExt cx="1594704" cy="216341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9258DA94-C5DB-439C-902E-BBE026F714C2}"/>
                </a:ext>
              </a:extLst>
            </p:cNvPr>
            <p:cNvSpPr/>
            <p:nvPr/>
          </p:nvSpPr>
          <p:spPr>
            <a:xfrm>
              <a:off x="7016089" y="2258840"/>
              <a:ext cx="45720" cy="45720"/>
            </a:xfrm>
            <a:prstGeom prst="ellipse">
              <a:avLst/>
            </a:prstGeom>
            <a:solidFill>
              <a:srgbClr val="FF000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63" name="그래픽 8">
              <a:extLst>
                <a:ext uri="{FF2B5EF4-FFF2-40B4-BE49-F238E27FC236}">
                  <a16:creationId xmlns:a16="http://schemas.microsoft.com/office/drawing/2014/main" id="{2C4FA39E-AE6F-40E9-947F-3B432D2E35EE}"/>
                </a:ext>
              </a:extLst>
            </p:cNvPr>
            <p:cNvSpPr txBox="1"/>
            <p:nvPr/>
          </p:nvSpPr>
          <p:spPr>
            <a:xfrm>
              <a:off x="6977797" y="2160681"/>
              <a:ext cx="1594704" cy="21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0488" marR="0" lvl="0" indent="-1588" algn="l" defTabSz="914400" rtl="0" eaLnBrk="1" fontAlgn="auto" latinLnBrk="1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Required Field</a:t>
              </a:r>
            </a:p>
          </p:txBody>
        </p:sp>
      </p:grpSp>
      <p:sp>
        <p:nvSpPr>
          <p:cNvPr id="88" name="타원 87">
            <a:extLst>
              <a:ext uri="{FF2B5EF4-FFF2-40B4-BE49-F238E27FC236}">
                <a16:creationId xmlns:a16="http://schemas.microsoft.com/office/drawing/2014/main" id="{07EEBFFF-E07E-4508-8983-A0DE23E3E26F}"/>
              </a:ext>
            </a:extLst>
          </p:cNvPr>
          <p:cNvSpPr/>
          <p:nvPr/>
        </p:nvSpPr>
        <p:spPr>
          <a:xfrm>
            <a:off x="1376794" y="3597752"/>
            <a:ext cx="45720" cy="45720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89" name="그래픽 10">
            <a:extLst>
              <a:ext uri="{FF2B5EF4-FFF2-40B4-BE49-F238E27FC236}">
                <a16:creationId xmlns:a16="http://schemas.microsoft.com/office/drawing/2014/main" id="{31B0FA61-D071-4ECE-9960-A483DF67E63A}"/>
              </a:ext>
            </a:extLst>
          </p:cNvPr>
          <p:cNvSpPr/>
          <p:nvPr/>
        </p:nvSpPr>
        <p:spPr>
          <a:xfrm>
            <a:off x="7862683" y="4706365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6350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90" name="그래픽 10">
            <a:extLst>
              <a:ext uri="{FF2B5EF4-FFF2-40B4-BE49-F238E27FC236}">
                <a16:creationId xmlns:a16="http://schemas.microsoft.com/office/drawing/2014/main" id="{3AEC0399-7808-4EEC-8229-ED2629171E32}"/>
              </a:ext>
            </a:extLst>
          </p:cNvPr>
          <p:cNvSpPr/>
          <p:nvPr/>
        </p:nvSpPr>
        <p:spPr>
          <a:xfrm>
            <a:off x="6643894" y="4706365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6350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Create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258B9A3-3B85-4575-B25F-D84FEFD4529B}"/>
              </a:ext>
            </a:extLst>
          </p:cNvPr>
          <p:cNvCxnSpPr>
            <a:cxnSpLocks/>
          </p:cNvCxnSpPr>
          <p:nvPr/>
        </p:nvCxnSpPr>
        <p:spPr>
          <a:xfrm>
            <a:off x="8480204" y="3834667"/>
            <a:ext cx="0" cy="1674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531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B034712F-2302-4067-B250-3F76225934FB}"/>
              </a:ext>
            </a:extLst>
          </p:cNvPr>
          <p:cNvSpPr/>
          <p:nvPr/>
        </p:nvSpPr>
        <p:spPr>
          <a:xfrm>
            <a:off x="616936" y="986628"/>
            <a:ext cx="9007668" cy="578564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41C595-27B2-4510-A98E-D334EF87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작업파일</a:t>
            </a:r>
            <a:r>
              <a:rPr lang="en-US" altLang="ko-KR" dirty="0"/>
              <a:t> </a:t>
            </a:r>
            <a:r>
              <a:rPr lang="ko-KR" altLang="en-US" dirty="0"/>
              <a:t>공유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E73DA-5B4F-4A59-932F-6B27A44A78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Share (Project/Workflow/Report)</a:t>
            </a:r>
          </a:p>
          <a:p>
            <a:r>
              <a:rPr lang="ko-KR" altLang="en-US" dirty="0"/>
              <a:t>공유대상 그룹 선택</a:t>
            </a:r>
            <a:endParaRPr lang="en-US" altLang="ko-KR" dirty="0"/>
          </a:p>
          <a:p>
            <a:pPr indent="92075">
              <a:spcBef>
                <a:spcPts val="300"/>
              </a:spcBef>
              <a:buNone/>
            </a:pPr>
            <a:r>
              <a:rPr lang="ko-KR" altLang="en-US" dirty="0"/>
              <a:t>기본값</a:t>
            </a:r>
            <a:r>
              <a:rPr lang="en-US" altLang="ko-KR" dirty="0"/>
              <a:t>: </a:t>
            </a:r>
            <a:r>
              <a:rPr lang="ko-KR" altLang="en-US" dirty="0"/>
              <a:t>전체  </a:t>
            </a:r>
            <a:endParaRPr lang="en-US" altLang="ko-KR" dirty="0"/>
          </a:p>
          <a:p>
            <a:pPr indent="92075">
              <a:spcBef>
                <a:spcPts val="300"/>
              </a:spcBef>
              <a:buNone/>
            </a:pPr>
            <a:r>
              <a:rPr lang="en-US" altLang="ko-KR" dirty="0"/>
              <a:t>2-1 </a:t>
            </a:r>
            <a:r>
              <a:rPr lang="ko-KR" altLang="en-US" dirty="0"/>
              <a:t>검색영역</a:t>
            </a:r>
            <a:endParaRPr lang="en-US" altLang="ko-KR" dirty="0"/>
          </a:p>
          <a:p>
            <a:pPr indent="92075">
              <a:spcBef>
                <a:spcPts val="300"/>
              </a:spcBef>
              <a:buNone/>
            </a:pPr>
            <a:r>
              <a:rPr lang="en-US" altLang="ko-KR" dirty="0"/>
              <a:t>2-2. </a:t>
            </a:r>
            <a:r>
              <a:rPr lang="ko-KR" altLang="en-US" dirty="0"/>
              <a:t>형식</a:t>
            </a:r>
            <a:r>
              <a:rPr lang="en-US" altLang="ko-KR" dirty="0"/>
              <a:t>:</a:t>
            </a:r>
            <a:r>
              <a:rPr lang="ko-KR" altLang="en-US" dirty="0"/>
              <a:t> 선택된 그룹대상명 </a:t>
            </a:r>
            <a:r>
              <a:rPr lang="en-US" altLang="ko-KR" dirty="0"/>
              <a:t>#,###</a:t>
            </a:r>
          </a:p>
          <a:p>
            <a:pPr indent="0">
              <a:spcBef>
                <a:spcPts val="300"/>
              </a:spcBef>
              <a:buNone/>
            </a:pPr>
            <a:r>
              <a:rPr lang="en-US" altLang="ko-KR" dirty="0"/>
              <a:t>3. </a:t>
            </a:r>
            <a:r>
              <a:rPr lang="ko-KR" altLang="en-US" dirty="0"/>
              <a:t>검색결과</a:t>
            </a:r>
            <a:endParaRPr lang="en-US" altLang="ko-KR" dirty="0"/>
          </a:p>
          <a:p>
            <a:pPr indent="92075">
              <a:spcBef>
                <a:spcPts val="300"/>
              </a:spcBef>
              <a:buNone/>
            </a:pPr>
            <a:r>
              <a:rPr lang="en-US" altLang="ko-KR" dirty="0"/>
              <a:t>3-1. </a:t>
            </a:r>
            <a:r>
              <a:rPr lang="ko-KR" altLang="en-US" dirty="0"/>
              <a:t>체크박스</a:t>
            </a:r>
            <a:endParaRPr lang="en-US" altLang="ko-KR" dirty="0"/>
          </a:p>
          <a:p>
            <a:pPr indent="92075">
              <a:spcBef>
                <a:spcPts val="300"/>
              </a:spcBef>
              <a:buNone/>
            </a:pPr>
            <a:r>
              <a:rPr lang="en-US" altLang="ko-KR" dirty="0"/>
              <a:t>3-2. </a:t>
            </a:r>
            <a:r>
              <a:rPr lang="ko-KR" altLang="en-US" dirty="0"/>
              <a:t>명칭</a:t>
            </a:r>
            <a:endParaRPr lang="en-US" altLang="ko-KR" dirty="0"/>
          </a:p>
          <a:p>
            <a:pPr indent="0">
              <a:spcBef>
                <a:spcPts val="300"/>
              </a:spcBef>
              <a:buNone/>
            </a:pPr>
            <a:r>
              <a:rPr lang="en-US" altLang="ko-KR" dirty="0"/>
              <a:t>4. </a:t>
            </a:r>
            <a:r>
              <a:rPr lang="ko-KR" altLang="en-US" dirty="0"/>
              <a:t>사용자 추가</a:t>
            </a:r>
            <a:r>
              <a:rPr lang="en-US" altLang="ko-KR" dirty="0"/>
              <a:t>/</a:t>
            </a:r>
            <a:r>
              <a:rPr lang="ko-KR" altLang="en-US" dirty="0"/>
              <a:t>제외</a:t>
            </a:r>
            <a:endParaRPr lang="en-US" altLang="ko-KR" dirty="0"/>
          </a:p>
          <a:p>
            <a:pPr indent="92075">
              <a:spcBef>
                <a:spcPts val="300"/>
              </a:spcBef>
              <a:buNone/>
            </a:pPr>
            <a:r>
              <a:rPr lang="en-US" altLang="ko-KR" dirty="0"/>
              <a:t>4-1. </a:t>
            </a:r>
            <a:r>
              <a:rPr lang="ko-KR" altLang="en-US" dirty="0"/>
              <a:t>선택항목 추가</a:t>
            </a:r>
            <a:r>
              <a:rPr lang="en-US" altLang="ko-KR" dirty="0"/>
              <a:t>/</a:t>
            </a:r>
            <a:r>
              <a:rPr lang="ko-KR" altLang="en-US" dirty="0"/>
              <a:t>제외</a:t>
            </a:r>
            <a:endParaRPr lang="en-US" altLang="ko-KR" dirty="0"/>
          </a:p>
          <a:p>
            <a:pPr indent="92075">
              <a:spcBef>
                <a:spcPts val="300"/>
              </a:spcBef>
              <a:buNone/>
            </a:pPr>
            <a:r>
              <a:rPr lang="en-US" altLang="ko-KR" dirty="0"/>
              <a:t>4-2. </a:t>
            </a:r>
            <a:r>
              <a:rPr lang="ko-KR" altLang="en-US" dirty="0"/>
              <a:t>전체항목 추가</a:t>
            </a:r>
            <a:r>
              <a:rPr lang="en-US" altLang="ko-KR" dirty="0"/>
              <a:t>/</a:t>
            </a:r>
            <a:r>
              <a:rPr lang="ko-KR" altLang="en-US" dirty="0"/>
              <a:t>제외</a:t>
            </a:r>
            <a:endParaRPr lang="en-US" altLang="ko-KR" dirty="0"/>
          </a:p>
          <a:p>
            <a:pPr indent="0">
              <a:spcBef>
                <a:spcPts val="300"/>
              </a:spcBef>
              <a:buNone/>
            </a:pPr>
            <a:r>
              <a:rPr lang="en-US" altLang="ko-KR" dirty="0"/>
              <a:t>5. </a:t>
            </a:r>
            <a:r>
              <a:rPr lang="ko-KR" altLang="en-US" dirty="0"/>
              <a:t>선택항목 표시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436EB3-F2A9-44C6-AF3E-2CA31D71C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01_09_</a:t>
            </a:r>
            <a:r>
              <a:rPr lang="ko-KR" altLang="en-US" dirty="0"/>
              <a:t>작업파일 공유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34E651-360B-4E62-8F02-097514106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작업파일 공유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0B688D-E45E-497A-B605-120DEA4380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Share File Popup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952D36B-9219-40F8-A3F7-72F11C5FE2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37" name="그래픽 10">
            <a:extLst>
              <a:ext uri="{FF2B5EF4-FFF2-40B4-BE49-F238E27FC236}">
                <a16:creationId xmlns:a16="http://schemas.microsoft.com/office/drawing/2014/main" id="{E49E6D72-55E2-41C4-B148-6FE2B0C0F7F8}"/>
              </a:ext>
            </a:extLst>
          </p:cNvPr>
          <p:cNvSpPr txBox="1"/>
          <p:nvPr/>
        </p:nvSpPr>
        <p:spPr>
          <a:xfrm>
            <a:off x="4598703" y="1314930"/>
            <a:ext cx="11031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Share File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pic>
        <p:nvPicPr>
          <p:cNvPr id="84" name="그래픽 83" descr="닫기 윤곽선">
            <a:extLst>
              <a:ext uri="{FF2B5EF4-FFF2-40B4-BE49-F238E27FC236}">
                <a16:creationId xmlns:a16="http://schemas.microsoft.com/office/drawing/2014/main" id="{BB3F9AAC-0342-40AF-9F6B-FFC39C515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0162" y="1064061"/>
            <a:ext cx="231956" cy="231956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1E918F1B-AB4F-42DA-8CB0-98DBC54BB330}"/>
              </a:ext>
            </a:extLst>
          </p:cNvPr>
          <p:cNvSpPr/>
          <p:nvPr/>
        </p:nvSpPr>
        <p:spPr>
          <a:xfrm>
            <a:off x="4057840" y="136961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61" name="그래픽 10">
            <a:extLst>
              <a:ext uri="{FF2B5EF4-FFF2-40B4-BE49-F238E27FC236}">
                <a16:creationId xmlns:a16="http://schemas.microsoft.com/office/drawing/2014/main" id="{EC3A7AFD-E248-4B8E-8F3B-0A3658456159}"/>
              </a:ext>
            </a:extLst>
          </p:cNvPr>
          <p:cNvSpPr/>
          <p:nvPr/>
        </p:nvSpPr>
        <p:spPr>
          <a:xfrm>
            <a:off x="1168062" y="1747335"/>
            <a:ext cx="7800975" cy="4452304"/>
          </a:xfrm>
          <a:custGeom>
            <a:avLst/>
            <a:gdLst>
              <a:gd name="connsiteX0" fmla="*/ 0 w 7800975"/>
              <a:gd name="connsiteY0" fmla="*/ 286 h 1000125"/>
              <a:gd name="connsiteX1" fmla="*/ 7800975 w 7800975"/>
              <a:gd name="connsiteY1" fmla="*/ 286 h 1000125"/>
              <a:gd name="connsiteX2" fmla="*/ 7800975 w 7800975"/>
              <a:gd name="connsiteY2" fmla="*/ 1000411 h 1000125"/>
              <a:gd name="connsiteX3" fmla="*/ 0 w 7800975"/>
              <a:gd name="connsiteY3" fmla="*/ 1000411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975" h="1000125">
                <a:moveTo>
                  <a:pt x="0" y="286"/>
                </a:moveTo>
                <a:lnTo>
                  <a:pt x="7800975" y="286"/>
                </a:lnTo>
                <a:lnTo>
                  <a:pt x="7800975" y="1000411"/>
                </a:lnTo>
                <a:lnTo>
                  <a:pt x="0" y="1000411"/>
                </a:lnTo>
                <a:close/>
              </a:path>
            </a:pathLst>
          </a:custGeom>
          <a:noFill/>
          <a:ln w="9525" cap="flat">
            <a:solidFill>
              <a:schemeClr val="bg1">
                <a:lumMod val="6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62" name="그래픽 10">
            <a:extLst>
              <a:ext uri="{FF2B5EF4-FFF2-40B4-BE49-F238E27FC236}">
                <a16:creationId xmlns:a16="http://schemas.microsoft.com/office/drawing/2014/main" id="{00ACDBEB-4E09-4F29-91BD-AAE13D31BF94}"/>
              </a:ext>
            </a:extLst>
          </p:cNvPr>
          <p:cNvSpPr txBox="1"/>
          <p:nvPr/>
        </p:nvSpPr>
        <p:spPr>
          <a:xfrm>
            <a:off x="1483023" y="1933771"/>
            <a:ext cx="12634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Shared Unit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B1BB80-3C1C-4CD3-BD70-0F8B39D6D251}"/>
              </a:ext>
            </a:extLst>
          </p:cNvPr>
          <p:cNvSpPr/>
          <p:nvPr/>
        </p:nvSpPr>
        <p:spPr>
          <a:xfrm>
            <a:off x="1477789" y="2390775"/>
            <a:ext cx="7236337" cy="3731054"/>
          </a:xfrm>
          <a:prstGeom prst="rect">
            <a:avLst/>
          </a:prstGeom>
          <a:solidFill>
            <a:srgbClr val="F9F9F9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E45CEE76-4ECD-4254-AB48-738BD6676E24}"/>
              </a:ext>
            </a:extLst>
          </p:cNvPr>
          <p:cNvSpPr/>
          <p:nvPr/>
        </p:nvSpPr>
        <p:spPr>
          <a:xfrm>
            <a:off x="1777284" y="2598565"/>
            <a:ext cx="2946600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prstClr val="white">
                    <a:lumMod val="75000"/>
                  </a:prstClr>
                </a:solidFill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Search Keywords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graphicFrame>
        <p:nvGraphicFramePr>
          <p:cNvPr id="129" name="표 128">
            <a:extLst>
              <a:ext uri="{FF2B5EF4-FFF2-40B4-BE49-F238E27FC236}">
                <a16:creationId xmlns:a16="http://schemas.microsoft.com/office/drawing/2014/main" id="{9A7F737B-88E0-4694-A556-3D37B2753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0183"/>
              </p:ext>
            </p:extLst>
          </p:nvPr>
        </p:nvGraphicFramePr>
        <p:xfrm>
          <a:off x="1777284" y="3206971"/>
          <a:ext cx="2957366" cy="268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361">
                  <a:extLst>
                    <a:ext uri="{9D8B030D-6E8A-4147-A177-3AD203B41FA5}">
                      <a16:colId xmlns:a16="http://schemas.microsoft.com/office/drawing/2014/main" val="2372032866"/>
                    </a:ext>
                  </a:extLst>
                </a:gridCol>
                <a:gridCol w="2646005">
                  <a:extLst>
                    <a:ext uri="{9D8B030D-6E8A-4147-A177-3AD203B41FA5}">
                      <a16:colId xmlns:a16="http://schemas.microsoft.com/office/drawing/2014/main" val="597602226"/>
                    </a:ext>
                  </a:extLst>
                </a:gridCol>
              </a:tblGrid>
              <a:tr h="223900"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730015"/>
                  </a:ext>
                </a:extLst>
              </a:tr>
              <a:tr h="2239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신규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*(0000321)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168313"/>
                  </a:ext>
                </a:extLst>
              </a:tr>
              <a:tr h="223900"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aford"/>
                          <a:ea typeface="+mn-ea"/>
                          <a:cs typeface="+mn-cs"/>
                        </a:rPr>
                        <a:t>김아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aford"/>
                          <a:ea typeface="+mn-ea"/>
                          <a:cs typeface="+mn-cs"/>
                        </a:rPr>
                        <a:t>*(0000321)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aford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087679"/>
                  </a:ext>
                </a:extLst>
              </a:tr>
              <a:tr h="223900"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aford"/>
                          <a:ea typeface="+mn-ea"/>
                          <a:cs typeface="+mn-cs"/>
                        </a:rPr>
                        <a:t>이우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aford"/>
                          <a:ea typeface="+mn-ea"/>
                          <a:cs typeface="+mn-cs"/>
                        </a:rPr>
                        <a:t>*(0000321)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aford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981475"/>
                  </a:ext>
                </a:extLst>
              </a:tr>
              <a:tr h="223900"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aford"/>
                          <a:ea typeface="+mn-ea"/>
                          <a:cs typeface="+mn-cs"/>
                        </a:rPr>
                        <a:t>박현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aford"/>
                          <a:ea typeface="+mn-ea"/>
                          <a:cs typeface="+mn-cs"/>
                        </a:rPr>
                        <a:t>*(0000321)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aford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887092"/>
                  </a:ext>
                </a:extLst>
              </a:tr>
              <a:tr h="223900"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aford"/>
                          <a:ea typeface="+mn-ea"/>
                          <a:cs typeface="+mn-cs"/>
                        </a:rPr>
                        <a:t>박정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aford"/>
                          <a:ea typeface="+mn-ea"/>
                          <a:cs typeface="+mn-cs"/>
                        </a:rPr>
                        <a:t>*(0000321)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aford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59296"/>
                  </a:ext>
                </a:extLst>
              </a:tr>
              <a:tr h="2239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aford"/>
                          <a:ea typeface="+mn-ea"/>
                          <a:cs typeface="+mn-cs"/>
                        </a:rPr>
                        <a:t>이홍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aford"/>
                          <a:ea typeface="+mn-ea"/>
                          <a:cs typeface="+mn-cs"/>
                        </a:rPr>
                        <a:t>*(0000321)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aford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17770"/>
                  </a:ext>
                </a:extLst>
              </a:tr>
              <a:tr h="223900"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aford"/>
                          <a:ea typeface="+mn-ea"/>
                          <a:cs typeface="+mn-cs"/>
                        </a:rPr>
                        <a:t>홍남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aford"/>
                          <a:ea typeface="+mn-ea"/>
                          <a:cs typeface="+mn-cs"/>
                        </a:rPr>
                        <a:t>*(0000321)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aford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22771"/>
                  </a:ext>
                </a:extLst>
              </a:tr>
              <a:tr h="223900"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aford"/>
                          <a:ea typeface="+mn-ea"/>
                          <a:cs typeface="+mn-cs"/>
                        </a:rPr>
                        <a:t>박길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aford"/>
                          <a:ea typeface="+mn-ea"/>
                          <a:cs typeface="+mn-cs"/>
                        </a:rPr>
                        <a:t>*(0000321)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aford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293789"/>
                  </a:ext>
                </a:extLst>
              </a:tr>
              <a:tr h="223900"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aford"/>
                          <a:ea typeface="+mn-ea"/>
                          <a:cs typeface="+mn-cs"/>
                        </a:rPr>
                        <a:t>박한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aford"/>
                          <a:ea typeface="+mn-ea"/>
                          <a:cs typeface="+mn-cs"/>
                        </a:rPr>
                        <a:t>*(0000321)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aford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078921"/>
                  </a:ext>
                </a:extLst>
              </a:tr>
              <a:tr h="223900"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aford"/>
                          <a:ea typeface="+mn-ea"/>
                          <a:cs typeface="+mn-cs"/>
                        </a:rPr>
                        <a:t>이지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aford"/>
                          <a:ea typeface="+mn-ea"/>
                          <a:cs typeface="+mn-cs"/>
                        </a:rPr>
                        <a:t>*(0000321)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aford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227028"/>
                  </a:ext>
                </a:extLst>
              </a:tr>
              <a:tr h="2239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aford"/>
                          <a:ea typeface="+mn-ea"/>
                          <a:cs typeface="+mn-cs"/>
                        </a:rPr>
                        <a:t>이민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aford"/>
                          <a:ea typeface="+mn-ea"/>
                          <a:cs typeface="+mn-cs"/>
                        </a:rPr>
                        <a:t>*(0000321)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aford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056254"/>
                  </a:ext>
                </a:extLst>
              </a:tr>
            </a:tbl>
          </a:graphicData>
        </a:graphic>
      </p:graphicFrame>
      <p:pic>
        <p:nvPicPr>
          <p:cNvPr id="131" name="그래픽 130" descr="정렬 단색으로 채워진">
            <a:extLst>
              <a:ext uri="{FF2B5EF4-FFF2-40B4-BE49-F238E27FC236}">
                <a16:creationId xmlns:a16="http://schemas.microsoft.com/office/drawing/2014/main" id="{25DE876E-5EAB-4D18-BB61-A1DE4C26D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8454" y="3268664"/>
            <a:ext cx="93157" cy="93157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1F7B7532-33E7-4E2C-90E6-71F9FAC5AF89}"/>
              </a:ext>
            </a:extLst>
          </p:cNvPr>
          <p:cNvSpPr txBox="1"/>
          <p:nvPr/>
        </p:nvSpPr>
        <p:spPr>
          <a:xfrm>
            <a:off x="5352639" y="2869322"/>
            <a:ext cx="9733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Share with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0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9D6EA67A-8782-4827-9F4D-15B8B6B53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657311"/>
              </p:ext>
            </p:extLst>
          </p:nvPr>
        </p:nvGraphicFramePr>
        <p:xfrm>
          <a:off x="5457388" y="3203933"/>
          <a:ext cx="2971898" cy="223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400">
                  <a:extLst>
                    <a:ext uri="{9D8B030D-6E8A-4147-A177-3AD203B41FA5}">
                      <a16:colId xmlns:a16="http://schemas.microsoft.com/office/drawing/2014/main" val="2372032866"/>
                    </a:ext>
                  </a:extLst>
                </a:gridCol>
                <a:gridCol w="934166">
                  <a:extLst>
                    <a:ext uri="{9D8B030D-6E8A-4147-A177-3AD203B41FA5}">
                      <a16:colId xmlns:a16="http://schemas.microsoft.com/office/drawing/2014/main" val="597602226"/>
                    </a:ext>
                  </a:extLst>
                </a:gridCol>
                <a:gridCol w="934166">
                  <a:extLst>
                    <a:ext uri="{9D8B030D-6E8A-4147-A177-3AD203B41FA5}">
                      <a16:colId xmlns:a16="http://schemas.microsoft.com/office/drawing/2014/main" val="2801437469"/>
                    </a:ext>
                  </a:extLst>
                </a:gridCol>
                <a:gridCol w="934166">
                  <a:extLst>
                    <a:ext uri="{9D8B030D-6E8A-4147-A177-3AD203B41FA5}">
                      <a16:colId xmlns:a16="http://schemas.microsoft.com/office/drawing/2014/main" val="1040821803"/>
                    </a:ext>
                  </a:extLst>
                </a:gridCol>
              </a:tblGrid>
              <a:tr h="223900"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unit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Share date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730015"/>
                  </a:ext>
                </a:extLst>
              </a:tr>
            </a:tbl>
          </a:graphicData>
        </a:graphic>
      </p:graphicFrame>
      <p:pic>
        <p:nvPicPr>
          <p:cNvPr id="136" name="그래픽 135" descr="정렬 단색으로 채워진">
            <a:extLst>
              <a:ext uri="{FF2B5EF4-FFF2-40B4-BE49-F238E27FC236}">
                <a16:creationId xmlns:a16="http://schemas.microsoft.com/office/drawing/2014/main" id="{461ED98F-BC01-4970-8FCA-A10FC6AB1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7935" y="3269885"/>
            <a:ext cx="93157" cy="93157"/>
          </a:xfrm>
          <a:prstGeom prst="rect">
            <a:avLst/>
          </a:prstGeom>
        </p:spPr>
      </p:pic>
      <p:pic>
        <p:nvPicPr>
          <p:cNvPr id="137" name="그래픽 136" descr="정렬 단색으로 채워진">
            <a:extLst>
              <a:ext uri="{FF2B5EF4-FFF2-40B4-BE49-F238E27FC236}">
                <a16:creationId xmlns:a16="http://schemas.microsoft.com/office/drawing/2014/main" id="{F2DA6D74-6CB6-4767-BFFF-A62D76DC7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2568" y="3269885"/>
            <a:ext cx="93157" cy="93157"/>
          </a:xfrm>
          <a:prstGeom prst="rect">
            <a:avLst/>
          </a:prstGeom>
        </p:spPr>
      </p:pic>
      <p:pic>
        <p:nvPicPr>
          <p:cNvPr id="138" name="그래픽 137" descr="정렬 단색으로 채워진">
            <a:extLst>
              <a:ext uri="{FF2B5EF4-FFF2-40B4-BE49-F238E27FC236}">
                <a16:creationId xmlns:a16="http://schemas.microsoft.com/office/drawing/2014/main" id="{16D397D7-7976-457E-BC21-2E272A3C0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3537" y="3269885"/>
            <a:ext cx="93157" cy="93157"/>
          </a:xfrm>
          <a:prstGeom prst="rect">
            <a:avLst/>
          </a:prstGeom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046B72C3-D247-427D-854E-B051D0A40D40}"/>
              </a:ext>
            </a:extLst>
          </p:cNvPr>
          <p:cNvGrpSpPr/>
          <p:nvPr/>
        </p:nvGrpSpPr>
        <p:grpSpPr>
          <a:xfrm>
            <a:off x="4992964" y="4530692"/>
            <a:ext cx="259080" cy="571241"/>
            <a:chOff x="4028599" y="4265112"/>
            <a:chExt cx="259080" cy="571241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6F9F9E5A-5539-443E-935A-88CE2B1828F5}"/>
                </a:ext>
              </a:extLst>
            </p:cNvPr>
            <p:cNvGrpSpPr/>
            <p:nvPr/>
          </p:nvGrpSpPr>
          <p:grpSpPr>
            <a:xfrm>
              <a:off x="4028599" y="4265112"/>
              <a:ext cx="259080" cy="571241"/>
              <a:chOff x="4030980" y="2377440"/>
              <a:chExt cx="259080" cy="571241"/>
            </a:xfrm>
          </p:grpSpPr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E280CF93-42B9-4F7C-B501-ADF433F33B94}"/>
                  </a:ext>
                </a:extLst>
              </p:cNvPr>
              <p:cNvSpPr/>
              <p:nvPr/>
            </p:nvSpPr>
            <p:spPr>
              <a:xfrm>
                <a:off x="4030980" y="2377440"/>
                <a:ext cx="259080" cy="25908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86334B07-3274-48D4-B431-CCD307F41FB4}"/>
                  </a:ext>
                </a:extLst>
              </p:cNvPr>
              <p:cNvSpPr/>
              <p:nvPr/>
            </p:nvSpPr>
            <p:spPr>
              <a:xfrm>
                <a:off x="4030980" y="2689601"/>
                <a:ext cx="259080" cy="25908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grpSp>
          <p:nvGrpSpPr>
            <p:cNvPr id="141" name="그래픽 45" descr="갈매기형 화살표 윤곽선">
              <a:extLst>
                <a:ext uri="{FF2B5EF4-FFF2-40B4-BE49-F238E27FC236}">
                  <a16:creationId xmlns:a16="http://schemas.microsoft.com/office/drawing/2014/main" id="{F84333DF-2B00-4F78-8262-830802811E1F}"/>
                </a:ext>
              </a:extLst>
            </p:cNvPr>
            <p:cNvGrpSpPr/>
            <p:nvPr/>
          </p:nvGrpSpPr>
          <p:grpSpPr>
            <a:xfrm>
              <a:off x="4112716" y="4336536"/>
              <a:ext cx="95607" cy="116232"/>
              <a:chOff x="4494808" y="4036815"/>
              <a:chExt cx="448152" cy="544829"/>
            </a:xfrm>
            <a:solidFill>
              <a:schemeClr val="bg1"/>
            </a:solidFill>
          </p:grpSpPr>
          <p:sp>
            <p:nvSpPr>
              <p:cNvPr id="145" name="그래픽 45" descr="갈매기형 화살표 윤곽선">
                <a:extLst>
                  <a:ext uri="{FF2B5EF4-FFF2-40B4-BE49-F238E27FC236}">
                    <a16:creationId xmlns:a16="http://schemas.microsoft.com/office/drawing/2014/main" id="{3A7654A7-23C6-4676-927C-E20CC00CF5EB}"/>
                  </a:ext>
                </a:extLst>
              </p:cNvPr>
              <p:cNvSpPr/>
              <p:nvPr/>
            </p:nvSpPr>
            <p:spPr>
              <a:xfrm>
                <a:off x="4494808" y="4036815"/>
                <a:ext cx="219551" cy="544829"/>
              </a:xfrm>
              <a:custGeom>
                <a:avLst/>
                <a:gdLst>
                  <a:gd name="connsiteX0" fmla="*/ 0 w 219551"/>
                  <a:gd name="connsiteY0" fmla="*/ 11430 h 544829"/>
                  <a:gd name="connsiteX1" fmla="*/ 195739 w 219551"/>
                  <a:gd name="connsiteY1" fmla="*/ 272415 h 544829"/>
                  <a:gd name="connsiteX2" fmla="*/ 0 w 219551"/>
                  <a:gd name="connsiteY2" fmla="*/ 533400 h 544829"/>
                  <a:gd name="connsiteX3" fmla="*/ 15240 w 219551"/>
                  <a:gd name="connsiteY3" fmla="*/ 544830 h 544829"/>
                  <a:gd name="connsiteX4" fmla="*/ 219551 w 219551"/>
                  <a:gd name="connsiteY4" fmla="*/ 272415 h 544829"/>
                  <a:gd name="connsiteX5" fmla="*/ 15240 w 219551"/>
                  <a:gd name="connsiteY5" fmla="*/ 0 h 544829"/>
                  <a:gd name="connsiteX6" fmla="*/ 0 w 219551"/>
                  <a:gd name="connsiteY6" fmla="*/ 11430 h 544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551" h="544829">
                    <a:moveTo>
                      <a:pt x="0" y="11430"/>
                    </a:moveTo>
                    <a:lnTo>
                      <a:pt x="195739" y="272415"/>
                    </a:lnTo>
                    <a:lnTo>
                      <a:pt x="0" y="533400"/>
                    </a:lnTo>
                    <a:lnTo>
                      <a:pt x="15240" y="544830"/>
                    </a:lnTo>
                    <a:lnTo>
                      <a:pt x="219551" y="272415"/>
                    </a:lnTo>
                    <a:lnTo>
                      <a:pt x="15240" y="0"/>
                    </a:lnTo>
                    <a:lnTo>
                      <a:pt x="0" y="1143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46" name="그래픽 45" descr="갈매기형 화살표 윤곽선">
                <a:extLst>
                  <a:ext uri="{FF2B5EF4-FFF2-40B4-BE49-F238E27FC236}">
                    <a16:creationId xmlns:a16="http://schemas.microsoft.com/office/drawing/2014/main" id="{D43ABB2D-FC81-4757-A167-40CC422CB7D6}"/>
                  </a:ext>
                </a:extLst>
              </p:cNvPr>
              <p:cNvSpPr/>
              <p:nvPr/>
            </p:nvSpPr>
            <p:spPr>
              <a:xfrm>
                <a:off x="4723409" y="4036815"/>
                <a:ext cx="219551" cy="544829"/>
              </a:xfrm>
              <a:custGeom>
                <a:avLst/>
                <a:gdLst>
                  <a:gd name="connsiteX0" fmla="*/ 0 w 219551"/>
                  <a:gd name="connsiteY0" fmla="*/ 11430 h 544829"/>
                  <a:gd name="connsiteX1" fmla="*/ 195739 w 219551"/>
                  <a:gd name="connsiteY1" fmla="*/ 272415 h 544829"/>
                  <a:gd name="connsiteX2" fmla="*/ 0 w 219551"/>
                  <a:gd name="connsiteY2" fmla="*/ 533400 h 544829"/>
                  <a:gd name="connsiteX3" fmla="*/ 15240 w 219551"/>
                  <a:gd name="connsiteY3" fmla="*/ 544830 h 544829"/>
                  <a:gd name="connsiteX4" fmla="*/ 219551 w 219551"/>
                  <a:gd name="connsiteY4" fmla="*/ 272415 h 544829"/>
                  <a:gd name="connsiteX5" fmla="*/ 15240 w 219551"/>
                  <a:gd name="connsiteY5" fmla="*/ 0 h 544829"/>
                  <a:gd name="connsiteX6" fmla="*/ 0 w 219551"/>
                  <a:gd name="connsiteY6" fmla="*/ 11430 h 544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551" h="544829">
                    <a:moveTo>
                      <a:pt x="0" y="11430"/>
                    </a:moveTo>
                    <a:lnTo>
                      <a:pt x="195739" y="272415"/>
                    </a:lnTo>
                    <a:lnTo>
                      <a:pt x="0" y="533400"/>
                    </a:lnTo>
                    <a:lnTo>
                      <a:pt x="15240" y="544830"/>
                    </a:lnTo>
                    <a:lnTo>
                      <a:pt x="219551" y="272415"/>
                    </a:lnTo>
                    <a:lnTo>
                      <a:pt x="15240" y="0"/>
                    </a:lnTo>
                    <a:lnTo>
                      <a:pt x="0" y="1143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grpSp>
          <p:nvGrpSpPr>
            <p:cNvPr id="142" name="그래픽 45" descr="갈매기형 화살표 윤곽선">
              <a:extLst>
                <a:ext uri="{FF2B5EF4-FFF2-40B4-BE49-F238E27FC236}">
                  <a16:creationId xmlns:a16="http://schemas.microsoft.com/office/drawing/2014/main" id="{A4105B61-24BD-4668-9FC9-8CC1D9F1586F}"/>
                </a:ext>
              </a:extLst>
            </p:cNvPr>
            <p:cNvGrpSpPr/>
            <p:nvPr/>
          </p:nvGrpSpPr>
          <p:grpSpPr>
            <a:xfrm rot="10800000">
              <a:off x="4100016" y="4648697"/>
              <a:ext cx="95607" cy="116232"/>
              <a:chOff x="4494808" y="4036815"/>
              <a:chExt cx="448152" cy="544829"/>
            </a:xfrm>
            <a:solidFill>
              <a:schemeClr val="bg1"/>
            </a:solidFill>
          </p:grpSpPr>
          <p:sp>
            <p:nvSpPr>
              <p:cNvPr id="143" name="그래픽 45" descr="갈매기형 화살표 윤곽선">
                <a:extLst>
                  <a:ext uri="{FF2B5EF4-FFF2-40B4-BE49-F238E27FC236}">
                    <a16:creationId xmlns:a16="http://schemas.microsoft.com/office/drawing/2014/main" id="{CFB7AE0D-1167-4BF1-A20A-DC2FED05B825}"/>
                  </a:ext>
                </a:extLst>
              </p:cNvPr>
              <p:cNvSpPr/>
              <p:nvPr/>
            </p:nvSpPr>
            <p:spPr>
              <a:xfrm>
                <a:off x="4494808" y="4036815"/>
                <a:ext cx="219551" cy="544829"/>
              </a:xfrm>
              <a:custGeom>
                <a:avLst/>
                <a:gdLst>
                  <a:gd name="connsiteX0" fmla="*/ 0 w 219551"/>
                  <a:gd name="connsiteY0" fmla="*/ 11430 h 544829"/>
                  <a:gd name="connsiteX1" fmla="*/ 195739 w 219551"/>
                  <a:gd name="connsiteY1" fmla="*/ 272415 h 544829"/>
                  <a:gd name="connsiteX2" fmla="*/ 0 w 219551"/>
                  <a:gd name="connsiteY2" fmla="*/ 533400 h 544829"/>
                  <a:gd name="connsiteX3" fmla="*/ 15240 w 219551"/>
                  <a:gd name="connsiteY3" fmla="*/ 544830 h 544829"/>
                  <a:gd name="connsiteX4" fmla="*/ 219551 w 219551"/>
                  <a:gd name="connsiteY4" fmla="*/ 272415 h 544829"/>
                  <a:gd name="connsiteX5" fmla="*/ 15240 w 219551"/>
                  <a:gd name="connsiteY5" fmla="*/ 0 h 544829"/>
                  <a:gd name="connsiteX6" fmla="*/ 0 w 219551"/>
                  <a:gd name="connsiteY6" fmla="*/ 11430 h 544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551" h="544829">
                    <a:moveTo>
                      <a:pt x="0" y="11430"/>
                    </a:moveTo>
                    <a:lnTo>
                      <a:pt x="195739" y="272415"/>
                    </a:lnTo>
                    <a:lnTo>
                      <a:pt x="0" y="533400"/>
                    </a:lnTo>
                    <a:lnTo>
                      <a:pt x="15240" y="544830"/>
                    </a:lnTo>
                    <a:lnTo>
                      <a:pt x="219551" y="272415"/>
                    </a:lnTo>
                    <a:lnTo>
                      <a:pt x="15240" y="0"/>
                    </a:lnTo>
                    <a:lnTo>
                      <a:pt x="0" y="1143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44" name="그래픽 45" descr="갈매기형 화살표 윤곽선">
                <a:extLst>
                  <a:ext uri="{FF2B5EF4-FFF2-40B4-BE49-F238E27FC236}">
                    <a16:creationId xmlns:a16="http://schemas.microsoft.com/office/drawing/2014/main" id="{01DCCEF9-6FFD-4EA2-B202-26C26F42DC0E}"/>
                  </a:ext>
                </a:extLst>
              </p:cNvPr>
              <p:cNvSpPr/>
              <p:nvPr/>
            </p:nvSpPr>
            <p:spPr>
              <a:xfrm>
                <a:off x="4723409" y="4036815"/>
                <a:ext cx="219551" cy="544829"/>
              </a:xfrm>
              <a:custGeom>
                <a:avLst/>
                <a:gdLst>
                  <a:gd name="connsiteX0" fmla="*/ 0 w 219551"/>
                  <a:gd name="connsiteY0" fmla="*/ 11430 h 544829"/>
                  <a:gd name="connsiteX1" fmla="*/ 195739 w 219551"/>
                  <a:gd name="connsiteY1" fmla="*/ 272415 h 544829"/>
                  <a:gd name="connsiteX2" fmla="*/ 0 w 219551"/>
                  <a:gd name="connsiteY2" fmla="*/ 533400 h 544829"/>
                  <a:gd name="connsiteX3" fmla="*/ 15240 w 219551"/>
                  <a:gd name="connsiteY3" fmla="*/ 544830 h 544829"/>
                  <a:gd name="connsiteX4" fmla="*/ 219551 w 219551"/>
                  <a:gd name="connsiteY4" fmla="*/ 272415 h 544829"/>
                  <a:gd name="connsiteX5" fmla="*/ 15240 w 219551"/>
                  <a:gd name="connsiteY5" fmla="*/ 0 h 544829"/>
                  <a:gd name="connsiteX6" fmla="*/ 0 w 219551"/>
                  <a:gd name="connsiteY6" fmla="*/ 11430 h 544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551" h="544829">
                    <a:moveTo>
                      <a:pt x="0" y="11430"/>
                    </a:moveTo>
                    <a:lnTo>
                      <a:pt x="195739" y="272415"/>
                    </a:lnTo>
                    <a:lnTo>
                      <a:pt x="0" y="533400"/>
                    </a:lnTo>
                    <a:lnTo>
                      <a:pt x="15240" y="544830"/>
                    </a:lnTo>
                    <a:lnTo>
                      <a:pt x="219551" y="272415"/>
                    </a:lnTo>
                    <a:lnTo>
                      <a:pt x="15240" y="0"/>
                    </a:lnTo>
                    <a:lnTo>
                      <a:pt x="0" y="1143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AFE327BB-D38E-4F72-BD90-829D18B7E23F}"/>
              </a:ext>
            </a:extLst>
          </p:cNvPr>
          <p:cNvGrpSpPr/>
          <p:nvPr/>
        </p:nvGrpSpPr>
        <p:grpSpPr>
          <a:xfrm>
            <a:off x="4995345" y="3497481"/>
            <a:ext cx="259080" cy="571241"/>
            <a:chOff x="4030980" y="2986179"/>
            <a:chExt cx="259080" cy="571241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62343044-3751-432C-A4BF-ED6D66B4BF28}"/>
                </a:ext>
              </a:extLst>
            </p:cNvPr>
            <p:cNvGrpSpPr/>
            <p:nvPr/>
          </p:nvGrpSpPr>
          <p:grpSpPr>
            <a:xfrm>
              <a:off x="4030980" y="2986179"/>
              <a:ext cx="259080" cy="571241"/>
              <a:chOff x="4030980" y="2377440"/>
              <a:chExt cx="259080" cy="571241"/>
            </a:xfrm>
          </p:grpSpPr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E306EE3D-181D-4968-B9AD-EE48244B3ED1}"/>
                  </a:ext>
                </a:extLst>
              </p:cNvPr>
              <p:cNvSpPr/>
              <p:nvPr/>
            </p:nvSpPr>
            <p:spPr>
              <a:xfrm>
                <a:off x="4030980" y="2377440"/>
                <a:ext cx="259080" cy="25908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13683790-F899-4BF4-A199-6DE43E7AD650}"/>
                  </a:ext>
                </a:extLst>
              </p:cNvPr>
              <p:cNvSpPr/>
              <p:nvPr/>
            </p:nvSpPr>
            <p:spPr>
              <a:xfrm>
                <a:off x="4030980" y="2689601"/>
                <a:ext cx="259080" cy="259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pic>
          <p:nvPicPr>
            <p:cNvPr id="151" name="그래픽 150" descr="오른쪽 캐럿 윤곽선">
              <a:extLst>
                <a:ext uri="{FF2B5EF4-FFF2-40B4-BE49-F238E27FC236}">
                  <a16:creationId xmlns:a16="http://schemas.microsoft.com/office/drawing/2014/main" id="{2AC49F53-8A0F-4317-AE85-6BBC19D49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70811" y="3015691"/>
              <a:ext cx="200056" cy="200056"/>
            </a:xfrm>
            <a:prstGeom prst="rect">
              <a:avLst/>
            </a:prstGeom>
          </p:spPr>
        </p:pic>
        <p:pic>
          <p:nvPicPr>
            <p:cNvPr id="152" name="그래픽 151" descr="오른쪽 캐럿 윤곽선">
              <a:extLst>
                <a:ext uri="{FF2B5EF4-FFF2-40B4-BE49-F238E27FC236}">
                  <a16:creationId xmlns:a16="http://schemas.microsoft.com/office/drawing/2014/main" id="{066182F3-3B76-4B55-8CBC-3A01AE053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4051761" y="3327852"/>
              <a:ext cx="200056" cy="200056"/>
            </a:xfrm>
            <a:prstGeom prst="rect">
              <a:avLst/>
            </a:prstGeom>
          </p:spPr>
        </p:pic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52F83826-9E15-4C5D-AEF3-2E9BAB8E98AB}"/>
              </a:ext>
            </a:extLst>
          </p:cNvPr>
          <p:cNvGrpSpPr/>
          <p:nvPr/>
        </p:nvGrpSpPr>
        <p:grpSpPr>
          <a:xfrm>
            <a:off x="4727310" y="3206971"/>
            <a:ext cx="84066" cy="2690634"/>
            <a:chOff x="3798184" y="2302951"/>
            <a:chExt cx="84066" cy="3155939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23CA7B0D-7CAF-4D20-8506-7F3B1013E06A}"/>
                </a:ext>
              </a:extLst>
            </p:cNvPr>
            <p:cNvSpPr/>
            <p:nvPr/>
          </p:nvSpPr>
          <p:spPr>
            <a:xfrm>
              <a:off x="3800049" y="2324291"/>
              <a:ext cx="82201" cy="3134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E679C5FC-91B3-4F8D-88F1-E1F7B6A115DF}"/>
                </a:ext>
              </a:extLst>
            </p:cNvPr>
            <p:cNvSpPr/>
            <p:nvPr/>
          </p:nvSpPr>
          <p:spPr>
            <a:xfrm>
              <a:off x="3798184" y="2302951"/>
              <a:ext cx="82201" cy="11474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664152CB-7DBC-498B-B1CD-581705D487B2}"/>
              </a:ext>
            </a:extLst>
          </p:cNvPr>
          <p:cNvSpPr txBox="1"/>
          <p:nvPr/>
        </p:nvSpPr>
        <p:spPr>
          <a:xfrm>
            <a:off x="1698016" y="2892565"/>
            <a:ext cx="9316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Total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6,205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713301E0-06F6-42F4-9F6F-A91D6E1F6EDC}"/>
              </a:ext>
            </a:extLst>
          </p:cNvPr>
          <p:cNvGrpSpPr/>
          <p:nvPr/>
        </p:nvGrpSpPr>
        <p:grpSpPr>
          <a:xfrm>
            <a:off x="8429286" y="3206971"/>
            <a:ext cx="84066" cy="2690634"/>
            <a:chOff x="3798184" y="2302951"/>
            <a:chExt cx="84066" cy="3155939"/>
          </a:xfrm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DE6BAA63-D3C8-4664-8019-C45BA5277694}"/>
                </a:ext>
              </a:extLst>
            </p:cNvPr>
            <p:cNvSpPr/>
            <p:nvPr/>
          </p:nvSpPr>
          <p:spPr>
            <a:xfrm>
              <a:off x="3800049" y="2324291"/>
              <a:ext cx="82201" cy="3134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03B508FF-87AC-49C6-8DCE-E29D39DB5199}"/>
                </a:ext>
              </a:extLst>
            </p:cNvPr>
            <p:cNvSpPr/>
            <p:nvPr/>
          </p:nvSpPr>
          <p:spPr>
            <a:xfrm>
              <a:off x="3798184" y="2302951"/>
              <a:ext cx="82201" cy="11474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187" name="타원 186">
            <a:extLst>
              <a:ext uri="{FF2B5EF4-FFF2-40B4-BE49-F238E27FC236}">
                <a16:creationId xmlns:a16="http://schemas.microsoft.com/office/drawing/2014/main" id="{0FAABDF9-638C-48E0-A9D6-3343AE3E20F1}"/>
              </a:ext>
            </a:extLst>
          </p:cNvPr>
          <p:cNvSpPr/>
          <p:nvPr/>
        </p:nvSpPr>
        <p:spPr>
          <a:xfrm>
            <a:off x="1160182" y="197550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5EFE1C22-C18F-4772-874E-CC981D6F3649}"/>
              </a:ext>
            </a:extLst>
          </p:cNvPr>
          <p:cNvSpPr txBox="1"/>
          <p:nvPr/>
        </p:nvSpPr>
        <p:spPr>
          <a:xfrm>
            <a:off x="1477789" y="2530026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3C9C177D-9C69-4975-A6A5-A80BE29EC829}"/>
              </a:ext>
            </a:extLst>
          </p:cNvPr>
          <p:cNvSpPr txBox="1"/>
          <p:nvPr/>
        </p:nvSpPr>
        <p:spPr>
          <a:xfrm>
            <a:off x="1477789" y="2845809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3FCD06D-A41B-4CEF-A3DF-AEF0EA431088}"/>
              </a:ext>
            </a:extLst>
          </p:cNvPr>
          <p:cNvSpPr txBox="1"/>
          <p:nvPr/>
        </p:nvSpPr>
        <p:spPr>
          <a:xfrm>
            <a:off x="1706804" y="304678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3456341C-3591-44D1-9B4F-1AB941A5F722}"/>
              </a:ext>
            </a:extLst>
          </p:cNvPr>
          <p:cNvSpPr txBox="1"/>
          <p:nvPr/>
        </p:nvSpPr>
        <p:spPr>
          <a:xfrm>
            <a:off x="2909096" y="304678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3-2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EBE807BB-E411-4B92-9121-083135D0794D}"/>
              </a:ext>
            </a:extLst>
          </p:cNvPr>
          <p:cNvSpPr/>
          <p:nvPr/>
        </p:nvSpPr>
        <p:spPr>
          <a:xfrm>
            <a:off x="1530473" y="320127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45B6714B-5B55-4883-A566-FCCF05B94D72}"/>
              </a:ext>
            </a:extLst>
          </p:cNvPr>
          <p:cNvSpPr/>
          <p:nvPr/>
        </p:nvSpPr>
        <p:spPr>
          <a:xfrm>
            <a:off x="5014866" y="321771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4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37608F-E031-40A4-AA6D-FA44DA7C4FCB}"/>
              </a:ext>
            </a:extLst>
          </p:cNvPr>
          <p:cNvSpPr/>
          <p:nvPr/>
        </p:nvSpPr>
        <p:spPr>
          <a:xfrm>
            <a:off x="4883830" y="3361821"/>
            <a:ext cx="463912" cy="1836202"/>
          </a:xfrm>
          <a:prstGeom prst="rect">
            <a:avLst/>
          </a:prstGeom>
          <a:noFill/>
          <a:ln w="5615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2A90941-639A-4D16-8A01-8FB7D5360639}"/>
              </a:ext>
            </a:extLst>
          </p:cNvPr>
          <p:cNvSpPr txBox="1"/>
          <p:nvPr/>
        </p:nvSpPr>
        <p:spPr>
          <a:xfrm>
            <a:off x="4741727" y="3352296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1A99A7F-7C4A-4466-AD51-7491C9BBC04F}"/>
              </a:ext>
            </a:extLst>
          </p:cNvPr>
          <p:cNvSpPr txBox="1"/>
          <p:nvPr/>
        </p:nvSpPr>
        <p:spPr>
          <a:xfrm>
            <a:off x="4741727" y="4387922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4-2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84722D15-0D3B-4F34-BCB7-1B0A967626AE}"/>
              </a:ext>
            </a:extLst>
          </p:cNvPr>
          <p:cNvSpPr/>
          <p:nvPr/>
        </p:nvSpPr>
        <p:spPr>
          <a:xfrm>
            <a:off x="5296780" y="311193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5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87" name="그래픽 8">
            <a:extLst>
              <a:ext uri="{FF2B5EF4-FFF2-40B4-BE49-F238E27FC236}">
                <a16:creationId xmlns:a16="http://schemas.microsoft.com/office/drawing/2014/main" id="{98DD92BB-AEB3-4E6B-9C59-9EB31464CBFD}"/>
              </a:ext>
            </a:extLst>
          </p:cNvPr>
          <p:cNvSpPr/>
          <p:nvPr/>
        </p:nvSpPr>
        <p:spPr>
          <a:xfrm>
            <a:off x="2923620" y="2068321"/>
            <a:ext cx="98560" cy="98560"/>
          </a:xfrm>
          <a:prstGeom prst="ellipse">
            <a:avLst/>
          </a:prstGeom>
          <a:noFill/>
          <a:ln w="7309" cap="flat">
            <a:solidFill>
              <a:schemeClr val="bg1">
                <a:lumMod val="6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93" name="그래픽 8">
            <a:extLst>
              <a:ext uri="{FF2B5EF4-FFF2-40B4-BE49-F238E27FC236}">
                <a16:creationId xmlns:a16="http://schemas.microsoft.com/office/drawing/2014/main" id="{8BA63484-470B-403E-9171-357C1099C5C6}"/>
              </a:ext>
            </a:extLst>
          </p:cNvPr>
          <p:cNvSpPr txBox="1"/>
          <p:nvPr/>
        </p:nvSpPr>
        <p:spPr>
          <a:xfrm>
            <a:off x="3040528" y="1981230"/>
            <a:ext cx="470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rPr>
              <a:t>User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  <a:rtl val="0"/>
            </a:endParaRPr>
          </a:p>
        </p:txBody>
      </p:sp>
      <p:grpSp>
        <p:nvGrpSpPr>
          <p:cNvPr id="94" name="그래픽 8">
            <a:extLst>
              <a:ext uri="{FF2B5EF4-FFF2-40B4-BE49-F238E27FC236}">
                <a16:creationId xmlns:a16="http://schemas.microsoft.com/office/drawing/2014/main" id="{5C0AB960-055E-4810-9D9E-5B697AB52F1E}"/>
              </a:ext>
            </a:extLst>
          </p:cNvPr>
          <p:cNvGrpSpPr/>
          <p:nvPr/>
        </p:nvGrpSpPr>
        <p:grpSpPr>
          <a:xfrm>
            <a:off x="3819964" y="1981230"/>
            <a:ext cx="1006895" cy="253916"/>
            <a:chOff x="6903425" y="2765060"/>
            <a:chExt cx="1006895" cy="253916"/>
          </a:xfrm>
        </p:grpSpPr>
        <p:sp>
          <p:nvSpPr>
            <p:cNvPr id="95" name="그래픽 8">
              <a:extLst>
                <a:ext uri="{FF2B5EF4-FFF2-40B4-BE49-F238E27FC236}">
                  <a16:creationId xmlns:a16="http://schemas.microsoft.com/office/drawing/2014/main" id="{8B27E81D-0B55-465D-928B-2EBD3881DD18}"/>
                </a:ext>
              </a:extLst>
            </p:cNvPr>
            <p:cNvSpPr/>
            <p:nvPr/>
          </p:nvSpPr>
          <p:spPr>
            <a:xfrm>
              <a:off x="6903425" y="2852151"/>
              <a:ext cx="98560" cy="98560"/>
            </a:xfrm>
            <a:prstGeom prst="ellipse">
              <a:avLst/>
            </a:prstGeom>
            <a:noFill/>
            <a:ln w="7309" cap="flat">
              <a:solidFill>
                <a:schemeClr val="bg1">
                  <a:lumMod val="6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96" name="그래픽 8">
              <a:extLst>
                <a:ext uri="{FF2B5EF4-FFF2-40B4-BE49-F238E27FC236}">
                  <a16:creationId xmlns:a16="http://schemas.microsoft.com/office/drawing/2014/main" id="{5B16A151-5F18-44C4-95BB-CC04BEC0361D}"/>
                </a:ext>
              </a:extLst>
            </p:cNvPr>
            <p:cNvSpPr txBox="1"/>
            <p:nvPr/>
          </p:nvSpPr>
          <p:spPr>
            <a:xfrm>
              <a:off x="7020333" y="2765060"/>
              <a:ext cx="88998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Department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C527818-FDE4-498F-8FF0-15E97F613CD7}"/>
              </a:ext>
            </a:extLst>
          </p:cNvPr>
          <p:cNvGrpSpPr/>
          <p:nvPr/>
        </p:nvGrpSpPr>
        <p:grpSpPr>
          <a:xfrm>
            <a:off x="5112295" y="1981230"/>
            <a:ext cx="1080432" cy="253916"/>
            <a:chOff x="5621194" y="4852955"/>
            <a:chExt cx="1080432" cy="253916"/>
          </a:xfrm>
        </p:grpSpPr>
        <p:sp>
          <p:nvSpPr>
            <p:cNvPr id="98" name="그래픽 8">
              <a:extLst>
                <a:ext uri="{FF2B5EF4-FFF2-40B4-BE49-F238E27FC236}">
                  <a16:creationId xmlns:a16="http://schemas.microsoft.com/office/drawing/2014/main" id="{9E020C70-7182-4617-91B6-4EFA840B703C}"/>
                </a:ext>
              </a:extLst>
            </p:cNvPr>
            <p:cNvSpPr txBox="1"/>
            <p:nvPr/>
          </p:nvSpPr>
          <p:spPr>
            <a:xfrm>
              <a:off x="5721871" y="4852955"/>
              <a:ext cx="97975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Administrator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  <p:sp>
          <p:nvSpPr>
            <p:cNvPr id="100" name="그래픽 8">
              <a:extLst>
                <a:ext uri="{FF2B5EF4-FFF2-40B4-BE49-F238E27FC236}">
                  <a16:creationId xmlns:a16="http://schemas.microsoft.com/office/drawing/2014/main" id="{5D2CA0A3-874D-4388-84B5-00AF7AE8804D}"/>
                </a:ext>
              </a:extLst>
            </p:cNvPr>
            <p:cNvSpPr/>
            <p:nvPr/>
          </p:nvSpPr>
          <p:spPr>
            <a:xfrm>
              <a:off x="5621194" y="4940046"/>
              <a:ext cx="98560" cy="98560"/>
            </a:xfrm>
            <a:prstGeom prst="ellipse">
              <a:avLst/>
            </a:prstGeom>
            <a:noFill/>
            <a:ln w="7309" cap="flat">
              <a:solidFill>
                <a:schemeClr val="bg1">
                  <a:lumMod val="6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88" name="그래픽 10">
            <a:extLst>
              <a:ext uri="{FF2B5EF4-FFF2-40B4-BE49-F238E27FC236}">
                <a16:creationId xmlns:a16="http://schemas.microsoft.com/office/drawing/2014/main" id="{73A8570A-5AB7-4216-B937-4A29BB256744}"/>
              </a:ext>
            </a:extLst>
          </p:cNvPr>
          <p:cNvSpPr/>
          <p:nvPr/>
        </p:nvSpPr>
        <p:spPr>
          <a:xfrm>
            <a:off x="7862683" y="6317453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6350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89" name="그래픽 10">
            <a:extLst>
              <a:ext uri="{FF2B5EF4-FFF2-40B4-BE49-F238E27FC236}">
                <a16:creationId xmlns:a16="http://schemas.microsoft.com/office/drawing/2014/main" id="{DA9B4D4F-C236-41FC-A10C-EAA7F3E15DA7}"/>
              </a:ext>
            </a:extLst>
          </p:cNvPr>
          <p:cNvSpPr/>
          <p:nvPr/>
        </p:nvSpPr>
        <p:spPr>
          <a:xfrm>
            <a:off x="6643894" y="6317453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6350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prstClr val="black"/>
                </a:solidFill>
                <a:latin typeface="나눔고딕"/>
                <a:ea typeface="나눔고딕"/>
              </a:rPr>
              <a:t>Share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71" name="그래픽 8">
            <a:extLst>
              <a:ext uri="{FF2B5EF4-FFF2-40B4-BE49-F238E27FC236}">
                <a16:creationId xmlns:a16="http://schemas.microsoft.com/office/drawing/2014/main" id="{5C7C7D2B-95B5-4DB0-B9CD-6FF17270D319}"/>
              </a:ext>
            </a:extLst>
          </p:cNvPr>
          <p:cNvSpPr/>
          <p:nvPr/>
        </p:nvSpPr>
        <p:spPr>
          <a:xfrm>
            <a:off x="2950041" y="2094742"/>
            <a:ext cx="45719" cy="45719"/>
          </a:xfrm>
          <a:prstGeom prst="ellipse">
            <a:avLst/>
          </a:prstGeom>
          <a:solidFill>
            <a:schemeClr val="tx1"/>
          </a:solidFill>
          <a:ln w="73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253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48330F-BF9A-4B68-95D3-B79E707A1100}"/>
              </a:ext>
            </a:extLst>
          </p:cNvPr>
          <p:cNvSpPr txBox="1"/>
          <p:nvPr/>
        </p:nvSpPr>
        <p:spPr>
          <a:xfrm>
            <a:off x="247650" y="426601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Aharoni" panose="020B0604020202020204" pitchFamily="2" charset="-79"/>
                <a:cs typeface="Aharoni" panose="020B0604020202020204" pitchFamily="2" charset="-79"/>
              </a:rPr>
              <a:t>WORKFLOW LAYOUT</a:t>
            </a:r>
            <a:endParaRPr lang="ko-KR" altLang="en-US" sz="3200" dirty="0" err="1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270696-B2CE-4515-8538-FF764198264E}"/>
              </a:ext>
            </a:extLst>
          </p:cNvPr>
          <p:cNvSpPr/>
          <p:nvPr/>
        </p:nvSpPr>
        <p:spPr>
          <a:xfrm>
            <a:off x="1510937" y="1233742"/>
            <a:ext cx="9170125" cy="4328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26F906-8A68-47AD-8238-1A65C8426002}"/>
              </a:ext>
            </a:extLst>
          </p:cNvPr>
          <p:cNvSpPr/>
          <p:nvPr/>
        </p:nvSpPr>
        <p:spPr>
          <a:xfrm>
            <a:off x="2878184" y="1944607"/>
            <a:ext cx="5843450" cy="3069558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플로우 작업 영역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DD00CB-51E9-4002-A6A8-B5F899D5E083}"/>
              </a:ext>
            </a:extLst>
          </p:cNvPr>
          <p:cNvSpPr/>
          <p:nvPr/>
        </p:nvSpPr>
        <p:spPr>
          <a:xfrm>
            <a:off x="2878183" y="1664275"/>
            <a:ext cx="5845831" cy="28170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플로우 </a:t>
            </a:r>
            <a:r>
              <a:rPr lang="en-US" altLang="ko-KR" sz="1000" dirty="0">
                <a:solidFill>
                  <a:schemeClr val="tx1"/>
                </a:solidFill>
              </a:rPr>
              <a:t>tool </a:t>
            </a:r>
            <a:r>
              <a:rPr lang="ko-KR" altLang="en-US" sz="1000" dirty="0">
                <a:solidFill>
                  <a:schemeClr val="tx1"/>
                </a:solidFill>
              </a:rPr>
              <a:t>영역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96203-7C77-4827-99F2-E7E772E3B768}"/>
              </a:ext>
            </a:extLst>
          </p:cNvPr>
          <p:cNvSpPr txBox="1"/>
          <p:nvPr/>
        </p:nvSpPr>
        <p:spPr>
          <a:xfrm>
            <a:off x="7217439" y="4995384"/>
            <a:ext cx="213391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영역 전체로 </a:t>
            </a:r>
            <a:r>
              <a:rPr lang="ko-KR" altLang="en-US" sz="900" dirty="0" err="1"/>
              <a:t>펼쳐보기</a:t>
            </a:r>
            <a:r>
              <a:rPr lang="ko-KR" altLang="en-US" sz="900" dirty="0"/>
              <a:t> 가능</a:t>
            </a:r>
            <a:endParaRPr lang="en-US" altLang="ko-K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/>
              <a:t>전체화면으로 로그 및 결과보기</a:t>
            </a:r>
            <a:endParaRPr lang="en-US" altLang="ko-K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/>
              <a:t>영역 사이즈를 조정해서 보는 방식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AA136B-5470-4C63-A0CD-6CF9687E8CD1}"/>
              </a:ext>
            </a:extLst>
          </p:cNvPr>
          <p:cNvSpPr/>
          <p:nvPr/>
        </p:nvSpPr>
        <p:spPr>
          <a:xfrm>
            <a:off x="2878184" y="5014167"/>
            <a:ext cx="7802878" cy="141260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Data </a:t>
            </a:r>
            <a:r>
              <a:rPr lang="ko-KR" altLang="en-US" sz="1000" dirty="0">
                <a:solidFill>
                  <a:schemeClr val="tx1"/>
                </a:solidFill>
              </a:rPr>
              <a:t>영역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Log</a:t>
            </a:r>
            <a:r>
              <a:rPr lang="ko-KR" altLang="en-US" sz="1000" dirty="0">
                <a:solidFill>
                  <a:schemeClr val="tx1"/>
                </a:solidFill>
              </a:rPr>
              <a:t> 영역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Engine </a:t>
            </a:r>
            <a:r>
              <a:rPr lang="ko-KR" altLang="en-US" sz="1000" dirty="0">
                <a:solidFill>
                  <a:schemeClr val="tx1"/>
                </a:solidFill>
              </a:rPr>
              <a:t>영역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A7B803-2618-44CC-B76E-E388D0B7F9FD}"/>
              </a:ext>
            </a:extLst>
          </p:cNvPr>
          <p:cNvSpPr/>
          <p:nvPr/>
        </p:nvSpPr>
        <p:spPr>
          <a:xfrm>
            <a:off x="7905219" y="2010220"/>
            <a:ext cx="758357" cy="4553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map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D979B1-35B2-48C4-A17E-5536AFA1965E}"/>
              </a:ext>
            </a:extLst>
          </p:cNvPr>
          <p:cNvSpPr/>
          <p:nvPr/>
        </p:nvSpPr>
        <p:spPr>
          <a:xfrm>
            <a:off x="1597024" y="1296802"/>
            <a:ext cx="2545617" cy="2969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Workflow Title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440100-34EA-424C-86B7-7B1804D8261E}"/>
              </a:ext>
            </a:extLst>
          </p:cNvPr>
          <p:cNvSpPr/>
          <p:nvPr/>
        </p:nvSpPr>
        <p:spPr>
          <a:xfrm>
            <a:off x="8073408" y="1307550"/>
            <a:ext cx="2545617" cy="2969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Workflow Tool </a:t>
            </a:r>
            <a:r>
              <a:rPr lang="ko-KR" altLang="en-US" sz="1000" dirty="0">
                <a:solidFill>
                  <a:schemeClr val="tx1"/>
                </a:solidFill>
              </a:rPr>
              <a:t>영역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A8891-1932-4DAF-A5E0-DFB813A450FF}"/>
              </a:ext>
            </a:extLst>
          </p:cNvPr>
          <p:cNvSpPr txBox="1"/>
          <p:nvPr/>
        </p:nvSpPr>
        <p:spPr>
          <a:xfrm>
            <a:off x="5327515" y="5187335"/>
            <a:ext cx="22429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전체화면</a:t>
            </a:r>
            <a:r>
              <a:rPr lang="en-US" altLang="ko-KR" sz="1000" dirty="0"/>
              <a:t> or </a:t>
            </a:r>
            <a:r>
              <a:rPr lang="ko-KR" altLang="en-US" sz="1000" dirty="0"/>
              <a:t>영역 사이즈 조정 가능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796B7D-9837-4CC4-B2C6-C3ECDBC2D030}"/>
              </a:ext>
            </a:extLst>
          </p:cNvPr>
          <p:cNvSpPr/>
          <p:nvPr/>
        </p:nvSpPr>
        <p:spPr>
          <a:xfrm>
            <a:off x="2932686" y="5050310"/>
            <a:ext cx="692122" cy="1553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5FB6E9-8B7F-4C4D-9CC4-7B0F34B35D5C}"/>
              </a:ext>
            </a:extLst>
          </p:cNvPr>
          <p:cNvSpPr/>
          <p:nvPr/>
        </p:nvSpPr>
        <p:spPr>
          <a:xfrm>
            <a:off x="3646357" y="5050310"/>
            <a:ext cx="692122" cy="1553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Log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6EBD9A-4A5B-42B2-B426-1E6494807636}"/>
              </a:ext>
            </a:extLst>
          </p:cNvPr>
          <p:cNvSpPr txBox="1"/>
          <p:nvPr/>
        </p:nvSpPr>
        <p:spPr>
          <a:xfrm>
            <a:off x="4963317" y="551690"/>
            <a:ext cx="2265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100" dirty="0"/>
              <a:t>편집화면과 운영화면의 통합</a:t>
            </a:r>
            <a:endParaRPr lang="en-US" altLang="ko-KR" sz="11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1E3C08D-EAF2-4390-BA58-E6C1C6534CC0}"/>
              </a:ext>
            </a:extLst>
          </p:cNvPr>
          <p:cNvSpPr/>
          <p:nvPr/>
        </p:nvSpPr>
        <p:spPr>
          <a:xfrm>
            <a:off x="1565725" y="1703130"/>
            <a:ext cx="1268495" cy="276573"/>
          </a:xfrm>
          <a:prstGeom prst="roundRect">
            <a:avLst>
              <a:gd name="adj" fmla="val 17658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+ Engine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D74998A-5C55-4AB7-93BE-E23C015E8EB0}"/>
              </a:ext>
            </a:extLst>
          </p:cNvPr>
          <p:cNvSpPr/>
          <p:nvPr/>
        </p:nvSpPr>
        <p:spPr>
          <a:xfrm rot="16200000">
            <a:off x="6039714" y="4594037"/>
            <a:ext cx="613433" cy="630607"/>
          </a:xfrm>
          <a:prstGeom prst="rightArrow">
            <a:avLst>
              <a:gd name="adj1" fmla="val 50000"/>
              <a:gd name="adj2" fmla="val 42997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577422-43C4-4667-9135-69EC054C031D}"/>
              </a:ext>
            </a:extLst>
          </p:cNvPr>
          <p:cNvSpPr/>
          <p:nvPr/>
        </p:nvSpPr>
        <p:spPr>
          <a:xfrm>
            <a:off x="4360028" y="5050310"/>
            <a:ext cx="692122" cy="1553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Engine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79BC5A8-58A7-47DE-BF4A-6154CB9363A6}"/>
              </a:ext>
            </a:extLst>
          </p:cNvPr>
          <p:cNvSpPr/>
          <p:nvPr/>
        </p:nvSpPr>
        <p:spPr>
          <a:xfrm>
            <a:off x="2808241" y="3826468"/>
            <a:ext cx="200298" cy="437024"/>
          </a:xfrm>
          <a:prstGeom prst="roundRect">
            <a:avLst/>
          </a:prstGeom>
          <a:solidFill>
            <a:schemeClr val="bg1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/>
              <a:t>&lt;</a:t>
            </a:r>
            <a:endParaRPr lang="ko-KR" altLang="en-US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1A261F-E32D-458D-BFB5-F2EBB42F5504}"/>
              </a:ext>
            </a:extLst>
          </p:cNvPr>
          <p:cNvSpPr/>
          <p:nvPr/>
        </p:nvSpPr>
        <p:spPr>
          <a:xfrm>
            <a:off x="1510937" y="1663186"/>
            <a:ext cx="1367246" cy="476358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컴포넌트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선택 영역</a:t>
            </a:r>
          </a:p>
        </p:txBody>
      </p:sp>
      <p:sp>
        <p:nvSpPr>
          <p:cNvPr id="19" name="화살표: 위쪽/아래쪽 18">
            <a:extLst>
              <a:ext uri="{FF2B5EF4-FFF2-40B4-BE49-F238E27FC236}">
                <a16:creationId xmlns:a16="http://schemas.microsoft.com/office/drawing/2014/main" id="{78FB2FCF-66A8-4AE9-A6DA-F59B946F3DAE}"/>
              </a:ext>
            </a:extLst>
          </p:cNvPr>
          <p:cNvSpPr/>
          <p:nvPr/>
        </p:nvSpPr>
        <p:spPr>
          <a:xfrm rot="16200000">
            <a:off x="2769910" y="2652908"/>
            <a:ext cx="238856" cy="445218"/>
          </a:xfrm>
          <a:prstGeom prst="upDownArrow">
            <a:avLst/>
          </a:prstGeom>
          <a:gradFill>
            <a:gsLst>
              <a:gs pos="0">
                <a:srgbClr val="0974C2"/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0"/>
          </a:gra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8FCED0D-82A2-4556-8506-7DB3913AABA2}"/>
              </a:ext>
            </a:extLst>
          </p:cNvPr>
          <p:cNvSpPr/>
          <p:nvPr/>
        </p:nvSpPr>
        <p:spPr>
          <a:xfrm rot="10800000">
            <a:off x="8591278" y="3120163"/>
            <a:ext cx="200298" cy="437024"/>
          </a:xfrm>
          <a:prstGeom prst="roundRect">
            <a:avLst/>
          </a:prstGeom>
          <a:solidFill>
            <a:schemeClr val="bg1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100DE-516B-46F0-99D7-99A4F4F0D7C6}"/>
              </a:ext>
            </a:extLst>
          </p:cNvPr>
          <p:cNvSpPr/>
          <p:nvPr/>
        </p:nvSpPr>
        <p:spPr>
          <a:xfrm>
            <a:off x="8721634" y="1663186"/>
            <a:ext cx="1959428" cy="33509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</a:rPr>
              <a:t>엔진 프로세스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및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빌드 정보 확인 영역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/>
                </a:solidFill>
              </a:rPr>
              <a:t>Property </a:t>
            </a:r>
            <a:r>
              <a:rPr lang="ko-KR" altLang="en-US" sz="1000" dirty="0">
                <a:solidFill>
                  <a:schemeClr val="tx1"/>
                </a:solidFill>
              </a:rPr>
              <a:t>설정 영역</a:t>
            </a:r>
          </a:p>
        </p:txBody>
      </p:sp>
      <p:sp>
        <p:nvSpPr>
          <p:cNvPr id="20" name="화살표: 위쪽/아래쪽 19">
            <a:extLst>
              <a:ext uri="{FF2B5EF4-FFF2-40B4-BE49-F238E27FC236}">
                <a16:creationId xmlns:a16="http://schemas.microsoft.com/office/drawing/2014/main" id="{2250F7A4-B3B5-44D9-B97B-98048C8CF802}"/>
              </a:ext>
            </a:extLst>
          </p:cNvPr>
          <p:cNvSpPr/>
          <p:nvPr/>
        </p:nvSpPr>
        <p:spPr>
          <a:xfrm rot="16200000">
            <a:off x="8602205" y="3921455"/>
            <a:ext cx="238856" cy="445218"/>
          </a:xfrm>
          <a:prstGeom prst="upDownArrow">
            <a:avLst/>
          </a:prstGeom>
          <a:gradFill>
            <a:gsLst>
              <a:gs pos="0">
                <a:srgbClr val="0974C2"/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0"/>
          </a:gra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124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1415F1F2-69AA-42C1-8C51-69198D882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320"/>
          <a:stretch/>
        </p:blipFill>
        <p:spPr>
          <a:xfrm>
            <a:off x="1837560" y="1478496"/>
            <a:ext cx="5650459" cy="3347199"/>
          </a:xfrm>
          <a:prstGeom prst="rect">
            <a:avLst/>
          </a:prstGeom>
        </p:spPr>
      </p:pic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C8344EEE-1001-4417-A819-C10EE5DFB89C}"/>
              </a:ext>
            </a:extLst>
          </p:cNvPr>
          <p:cNvSpPr/>
          <p:nvPr/>
        </p:nvSpPr>
        <p:spPr>
          <a:xfrm rot="10800000">
            <a:off x="7377573" y="2929997"/>
            <a:ext cx="200298" cy="437024"/>
          </a:xfrm>
          <a:prstGeom prst="roundRect">
            <a:avLst/>
          </a:prstGeom>
          <a:solidFill>
            <a:schemeClr val="bg1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766E8F-F3CB-4471-B941-6CE1F90E93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spcBef>
                <a:spcPts val="300"/>
              </a:spcBef>
              <a:buNone/>
            </a:pPr>
            <a:r>
              <a:rPr lang="en-US" altLang="ko-KR" dirty="0"/>
              <a:t>1. Workflow tool </a:t>
            </a:r>
            <a:r>
              <a:rPr lang="ko-KR" altLang="en-US" dirty="0"/>
              <a:t>영역</a:t>
            </a:r>
            <a:endParaRPr lang="en-US" altLang="ko-KR" dirty="0"/>
          </a:p>
          <a:p>
            <a:pPr indent="0">
              <a:spcBef>
                <a:spcPts val="300"/>
              </a:spcBef>
              <a:buNone/>
            </a:pPr>
            <a:r>
              <a:rPr lang="en-US" altLang="ko-KR" dirty="0"/>
              <a:t>  1-1. </a:t>
            </a:r>
            <a:r>
              <a:rPr lang="ko-KR" altLang="en-US" dirty="0"/>
              <a:t>프로젝트 이름</a:t>
            </a:r>
            <a:endParaRPr lang="en-US" altLang="ko-KR" dirty="0"/>
          </a:p>
          <a:p>
            <a:pPr indent="0">
              <a:spcBef>
                <a:spcPts val="300"/>
              </a:spcBef>
              <a:buNone/>
            </a:pPr>
            <a:r>
              <a:rPr lang="en-US" altLang="ko-KR" dirty="0"/>
              <a:t>  1--2. Workflow </a:t>
            </a:r>
            <a:r>
              <a:rPr lang="ko-KR" altLang="en-US" dirty="0"/>
              <a:t>이름 </a:t>
            </a:r>
            <a:r>
              <a:rPr lang="en-US" altLang="ko-KR" dirty="0"/>
              <a:t>(</a:t>
            </a:r>
            <a:r>
              <a:rPr lang="en-US" altLang="ko-KR" dirty="0" err="1"/>
              <a:t>selectbox</a:t>
            </a:r>
            <a:r>
              <a:rPr lang="en-US" altLang="ko-KR" dirty="0"/>
              <a:t>)</a:t>
            </a:r>
          </a:p>
          <a:p>
            <a:pPr marL="176213" indent="0">
              <a:spcBef>
                <a:spcPts val="300"/>
              </a:spcBef>
              <a:buNone/>
            </a:pPr>
            <a:r>
              <a:rPr lang="ko-KR" altLang="en-US" dirty="0"/>
              <a:t>선택한  프로젝트의 하위 </a:t>
            </a:r>
            <a:r>
              <a:rPr lang="ko-KR" altLang="en-US" dirty="0" err="1"/>
              <a:t>워크벤치</a:t>
            </a:r>
            <a:r>
              <a:rPr lang="ko-KR" altLang="en-US" dirty="0"/>
              <a:t> 목록 확인  및  새로운 워크플로우 생성 가능 </a:t>
            </a:r>
            <a:r>
              <a:rPr lang="en-US" altLang="ko-KR" dirty="0"/>
              <a:t>(Create workflow </a:t>
            </a:r>
            <a:r>
              <a:rPr lang="ko-KR" altLang="en-US" dirty="0"/>
              <a:t>클릭 시 </a:t>
            </a:r>
            <a:r>
              <a:rPr lang="en-US" altLang="ko-KR" dirty="0"/>
              <a:t>Create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팝업 표시</a:t>
            </a:r>
            <a:r>
              <a:rPr lang="en-US" altLang="ko-KR" dirty="0"/>
              <a:t>)</a:t>
            </a:r>
          </a:p>
          <a:p>
            <a:pPr indent="0">
              <a:spcBef>
                <a:spcPts val="300"/>
              </a:spcBef>
              <a:buNone/>
            </a:pPr>
            <a:endParaRPr lang="en-US" altLang="ko-KR" dirty="0"/>
          </a:p>
          <a:p>
            <a:pPr indent="0">
              <a:spcBef>
                <a:spcPts val="300"/>
              </a:spcBef>
              <a:buNone/>
            </a:pPr>
            <a:endParaRPr lang="en-US" altLang="ko-KR" dirty="0"/>
          </a:p>
          <a:p>
            <a:pPr indent="0">
              <a:spcBef>
                <a:spcPts val="300"/>
              </a:spcBef>
              <a:buNone/>
            </a:pPr>
            <a:endParaRPr lang="en-US" altLang="ko-KR" dirty="0"/>
          </a:p>
          <a:p>
            <a:pPr indent="0">
              <a:spcBef>
                <a:spcPts val="300"/>
              </a:spcBef>
              <a:buNone/>
            </a:pPr>
            <a:endParaRPr lang="en-US" altLang="ko-KR" dirty="0"/>
          </a:p>
          <a:p>
            <a:pPr indent="0">
              <a:spcBef>
                <a:spcPts val="300"/>
              </a:spcBef>
              <a:buNone/>
            </a:pPr>
            <a:endParaRPr lang="en-US" altLang="ko-KR" dirty="0"/>
          </a:p>
          <a:p>
            <a:pPr indent="0">
              <a:spcBef>
                <a:spcPts val="300"/>
              </a:spcBef>
              <a:buNone/>
            </a:pPr>
            <a:r>
              <a:rPr lang="en-US" altLang="ko-KR" dirty="0"/>
              <a:t>  1-3. </a:t>
            </a:r>
            <a:r>
              <a:rPr lang="ko-KR" altLang="en-US" dirty="0"/>
              <a:t>워크플로우 정보 상세 스펙 팝업 표시</a:t>
            </a:r>
            <a:endParaRPr lang="en-US" altLang="ko-KR" dirty="0"/>
          </a:p>
          <a:p>
            <a:pPr indent="0">
              <a:spcBef>
                <a:spcPts val="300"/>
              </a:spcBef>
              <a:buNone/>
            </a:pPr>
            <a:r>
              <a:rPr lang="en-US" altLang="ko-KR" dirty="0"/>
              <a:t>  1-4. </a:t>
            </a:r>
            <a:r>
              <a:rPr lang="ko-KR" altLang="en-US" dirty="0"/>
              <a:t>빌드</a:t>
            </a:r>
            <a:endParaRPr lang="en-US" altLang="ko-KR" dirty="0"/>
          </a:p>
          <a:p>
            <a:pPr indent="0">
              <a:spcBef>
                <a:spcPts val="300"/>
              </a:spcBef>
              <a:buNone/>
            </a:pPr>
            <a:r>
              <a:rPr lang="en-US" altLang="ko-KR" dirty="0"/>
              <a:t>2. (</a:t>
            </a:r>
            <a:r>
              <a:rPr lang="ko-KR" altLang="en-US" dirty="0"/>
              <a:t>차례대로</a:t>
            </a:r>
            <a:r>
              <a:rPr lang="en-US" altLang="ko-KR" dirty="0"/>
              <a:t>) </a:t>
            </a:r>
            <a:r>
              <a:rPr lang="ko-KR" altLang="en-US" dirty="0"/>
              <a:t>빌드</a:t>
            </a:r>
            <a:r>
              <a:rPr lang="en-US" altLang="ko-KR" dirty="0"/>
              <a:t>, </a:t>
            </a:r>
            <a:r>
              <a:rPr lang="ko-KR" altLang="en-US" dirty="0"/>
              <a:t>정지</a:t>
            </a:r>
            <a:r>
              <a:rPr lang="en-US" altLang="ko-KR" dirty="0"/>
              <a:t>, </a:t>
            </a:r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배치 설정 버튼</a:t>
            </a:r>
            <a:endParaRPr lang="en-US" altLang="ko-KR" dirty="0"/>
          </a:p>
          <a:p>
            <a:pPr indent="0">
              <a:spcBef>
                <a:spcPts val="300"/>
              </a:spcBef>
              <a:buNone/>
            </a:pPr>
            <a:r>
              <a:rPr lang="en-US" altLang="ko-KR" dirty="0"/>
              <a:t> 2-1. tooltip </a:t>
            </a:r>
            <a:r>
              <a:rPr lang="ko-KR" altLang="en-US" dirty="0"/>
              <a:t>표시</a:t>
            </a:r>
            <a:endParaRPr lang="en-US" altLang="ko-KR" dirty="0"/>
          </a:p>
          <a:p>
            <a:pPr indent="0">
              <a:spcBef>
                <a:spcPts val="300"/>
              </a:spcBef>
              <a:buNone/>
            </a:pPr>
            <a:r>
              <a:rPr lang="en-US" altLang="ko-KR" dirty="0"/>
              <a:t>3. </a:t>
            </a:r>
            <a:r>
              <a:rPr lang="ko-KR" altLang="en-US" dirty="0"/>
              <a:t>실행 취소</a:t>
            </a:r>
            <a:r>
              <a:rPr lang="en-US" altLang="ko-KR" dirty="0"/>
              <a:t>, </a:t>
            </a:r>
            <a:r>
              <a:rPr lang="ko-KR" altLang="en-US" dirty="0"/>
              <a:t>다시 실행</a:t>
            </a:r>
            <a:r>
              <a:rPr lang="en-US" altLang="ko-KR" dirty="0"/>
              <a:t>, </a:t>
            </a:r>
            <a:r>
              <a:rPr lang="ko-KR" altLang="en-US" dirty="0"/>
              <a:t>작업</a:t>
            </a:r>
            <a:r>
              <a:rPr lang="en-US" altLang="ko-KR" dirty="0"/>
              <a:t> </a:t>
            </a:r>
            <a:r>
              <a:rPr lang="ko-KR" altLang="en-US" dirty="0"/>
              <a:t>히스토리</a:t>
            </a:r>
            <a:r>
              <a:rPr lang="en-US" altLang="ko-KR" dirty="0"/>
              <a:t>, </a:t>
            </a:r>
            <a:r>
              <a:rPr lang="ko-KR" altLang="en-US" dirty="0"/>
              <a:t>공유</a:t>
            </a:r>
            <a:r>
              <a:rPr lang="en-US" altLang="ko-KR" dirty="0"/>
              <a:t>, </a:t>
            </a:r>
            <a:r>
              <a:rPr lang="ko-KR" altLang="en-US" dirty="0"/>
              <a:t>나가기</a:t>
            </a:r>
            <a:r>
              <a:rPr lang="en-US" altLang="ko-KR" dirty="0"/>
              <a:t>(</a:t>
            </a:r>
            <a:r>
              <a:rPr lang="ko-KR" altLang="en-US" dirty="0"/>
              <a:t>프로젝트 목록으로 이동</a:t>
            </a:r>
            <a:r>
              <a:rPr lang="en-US" altLang="ko-KR" dirty="0"/>
              <a:t>)</a:t>
            </a:r>
          </a:p>
          <a:p>
            <a:pPr indent="0">
              <a:spcBef>
                <a:spcPts val="300"/>
              </a:spcBef>
              <a:buNone/>
            </a:pPr>
            <a:r>
              <a:rPr lang="en-US" altLang="ko-KR" dirty="0"/>
              <a:t>4. </a:t>
            </a:r>
            <a:r>
              <a:rPr lang="ko-KR" altLang="en-US" dirty="0"/>
              <a:t>엔진 추가 </a:t>
            </a:r>
            <a:endParaRPr lang="en-US" altLang="ko-KR" dirty="0"/>
          </a:p>
          <a:p>
            <a:pPr indent="0">
              <a:spcBef>
                <a:spcPts val="300"/>
              </a:spcBef>
              <a:buNone/>
            </a:pPr>
            <a:r>
              <a:rPr lang="en-US" altLang="ko-KR" dirty="0"/>
              <a:t>5. </a:t>
            </a:r>
            <a:r>
              <a:rPr lang="ko-KR" altLang="en-US" dirty="0"/>
              <a:t>컴포넌트 목록</a:t>
            </a:r>
            <a:endParaRPr lang="en-US" altLang="ko-KR" dirty="0"/>
          </a:p>
          <a:p>
            <a:pPr indent="0">
              <a:spcBef>
                <a:spcPts val="300"/>
              </a:spcBef>
              <a:buNone/>
            </a:pPr>
            <a:r>
              <a:rPr lang="en-US" altLang="ko-KR" dirty="0"/>
              <a:t>6. </a:t>
            </a:r>
            <a:r>
              <a:rPr lang="ko-KR" altLang="en-US" dirty="0"/>
              <a:t>플로우 차트 표시</a:t>
            </a:r>
            <a:endParaRPr lang="en-US" altLang="ko-KR" dirty="0"/>
          </a:p>
          <a:p>
            <a:pPr indent="0">
              <a:spcBef>
                <a:spcPts val="300"/>
              </a:spcBef>
              <a:buNone/>
            </a:pPr>
            <a:r>
              <a:rPr lang="en-US" altLang="ko-KR" dirty="0"/>
              <a:t>7. map. </a:t>
            </a:r>
            <a:r>
              <a:rPr lang="ko-KR" altLang="en-US" dirty="0"/>
              <a:t>플로우 차트 확대</a:t>
            </a:r>
            <a:r>
              <a:rPr lang="en-US" altLang="ko-KR" dirty="0"/>
              <a:t>, </a:t>
            </a:r>
            <a:r>
              <a:rPr lang="ko-KR" altLang="en-US" dirty="0"/>
              <a:t>축소</a:t>
            </a:r>
            <a:r>
              <a:rPr lang="en-US" altLang="ko-KR" dirty="0"/>
              <a:t>, </a:t>
            </a:r>
            <a:r>
              <a:rPr lang="ko-KR" altLang="en-US" dirty="0"/>
              <a:t>화면맞춤 가능</a:t>
            </a:r>
            <a:endParaRPr lang="en-US" altLang="ko-KR" dirty="0"/>
          </a:p>
          <a:p>
            <a:pPr indent="0">
              <a:spcBef>
                <a:spcPts val="300"/>
              </a:spcBef>
              <a:buNone/>
            </a:pPr>
            <a:r>
              <a:rPr lang="en-US" altLang="ko-KR" dirty="0"/>
              <a:t>8. </a:t>
            </a:r>
            <a:r>
              <a:rPr lang="ko-KR" altLang="en-US" dirty="0"/>
              <a:t>엔진 상세 정보</a:t>
            </a:r>
            <a:endParaRPr lang="en-US" altLang="ko-KR" dirty="0"/>
          </a:p>
          <a:p>
            <a:pPr indent="0">
              <a:spcBef>
                <a:spcPts val="300"/>
              </a:spcBef>
              <a:buNone/>
            </a:pPr>
            <a:r>
              <a:rPr lang="en-US" altLang="ko-KR" dirty="0"/>
              <a:t> 8-1. </a:t>
            </a:r>
            <a:r>
              <a:rPr lang="ko-KR" altLang="en-US" dirty="0"/>
              <a:t>최대화</a:t>
            </a:r>
            <a:endParaRPr lang="en-US" altLang="ko-KR" dirty="0"/>
          </a:p>
          <a:p>
            <a:pPr indent="0">
              <a:spcBef>
                <a:spcPts val="300"/>
              </a:spcBef>
              <a:buNone/>
            </a:pPr>
            <a:r>
              <a:rPr lang="en-US" altLang="ko-KR" dirty="0"/>
              <a:t>9. </a:t>
            </a:r>
            <a:r>
              <a:rPr lang="ko-KR" altLang="en-US" dirty="0"/>
              <a:t>속성 설정</a:t>
            </a:r>
            <a:endParaRPr lang="en-US" altLang="ko-KR" dirty="0"/>
          </a:p>
          <a:p>
            <a:pPr indent="0">
              <a:spcBef>
                <a:spcPts val="300"/>
              </a:spcBef>
              <a:buNone/>
            </a:pPr>
            <a:r>
              <a:rPr lang="en-US" altLang="ko-KR" dirty="0"/>
              <a:t>10. </a:t>
            </a:r>
            <a:r>
              <a:rPr lang="ko-KR" altLang="en-US" dirty="0"/>
              <a:t>결과 조회</a:t>
            </a:r>
            <a:endParaRPr lang="en-US" altLang="ko-KR" dirty="0"/>
          </a:p>
          <a:p>
            <a:pPr>
              <a:spcBef>
                <a:spcPts val="300"/>
              </a:spcBef>
              <a:buFont typeface="+mj-lt"/>
              <a:buAutoNum type="arabicPeriod" startAt="9"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68636E-529F-441D-B2E4-79DEE88B43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02_01_workflow </a:t>
            </a:r>
            <a:r>
              <a:rPr lang="ko-KR" altLang="en-US" dirty="0"/>
              <a:t>작업화면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18024C-6B0E-43E4-BAEC-F3EDA38886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workflow </a:t>
            </a:r>
            <a:r>
              <a:rPr lang="ko-KR" altLang="en-US" dirty="0"/>
              <a:t>작업화면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AA520CE-8B68-4251-876B-DC10BD42D9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</a:t>
            </a:r>
            <a:r>
              <a:rPr lang="ko-KR" altLang="en-US" dirty="0"/>
              <a:t>작업화면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2B4DF2A-8CCA-4F6C-84E7-46048B975F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DFB264-E74B-41AA-B52D-66F986D30F36}"/>
              </a:ext>
            </a:extLst>
          </p:cNvPr>
          <p:cNvSpPr/>
          <p:nvPr/>
        </p:nvSpPr>
        <p:spPr>
          <a:xfrm>
            <a:off x="434652" y="1021362"/>
            <a:ext cx="9170125" cy="4323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BDB456-3596-419B-9E92-BCE5EB01A692}"/>
              </a:ext>
            </a:extLst>
          </p:cNvPr>
          <p:cNvSpPr/>
          <p:nvPr/>
        </p:nvSpPr>
        <p:spPr>
          <a:xfrm>
            <a:off x="7500300" y="1452556"/>
            <a:ext cx="2105162" cy="33919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DB9181-9AE6-4E53-BD80-8A6E50322427}"/>
              </a:ext>
            </a:extLst>
          </p:cNvPr>
          <p:cNvSpPr/>
          <p:nvPr/>
        </p:nvSpPr>
        <p:spPr>
          <a:xfrm>
            <a:off x="468221" y="1184408"/>
            <a:ext cx="1839898" cy="231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교통 속도 예측 모델</a:t>
            </a:r>
          </a:p>
        </p:txBody>
      </p:sp>
      <p:pic>
        <p:nvPicPr>
          <p:cNvPr id="14" name="그래픽 13" descr="아래쪽 캐럿 단색으로 채워진">
            <a:extLst>
              <a:ext uri="{FF2B5EF4-FFF2-40B4-BE49-F238E27FC236}">
                <a16:creationId xmlns:a16="http://schemas.microsoft.com/office/drawing/2014/main" id="{D9282E11-F54B-4AAF-8B7B-617F18E58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5173" y="1161548"/>
            <a:ext cx="265835" cy="26583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CDECDB0-B4DA-4399-BD6D-A772BD6C060F}"/>
              </a:ext>
            </a:extLst>
          </p:cNvPr>
          <p:cNvCxnSpPr/>
          <p:nvPr/>
        </p:nvCxnSpPr>
        <p:spPr>
          <a:xfrm>
            <a:off x="552344" y="1417636"/>
            <a:ext cx="18132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087685-244E-4B51-89FB-1BD778EE9095}"/>
              </a:ext>
            </a:extLst>
          </p:cNvPr>
          <p:cNvSpPr txBox="1"/>
          <p:nvPr/>
        </p:nvSpPr>
        <p:spPr>
          <a:xfrm>
            <a:off x="468128" y="1056860"/>
            <a:ext cx="77457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</a:t>
            </a:r>
          </a:p>
        </p:txBody>
      </p:sp>
      <p:pic>
        <p:nvPicPr>
          <p:cNvPr id="17" name="그래픽 16" descr="종료 윤곽선">
            <a:extLst>
              <a:ext uri="{FF2B5EF4-FFF2-40B4-BE49-F238E27FC236}">
                <a16:creationId xmlns:a16="http://schemas.microsoft.com/office/drawing/2014/main" id="{A330A6BB-52B8-4E22-B30B-A0B5CF683C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94419" y="1139448"/>
            <a:ext cx="204651" cy="20465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432CE6-43CB-4384-A713-FB14A1DE9FDE}"/>
              </a:ext>
            </a:extLst>
          </p:cNvPr>
          <p:cNvSpPr/>
          <p:nvPr/>
        </p:nvSpPr>
        <p:spPr>
          <a:xfrm>
            <a:off x="1802583" y="4838328"/>
            <a:ext cx="7802878" cy="13767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833F0E-2CD6-4857-9C03-CB0D03B0610F}"/>
              </a:ext>
            </a:extLst>
          </p:cNvPr>
          <p:cNvSpPr txBox="1"/>
          <p:nvPr/>
        </p:nvSpPr>
        <p:spPr>
          <a:xfrm>
            <a:off x="5066546" y="5523689"/>
            <a:ext cx="1301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No</a:t>
            </a:r>
            <a:r>
              <a:rPr lang="ko-KR" altLang="en-US" sz="1000" dirty="0"/>
              <a:t> </a:t>
            </a:r>
            <a:r>
              <a:rPr lang="en-US" altLang="ko-KR" sz="1000" dirty="0"/>
              <a:t>Data to display</a:t>
            </a:r>
            <a:endParaRPr lang="ko-KR" altLang="en-US" sz="1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DD7F63-0E5D-411B-ACA1-85E07F9021F9}"/>
              </a:ext>
            </a:extLst>
          </p:cNvPr>
          <p:cNvSpPr/>
          <p:nvPr/>
        </p:nvSpPr>
        <p:spPr>
          <a:xfrm>
            <a:off x="1847840" y="4855047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Data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A87A53A-C742-44B1-9AE4-0F3FE0265DF0}"/>
              </a:ext>
            </a:extLst>
          </p:cNvPr>
          <p:cNvCxnSpPr>
            <a:cxnSpLocks/>
          </p:cNvCxnSpPr>
          <p:nvPr/>
        </p:nvCxnSpPr>
        <p:spPr>
          <a:xfrm>
            <a:off x="1850034" y="5051505"/>
            <a:ext cx="764903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4F09480-64F5-4695-AAA9-66633C89C94E}"/>
              </a:ext>
            </a:extLst>
          </p:cNvPr>
          <p:cNvGrpSpPr/>
          <p:nvPr/>
        </p:nvGrpSpPr>
        <p:grpSpPr>
          <a:xfrm>
            <a:off x="9318285" y="4874095"/>
            <a:ext cx="141643" cy="141643"/>
            <a:chOff x="5528410" y="840015"/>
            <a:chExt cx="914400" cy="914401"/>
          </a:xfrm>
        </p:grpSpPr>
        <p:pic>
          <p:nvPicPr>
            <p:cNvPr id="39" name="그래픽 38" descr="최대화 윤곽선">
              <a:extLst>
                <a:ext uri="{FF2B5EF4-FFF2-40B4-BE49-F238E27FC236}">
                  <a16:creationId xmlns:a16="http://schemas.microsoft.com/office/drawing/2014/main" id="{CE51FC9B-1348-4927-BFD4-D078E396C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28410" y="840015"/>
              <a:ext cx="914400" cy="914400"/>
            </a:xfrm>
            <a:prstGeom prst="rect">
              <a:avLst/>
            </a:prstGeom>
          </p:spPr>
        </p:pic>
        <p:pic>
          <p:nvPicPr>
            <p:cNvPr id="40" name="그래픽 39" descr="최대화 윤곽선">
              <a:extLst>
                <a:ext uri="{FF2B5EF4-FFF2-40B4-BE49-F238E27FC236}">
                  <a16:creationId xmlns:a16="http://schemas.microsoft.com/office/drawing/2014/main" id="{2E40508A-5473-4A58-AB4E-CE96E49CA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5528410" y="840016"/>
              <a:ext cx="914400" cy="914400"/>
            </a:xfrm>
            <a:prstGeom prst="rect">
              <a:avLst/>
            </a:prstGeom>
          </p:spPr>
        </p:pic>
      </p:grpSp>
      <p:pic>
        <p:nvPicPr>
          <p:cNvPr id="42" name="그래픽 41" descr="다운로드 윤곽선">
            <a:extLst>
              <a:ext uri="{FF2B5EF4-FFF2-40B4-BE49-F238E27FC236}">
                <a16:creationId xmlns:a16="http://schemas.microsoft.com/office/drawing/2014/main" id="{A815A530-4C07-450C-B9C5-2A093299B1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51414" y="4835034"/>
            <a:ext cx="207009" cy="207009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40868FC0-B313-4EB7-B635-BCB92D94E8BD}"/>
              </a:ext>
            </a:extLst>
          </p:cNvPr>
          <p:cNvGrpSpPr/>
          <p:nvPr/>
        </p:nvGrpSpPr>
        <p:grpSpPr>
          <a:xfrm>
            <a:off x="8191948" y="1150470"/>
            <a:ext cx="416099" cy="182606"/>
            <a:chOff x="3357865" y="1874641"/>
            <a:chExt cx="416099" cy="182606"/>
          </a:xfrm>
        </p:grpSpPr>
        <p:pic>
          <p:nvPicPr>
            <p:cNvPr id="44" name="그래픽 43" descr="뒤로 윤곽선">
              <a:extLst>
                <a:ext uri="{FF2B5EF4-FFF2-40B4-BE49-F238E27FC236}">
                  <a16:creationId xmlns:a16="http://schemas.microsoft.com/office/drawing/2014/main" id="{9C97B565-ADA5-4517-BF2A-149C15ED3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357865" y="1874641"/>
              <a:ext cx="179494" cy="179494"/>
            </a:xfrm>
            <a:prstGeom prst="rect">
              <a:avLst/>
            </a:prstGeom>
          </p:spPr>
        </p:pic>
        <p:pic>
          <p:nvPicPr>
            <p:cNvPr id="45" name="그래픽 44" descr="뒤로 윤곽선">
              <a:extLst>
                <a:ext uri="{FF2B5EF4-FFF2-40B4-BE49-F238E27FC236}">
                  <a16:creationId xmlns:a16="http://schemas.microsoft.com/office/drawing/2014/main" id="{AB94231C-16D6-4729-91A3-E4FB875E2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94470" y="1877753"/>
              <a:ext cx="179494" cy="179494"/>
            </a:xfrm>
            <a:prstGeom prst="rect">
              <a:avLst/>
            </a:prstGeom>
          </p:spPr>
        </p:pic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6C15D1D-6A04-4084-A25C-16A5DB1D9D2C}"/>
              </a:ext>
            </a:extLst>
          </p:cNvPr>
          <p:cNvSpPr/>
          <p:nvPr/>
        </p:nvSpPr>
        <p:spPr>
          <a:xfrm>
            <a:off x="2614885" y="4855046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B639AB8-F197-4D46-98F3-A8E994A2948F}"/>
              </a:ext>
            </a:extLst>
          </p:cNvPr>
          <p:cNvSpPr/>
          <p:nvPr/>
        </p:nvSpPr>
        <p:spPr>
          <a:xfrm>
            <a:off x="7570028" y="1755499"/>
            <a:ext cx="1741519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Search Engine or Component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17A4EC5-EC6D-4E29-9095-1AD7E405DC03}"/>
              </a:ext>
            </a:extLst>
          </p:cNvPr>
          <p:cNvGrpSpPr/>
          <p:nvPr/>
        </p:nvGrpSpPr>
        <p:grpSpPr>
          <a:xfrm>
            <a:off x="9124033" y="1784753"/>
            <a:ext cx="161164" cy="161164"/>
            <a:chOff x="6647789" y="3759978"/>
            <a:chExt cx="180368" cy="180368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5B69814-C307-4F7A-8B89-E1E65595FC1C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57" name="그래픽 56" descr="돋보기 윤곽선">
              <a:extLst>
                <a:ext uri="{FF2B5EF4-FFF2-40B4-BE49-F238E27FC236}">
                  <a16:creationId xmlns:a16="http://schemas.microsoft.com/office/drawing/2014/main" id="{B283AF55-099A-4490-9E19-D4C8E5A0A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pic>
        <p:nvPicPr>
          <p:cNvPr id="63" name="그래픽 62">
            <a:extLst>
              <a:ext uri="{FF2B5EF4-FFF2-40B4-BE49-F238E27FC236}">
                <a16:creationId xmlns:a16="http://schemas.microsoft.com/office/drawing/2014/main" id="{0569E96C-B267-4F37-9D8E-45B7EA5F8F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32173" y="1239396"/>
            <a:ext cx="136266" cy="136266"/>
          </a:xfrm>
          <a:prstGeom prst="rect">
            <a:avLst/>
          </a:prstGeom>
        </p:spPr>
      </p:pic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6A1B6F6E-F040-40CF-A106-8F53B4439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800838"/>
              </p:ext>
            </p:extLst>
          </p:nvPr>
        </p:nvGraphicFramePr>
        <p:xfrm>
          <a:off x="7563566" y="2018092"/>
          <a:ext cx="1980457" cy="2800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457">
                  <a:extLst>
                    <a:ext uri="{9D8B030D-6E8A-4147-A177-3AD203B41FA5}">
                      <a16:colId xmlns:a16="http://schemas.microsoft.com/office/drawing/2014/main" val="3184658903"/>
                    </a:ext>
                  </a:extLst>
                </a:gridCol>
              </a:tblGrid>
              <a:tr h="248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엔진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컴포넌트명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4192763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    [1] External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70471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    [2]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FileSystem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984258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     [3] Mini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Batch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071950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└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KafkaReader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135802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SimpleSparkRunner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623654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SparkStreamController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0265753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ColumnSelectOperator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292881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PivotOperator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1784708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KafkaWriter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633155"/>
                  </a:ext>
                </a:extLst>
              </a:tr>
            </a:tbl>
          </a:graphicData>
        </a:graphic>
      </p:graphicFrame>
      <p:pic>
        <p:nvPicPr>
          <p:cNvPr id="70" name="그래픽 69">
            <a:extLst>
              <a:ext uri="{FF2B5EF4-FFF2-40B4-BE49-F238E27FC236}">
                <a16:creationId xmlns:a16="http://schemas.microsoft.com/office/drawing/2014/main" id="{997AF77F-F7AD-4572-8ECC-DE53614141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23808" y="2948976"/>
            <a:ext cx="97557" cy="97557"/>
          </a:xfrm>
          <a:prstGeom prst="rect">
            <a:avLst/>
          </a:prstGeom>
        </p:spPr>
      </p:pic>
      <p:pic>
        <p:nvPicPr>
          <p:cNvPr id="71" name="그래픽 70">
            <a:extLst>
              <a:ext uri="{FF2B5EF4-FFF2-40B4-BE49-F238E27FC236}">
                <a16:creationId xmlns:a16="http://schemas.microsoft.com/office/drawing/2014/main" id="{7336B0EB-3182-4BF0-B685-70F3D118C93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23809" y="2363912"/>
            <a:ext cx="97557" cy="97557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C42D4E6F-D19F-423E-957F-19594D7CB9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23808" y="2657126"/>
            <a:ext cx="97557" cy="97557"/>
          </a:xfrm>
          <a:prstGeom prst="rect">
            <a:avLst/>
          </a:prstGeom>
        </p:spPr>
      </p:pic>
      <p:sp>
        <p:nvSpPr>
          <p:cNvPr id="76" name="타원 75">
            <a:extLst>
              <a:ext uri="{FF2B5EF4-FFF2-40B4-BE49-F238E27FC236}">
                <a16:creationId xmlns:a16="http://schemas.microsoft.com/office/drawing/2014/main" id="{5C60DF8D-1F90-4378-8D0B-9DE98F55519C}"/>
              </a:ext>
            </a:extLst>
          </p:cNvPr>
          <p:cNvSpPr/>
          <p:nvPr/>
        </p:nvSpPr>
        <p:spPr>
          <a:xfrm>
            <a:off x="7874800" y="3233586"/>
            <a:ext cx="69762" cy="69762"/>
          </a:xfrm>
          <a:prstGeom prst="ellipse">
            <a:avLst/>
          </a:prstGeom>
          <a:solidFill>
            <a:srgbClr val="13B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A61D220-EA82-49E1-B9F8-05950AF86A26}"/>
              </a:ext>
            </a:extLst>
          </p:cNvPr>
          <p:cNvSpPr/>
          <p:nvPr/>
        </p:nvSpPr>
        <p:spPr>
          <a:xfrm>
            <a:off x="7874800" y="3516915"/>
            <a:ext cx="69762" cy="69762"/>
          </a:xfrm>
          <a:prstGeom prst="ellipse">
            <a:avLst/>
          </a:prstGeom>
          <a:solidFill>
            <a:srgbClr val="FE7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80919B8-CBD0-43AB-9B17-E13D8CFB1DE6}"/>
              </a:ext>
            </a:extLst>
          </p:cNvPr>
          <p:cNvSpPr/>
          <p:nvPr/>
        </p:nvSpPr>
        <p:spPr>
          <a:xfrm>
            <a:off x="7874800" y="4083573"/>
            <a:ext cx="69762" cy="69762"/>
          </a:xfrm>
          <a:prstGeom prst="ellipse">
            <a:avLst/>
          </a:prstGeom>
          <a:solidFill>
            <a:srgbClr val="54A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226215C-7945-400E-98D4-5825172E418E}"/>
              </a:ext>
            </a:extLst>
          </p:cNvPr>
          <p:cNvSpPr/>
          <p:nvPr/>
        </p:nvSpPr>
        <p:spPr>
          <a:xfrm>
            <a:off x="7874800" y="4366902"/>
            <a:ext cx="69762" cy="69762"/>
          </a:xfrm>
          <a:prstGeom prst="ellipse">
            <a:avLst/>
          </a:prstGeom>
          <a:solidFill>
            <a:srgbClr val="54A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46A8B7F-9894-4618-A9BA-960656CB4466}"/>
              </a:ext>
            </a:extLst>
          </p:cNvPr>
          <p:cNvSpPr/>
          <p:nvPr/>
        </p:nvSpPr>
        <p:spPr>
          <a:xfrm>
            <a:off x="7874800" y="4650232"/>
            <a:ext cx="69762" cy="69762"/>
          </a:xfrm>
          <a:prstGeom prst="ellipse">
            <a:avLst/>
          </a:prstGeom>
          <a:solidFill>
            <a:srgbClr val="89C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4A4EAB4-04CC-455E-AAED-5DDCA8113068}"/>
              </a:ext>
            </a:extLst>
          </p:cNvPr>
          <p:cNvSpPr/>
          <p:nvPr/>
        </p:nvSpPr>
        <p:spPr>
          <a:xfrm>
            <a:off x="7874800" y="3800244"/>
            <a:ext cx="69762" cy="69762"/>
          </a:xfrm>
          <a:prstGeom prst="ellipse">
            <a:avLst/>
          </a:prstGeom>
          <a:solidFill>
            <a:srgbClr val="F9C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C3CF422-DD02-41F4-AF14-F4AF1250745B}"/>
              </a:ext>
            </a:extLst>
          </p:cNvPr>
          <p:cNvSpPr/>
          <p:nvPr/>
        </p:nvSpPr>
        <p:spPr>
          <a:xfrm>
            <a:off x="7504562" y="1450840"/>
            <a:ext cx="1061386" cy="222792"/>
          </a:xfrm>
          <a:prstGeom prst="rect">
            <a:avLst/>
          </a:prstGeom>
          <a:solidFill>
            <a:schemeClr val="tx2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Engine</a:t>
            </a:r>
            <a:r>
              <a:rPr lang="ko-KR" altLang="en-US" sz="700" b="1" dirty="0">
                <a:solidFill>
                  <a:schemeClr val="bg1"/>
                </a:solidFill>
              </a:rPr>
              <a:t> </a:t>
            </a:r>
            <a:r>
              <a:rPr lang="en-US" altLang="ko-KR" sz="700" b="1" dirty="0">
                <a:solidFill>
                  <a:schemeClr val="bg1"/>
                </a:solidFill>
              </a:rPr>
              <a:t>Detail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pic>
        <p:nvPicPr>
          <p:cNvPr id="87" name="그래픽 86" descr="스톱워치 75% 윤곽선">
            <a:extLst>
              <a:ext uri="{FF2B5EF4-FFF2-40B4-BE49-F238E27FC236}">
                <a16:creationId xmlns:a16="http://schemas.microsoft.com/office/drawing/2014/main" id="{2B232915-7DB9-493F-885B-0B1B27FF11E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13754" y="1135028"/>
            <a:ext cx="213491" cy="213491"/>
          </a:xfrm>
          <a:prstGeom prst="rect">
            <a:avLst/>
          </a:prstGeom>
        </p:spPr>
      </p:pic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F32B448-03DA-4B0F-A630-A85900A87BA8}"/>
              </a:ext>
            </a:extLst>
          </p:cNvPr>
          <p:cNvCxnSpPr/>
          <p:nvPr/>
        </p:nvCxnSpPr>
        <p:spPr>
          <a:xfrm>
            <a:off x="2018252" y="5028594"/>
            <a:ext cx="43204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4248D005-4EB0-4F42-A9F1-6FD6796E7921}"/>
              </a:ext>
            </a:extLst>
          </p:cNvPr>
          <p:cNvSpPr/>
          <p:nvPr/>
        </p:nvSpPr>
        <p:spPr>
          <a:xfrm>
            <a:off x="4549704" y="5401731"/>
            <a:ext cx="488692" cy="48869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7324639-3087-43DA-B741-7148DBD463CB}"/>
              </a:ext>
            </a:extLst>
          </p:cNvPr>
          <p:cNvSpPr/>
          <p:nvPr/>
        </p:nvSpPr>
        <p:spPr>
          <a:xfrm>
            <a:off x="8563754" y="1450840"/>
            <a:ext cx="1061386" cy="222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rgbClr val="222A35"/>
                </a:solidFill>
              </a:rPr>
              <a:t>Properties</a:t>
            </a:r>
            <a:endParaRPr lang="ko-KR" altLang="en-US" sz="700" dirty="0">
              <a:solidFill>
                <a:srgbClr val="222A35"/>
              </a:solidFill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283FB207-5BE1-4A3A-BD0A-6CFBCF59AE66}"/>
              </a:ext>
            </a:extLst>
          </p:cNvPr>
          <p:cNvCxnSpPr>
            <a:cxnSpLocks/>
          </p:cNvCxnSpPr>
          <p:nvPr/>
        </p:nvCxnSpPr>
        <p:spPr>
          <a:xfrm>
            <a:off x="8563754" y="1675575"/>
            <a:ext cx="1041708" cy="0"/>
          </a:xfrm>
          <a:prstGeom prst="line">
            <a:avLst/>
          </a:prstGeom>
          <a:ln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9485EF5-F494-478A-92AA-A7CE5DB8A0F9}"/>
              </a:ext>
            </a:extLst>
          </p:cNvPr>
          <p:cNvGrpSpPr/>
          <p:nvPr/>
        </p:nvGrpSpPr>
        <p:grpSpPr>
          <a:xfrm>
            <a:off x="9373417" y="1788725"/>
            <a:ext cx="141643" cy="141643"/>
            <a:chOff x="5528410" y="840015"/>
            <a:chExt cx="914400" cy="914401"/>
          </a:xfrm>
        </p:grpSpPr>
        <p:pic>
          <p:nvPicPr>
            <p:cNvPr id="102" name="그래픽 101" descr="최대화 윤곽선">
              <a:extLst>
                <a:ext uri="{FF2B5EF4-FFF2-40B4-BE49-F238E27FC236}">
                  <a16:creationId xmlns:a16="http://schemas.microsoft.com/office/drawing/2014/main" id="{9A4C3FCE-FC42-445D-89FA-509240F6C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28410" y="840015"/>
              <a:ext cx="914400" cy="914400"/>
            </a:xfrm>
            <a:prstGeom prst="rect">
              <a:avLst/>
            </a:prstGeom>
          </p:spPr>
        </p:pic>
        <p:pic>
          <p:nvPicPr>
            <p:cNvPr id="103" name="그래픽 102" descr="최대화 윤곽선">
              <a:extLst>
                <a:ext uri="{FF2B5EF4-FFF2-40B4-BE49-F238E27FC236}">
                  <a16:creationId xmlns:a16="http://schemas.microsoft.com/office/drawing/2014/main" id="{1AA16499-F86B-4BE9-BC22-A4D78C424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5528410" y="840016"/>
              <a:ext cx="914400" cy="914400"/>
            </a:xfrm>
            <a:prstGeom prst="rect">
              <a:avLst/>
            </a:prstGeom>
          </p:spPr>
        </p:pic>
      </p:grpSp>
      <p:pic>
        <p:nvPicPr>
          <p:cNvPr id="107" name="그래픽 106">
            <a:extLst>
              <a:ext uri="{FF2B5EF4-FFF2-40B4-BE49-F238E27FC236}">
                <a16:creationId xmlns:a16="http://schemas.microsoft.com/office/drawing/2014/main" id="{B19C7B9F-94EA-4721-B18A-F90DC35B382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797459" y="4867335"/>
            <a:ext cx="155163" cy="155163"/>
          </a:xfrm>
          <a:prstGeom prst="rect">
            <a:avLst/>
          </a:prstGeom>
        </p:spPr>
      </p:pic>
      <p:pic>
        <p:nvPicPr>
          <p:cNvPr id="108" name="그래픽 107" descr="공유 윤곽선">
            <a:extLst>
              <a:ext uri="{FF2B5EF4-FFF2-40B4-BE49-F238E27FC236}">
                <a16:creationId xmlns:a16="http://schemas.microsoft.com/office/drawing/2014/main" id="{5807FBCE-6F0A-490D-9B7A-F856DDCB59B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009084" y="1140025"/>
            <a:ext cx="203496" cy="203496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3FE4C4F-D8FC-42E1-B0A3-EEA1A927103C}"/>
              </a:ext>
            </a:extLst>
          </p:cNvPr>
          <p:cNvSpPr/>
          <p:nvPr/>
        </p:nvSpPr>
        <p:spPr>
          <a:xfrm>
            <a:off x="3386562" y="4860317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Engine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51E396D4-E804-4E78-A9E5-CD6D3B9235C8}"/>
              </a:ext>
            </a:extLst>
          </p:cNvPr>
          <p:cNvCxnSpPr>
            <a:cxnSpLocks/>
          </p:cNvCxnSpPr>
          <p:nvPr/>
        </p:nvCxnSpPr>
        <p:spPr>
          <a:xfrm>
            <a:off x="9285197" y="4874095"/>
            <a:ext cx="0" cy="151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BDDB8AF-F73D-48AA-B194-B335CCDEF453}"/>
              </a:ext>
            </a:extLst>
          </p:cNvPr>
          <p:cNvCxnSpPr>
            <a:cxnSpLocks/>
          </p:cNvCxnSpPr>
          <p:nvPr/>
        </p:nvCxnSpPr>
        <p:spPr>
          <a:xfrm>
            <a:off x="9009306" y="4874656"/>
            <a:ext cx="0" cy="151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628B2BB-22F7-4470-A387-957E29180576}"/>
              </a:ext>
            </a:extLst>
          </p:cNvPr>
          <p:cNvGrpSpPr/>
          <p:nvPr/>
        </p:nvGrpSpPr>
        <p:grpSpPr>
          <a:xfrm>
            <a:off x="10436998" y="2611180"/>
            <a:ext cx="1378403" cy="670833"/>
            <a:chOff x="10201446" y="2679561"/>
            <a:chExt cx="1839898" cy="895431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E617C04-4021-4FBB-94C0-1EF0F7D9EBE8}"/>
                </a:ext>
              </a:extLst>
            </p:cNvPr>
            <p:cNvSpPr/>
            <p:nvPr/>
          </p:nvSpPr>
          <p:spPr>
            <a:xfrm>
              <a:off x="10261207" y="2935865"/>
              <a:ext cx="1518862" cy="63912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워크플로우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워크플로우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b="1" dirty="0">
                  <a:solidFill>
                    <a:schemeClr val="tx1"/>
                  </a:solidFill>
                </a:rPr>
                <a:t>+ Create Workflow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2B6585E-65C6-4B80-AD91-96F70C7BD9F5}"/>
                </a:ext>
              </a:extLst>
            </p:cNvPr>
            <p:cNvSpPr/>
            <p:nvPr/>
          </p:nvSpPr>
          <p:spPr>
            <a:xfrm>
              <a:off x="10201446" y="2679561"/>
              <a:ext cx="1839898" cy="2319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교통 속도 예측 모델</a:t>
              </a:r>
            </a:p>
          </p:txBody>
        </p:sp>
        <p:pic>
          <p:nvPicPr>
            <p:cNvPr id="114" name="그래픽 113" descr="아래쪽 캐럿 단색으로 채워진">
              <a:extLst>
                <a:ext uri="{FF2B5EF4-FFF2-40B4-BE49-F238E27FC236}">
                  <a16:creationId xmlns:a16="http://schemas.microsoft.com/office/drawing/2014/main" id="{05D65A55-0847-459C-A08D-E3EE0034B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78824" y="2697715"/>
              <a:ext cx="195649" cy="195649"/>
            </a:xfrm>
            <a:prstGeom prst="rect">
              <a:avLst/>
            </a:prstGeom>
          </p:spPr>
        </p:pic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417F94C5-E311-4181-968A-7DEE4AAE7329}"/>
                </a:ext>
              </a:extLst>
            </p:cNvPr>
            <p:cNvCxnSpPr>
              <a:cxnSpLocks/>
            </p:cNvCxnSpPr>
            <p:nvPr/>
          </p:nvCxnSpPr>
          <p:spPr>
            <a:xfrm>
              <a:off x="10261207" y="2913083"/>
              <a:ext cx="151326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43ED1F2-A8A8-4A86-A921-AFA53CC091A5}"/>
              </a:ext>
            </a:extLst>
          </p:cNvPr>
          <p:cNvGrpSpPr/>
          <p:nvPr/>
        </p:nvGrpSpPr>
        <p:grpSpPr>
          <a:xfrm>
            <a:off x="7628142" y="4047753"/>
            <a:ext cx="45719" cy="101547"/>
            <a:chOff x="10745263" y="3589177"/>
            <a:chExt cx="140223" cy="115070"/>
          </a:xfrm>
        </p:grpSpPr>
        <p:sp>
          <p:nvSpPr>
            <p:cNvPr id="117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AB1C9BBC-343F-44EF-9F86-54C2F5DEC67A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4C161CE9-CE38-41FB-994D-93A69B800788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4AFD4B2C-6A29-46A6-9318-5C2CF60C218A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C0247AE-72AC-4AF9-A87A-178C758F8BFE}"/>
              </a:ext>
            </a:extLst>
          </p:cNvPr>
          <p:cNvGrpSpPr/>
          <p:nvPr/>
        </p:nvGrpSpPr>
        <p:grpSpPr>
          <a:xfrm>
            <a:off x="7628142" y="4335117"/>
            <a:ext cx="45719" cy="101547"/>
            <a:chOff x="10745263" y="3589177"/>
            <a:chExt cx="140223" cy="115070"/>
          </a:xfrm>
        </p:grpSpPr>
        <p:sp>
          <p:nvSpPr>
            <p:cNvPr id="121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4DE8F6D9-116D-455E-BDB6-3AABFDFA71AE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E17B3A08-0356-40CA-BAFD-3FB856EE37D8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3CB712AF-AE56-4659-AFF3-BE7D02EF2A3B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903DBE4-93B0-42B7-AEBB-FA56058003BF}"/>
              </a:ext>
            </a:extLst>
          </p:cNvPr>
          <p:cNvGrpSpPr/>
          <p:nvPr/>
        </p:nvGrpSpPr>
        <p:grpSpPr>
          <a:xfrm>
            <a:off x="7628142" y="2370853"/>
            <a:ext cx="45719" cy="101547"/>
            <a:chOff x="10745263" y="3589177"/>
            <a:chExt cx="140223" cy="115070"/>
          </a:xfrm>
        </p:grpSpPr>
        <p:sp>
          <p:nvSpPr>
            <p:cNvPr id="125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6A4719E4-B88C-4A04-BFBD-7BDAA625282B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0DE39C50-0801-409F-91CC-E43E0131827E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C4897A76-95D2-4AD7-B2F2-A98EB4367616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8997EAC2-2531-4CB5-A2BF-321E4B956D7F}"/>
              </a:ext>
            </a:extLst>
          </p:cNvPr>
          <p:cNvGrpSpPr/>
          <p:nvPr/>
        </p:nvGrpSpPr>
        <p:grpSpPr>
          <a:xfrm>
            <a:off x="7628142" y="2657575"/>
            <a:ext cx="45719" cy="101547"/>
            <a:chOff x="10745263" y="3589177"/>
            <a:chExt cx="140223" cy="115070"/>
          </a:xfrm>
        </p:grpSpPr>
        <p:sp>
          <p:nvSpPr>
            <p:cNvPr id="129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3FC586B3-F765-4F4E-B68E-C3C07B77DB17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326DA079-D592-4E32-AE89-A84AA4F6198C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071E2161-2334-4830-BB03-104FDA5AA164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6BC2D42C-412C-4CD1-AF42-A9965BF8B06A}"/>
              </a:ext>
            </a:extLst>
          </p:cNvPr>
          <p:cNvGrpSpPr/>
          <p:nvPr/>
        </p:nvGrpSpPr>
        <p:grpSpPr>
          <a:xfrm>
            <a:off x="7628142" y="2944297"/>
            <a:ext cx="45719" cy="101547"/>
            <a:chOff x="10745263" y="3589177"/>
            <a:chExt cx="140223" cy="115070"/>
          </a:xfrm>
        </p:grpSpPr>
        <p:sp>
          <p:nvSpPr>
            <p:cNvPr id="133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D3DB20EB-B52D-4BD7-BA2C-2D025896BCEF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89D7B2D3-4802-498A-8162-F14ECE6A7243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059461E7-EEF2-48A8-A42E-D96125D5BB13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20424EBC-FBB3-4FDD-965B-80BC84EB5930}"/>
              </a:ext>
            </a:extLst>
          </p:cNvPr>
          <p:cNvGrpSpPr/>
          <p:nvPr/>
        </p:nvGrpSpPr>
        <p:grpSpPr>
          <a:xfrm>
            <a:off x="9167885" y="4600799"/>
            <a:ext cx="150400" cy="150164"/>
            <a:chOff x="8484049" y="4912739"/>
            <a:chExt cx="216364" cy="216024"/>
          </a:xfrm>
        </p:grpSpPr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65EE0EE8-4647-4BDA-973D-A9736D68AE68}"/>
                </a:ext>
              </a:extLst>
            </p:cNvPr>
            <p:cNvSpPr/>
            <p:nvPr/>
          </p:nvSpPr>
          <p:spPr>
            <a:xfrm>
              <a:off x="8484049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140" name="그래픽 139" descr="재생 단색으로 채워진">
              <a:extLst>
                <a:ext uri="{FF2B5EF4-FFF2-40B4-BE49-F238E27FC236}">
                  <a16:creationId xmlns:a16="http://schemas.microsoft.com/office/drawing/2014/main" id="{C4E6183B-7340-449D-9897-8B57D9E06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8511760" y="4940280"/>
              <a:ext cx="160942" cy="160942"/>
            </a:xfrm>
            <a:prstGeom prst="rect">
              <a:avLst/>
            </a:prstGeom>
          </p:spPr>
        </p:pic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89CD0109-2F46-4D03-AB6D-64E85559B56C}"/>
              </a:ext>
            </a:extLst>
          </p:cNvPr>
          <p:cNvGrpSpPr/>
          <p:nvPr/>
        </p:nvGrpSpPr>
        <p:grpSpPr>
          <a:xfrm>
            <a:off x="9343917" y="4600799"/>
            <a:ext cx="150400" cy="150164"/>
            <a:chOff x="8727227" y="4912739"/>
            <a:chExt cx="216364" cy="216024"/>
          </a:xfrm>
        </p:grpSpPr>
        <p:sp>
          <p:nvSpPr>
            <p:cNvPr id="142" name="사각형: 둥근 모서리 141">
              <a:extLst>
                <a:ext uri="{FF2B5EF4-FFF2-40B4-BE49-F238E27FC236}">
                  <a16:creationId xmlns:a16="http://schemas.microsoft.com/office/drawing/2014/main" id="{3D4DF70E-456B-4F51-A933-DE99DAE42F7E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143" name="그래픽 142" descr="쓰레기 윤곽선">
              <a:extLst>
                <a:ext uri="{FF2B5EF4-FFF2-40B4-BE49-F238E27FC236}">
                  <a16:creationId xmlns:a16="http://schemas.microsoft.com/office/drawing/2014/main" id="{4CB86BB4-A35D-40E4-AD6C-7BA852B18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sp>
        <p:nvSpPr>
          <p:cNvPr id="153" name="타원 152">
            <a:extLst>
              <a:ext uri="{FF2B5EF4-FFF2-40B4-BE49-F238E27FC236}">
                <a16:creationId xmlns:a16="http://schemas.microsoft.com/office/drawing/2014/main" id="{CF3F6D13-7A6D-4FB8-878B-FF59F083E48A}"/>
              </a:ext>
            </a:extLst>
          </p:cNvPr>
          <p:cNvSpPr/>
          <p:nvPr/>
        </p:nvSpPr>
        <p:spPr>
          <a:xfrm>
            <a:off x="551088" y="84369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18B5BE0-6B5E-4986-90BC-064A2A74B165}"/>
              </a:ext>
            </a:extLst>
          </p:cNvPr>
          <p:cNvSpPr txBox="1"/>
          <p:nvPr/>
        </p:nvSpPr>
        <p:spPr>
          <a:xfrm>
            <a:off x="223664" y="102838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C1794BE-CCA9-4F6C-AE87-A9869775B031}"/>
              </a:ext>
            </a:extLst>
          </p:cNvPr>
          <p:cNvSpPr txBox="1"/>
          <p:nvPr/>
        </p:nvSpPr>
        <p:spPr>
          <a:xfrm>
            <a:off x="223664" y="1191858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9C92D2A-3930-45BF-8346-9B8A9C9E238C}"/>
              </a:ext>
            </a:extLst>
          </p:cNvPr>
          <p:cNvSpPr txBox="1"/>
          <p:nvPr/>
        </p:nvSpPr>
        <p:spPr>
          <a:xfrm>
            <a:off x="2299185" y="1035703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BF8383DA-D368-44BD-9855-EF12BC5C8EA3}"/>
              </a:ext>
            </a:extLst>
          </p:cNvPr>
          <p:cNvSpPr/>
          <p:nvPr/>
        </p:nvSpPr>
        <p:spPr>
          <a:xfrm>
            <a:off x="7849636" y="111731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8C6B5030-B838-4F24-AAF8-46910505F63F}"/>
              </a:ext>
            </a:extLst>
          </p:cNvPr>
          <p:cNvSpPr/>
          <p:nvPr/>
        </p:nvSpPr>
        <p:spPr>
          <a:xfrm>
            <a:off x="6446705" y="418746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8036676F-240D-4345-B265-05D2739E0160}"/>
              </a:ext>
            </a:extLst>
          </p:cNvPr>
          <p:cNvSpPr/>
          <p:nvPr/>
        </p:nvSpPr>
        <p:spPr>
          <a:xfrm>
            <a:off x="7392230" y="129739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DC1E3536-C998-4F67-B6AA-2DC73557569F}"/>
              </a:ext>
            </a:extLst>
          </p:cNvPr>
          <p:cNvSpPr/>
          <p:nvPr/>
        </p:nvSpPr>
        <p:spPr>
          <a:xfrm>
            <a:off x="9119863" y="146569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C647AAE-49F1-46B6-B477-4DCC9C7C4AD3}"/>
              </a:ext>
            </a:extLst>
          </p:cNvPr>
          <p:cNvSpPr txBox="1"/>
          <p:nvPr/>
        </p:nvSpPr>
        <p:spPr>
          <a:xfrm>
            <a:off x="9308791" y="186533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A38A40FD-9ECD-47CD-9FDE-B58E9EF4AA9E}"/>
              </a:ext>
            </a:extLst>
          </p:cNvPr>
          <p:cNvSpPr/>
          <p:nvPr/>
        </p:nvSpPr>
        <p:spPr>
          <a:xfrm>
            <a:off x="1834525" y="472324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D7011CA3-F125-4217-A298-28D21B77AC56}"/>
              </a:ext>
            </a:extLst>
          </p:cNvPr>
          <p:cNvGrpSpPr/>
          <p:nvPr/>
        </p:nvGrpSpPr>
        <p:grpSpPr>
          <a:xfrm>
            <a:off x="6367582" y="1590133"/>
            <a:ext cx="1042601" cy="554429"/>
            <a:chOff x="5982764" y="1772306"/>
            <a:chExt cx="1042601" cy="554429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0C6169DE-6E9C-4B5F-8F98-10150DCAFD57}"/>
                </a:ext>
              </a:extLst>
            </p:cNvPr>
            <p:cNvSpPr/>
            <p:nvPr/>
          </p:nvSpPr>
          <p:spPr>
            <a:xfrm>
              <a:off x="5982764" y="1772306"/>
              <a:ext cx="1042601" cy="554429"/>
            </a:xfrm>
            <a:prstGeom prst="rect">
              <a:avLst/>
            </a:prstGeom>
            <a:pattFill prst="ltUpDiag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23F20D1D-2D7F-481B-9FD0-03C3FBCB72D9}"/>
                </a:ext>
              </a:extLst>
            </p:cNvPr>
            <p:cNvSpPr/>
            <p:nvPr/>
          </p:nvSpPr>
          <p:spPr>
            <a:xfrm>
              <a:off x="6033915" y="1943696"/>
              <a:ext cx="201621" cy="20573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4603B3F7-CB4D-4195-B631-1E2F2247D841}"/>
                </a:ext>
              </a:extLst>
            </p:cNvPr>
            <p:cNvCxnSpPr>
              <a:cxnSpLocks/>
              <a:stCxn id="68" idx="3"/>
              <a:endCxn id="144" idx="1"/>
            </p:cNvCxnSpPr>
            <p:nvPr/>
          </p:nvCxnSpPr>
          <p:spPr>
            <a:xfrm>
              <a:off x="6235536" y="2046562"/>
              <a:ext cx="1628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4" name="사각형: 둥근 모서리 143">
              <a:extLst>
                <a:ext uri="{FF2B5EF4-FFF2-40B4-BE49-F238E27FC236}">
                  <a16:creationId xmlns:a16="http://schemas.microsoft.com/office/drawing/2014/main" id="{1E160A48-961B-45AB-8046-0689B024B8C2}"/>
                </a:ext>
              </a:extLst>
            </p:cNvPr>
            <p:cNvSpPr/>
            <p:nvPr/>
          </p:nvSpPr>
          <p:spPr>
            <a:xfrm>
              <a:off x="6398348" y="1943696"/>
              <a:ext cx="201621" cy="20573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/>
                <a:t>2</a:t>
              </a:r>
              <a:endParaRPr lang="ko-KR" altLang="en-US" sz="1000" dirty="0"/>
            </a:p>
          </p:txBody>
        </p:sp>
        <p:sp>
          <p:nvSpPr>
            <p:cNvPr id="148" name="사각형: 둥근 모서리 147">
              <a:extLst>
                <a:ext uri="{FF2B5EF4-FFF2-40B4-BE49-F238E27FC236}">
                  <a16:creationId xmlns:a16="http://schemas.microsoft.com/office/drawing/2014/main" id="{BA3DDB99-1569-4D1F-984D-235FF966CE62}"/>
                </a:ext>
              </a:extLst>
            </p:cNvPr>
            <p:cNvSpPr/>
            <p:nvPr/>
          </p:nvSpPr>
          <p:spPr>
            <a:xfrm>
              <a:off x="6762780" y="1943696"/>
              <a:ext cx="201621" cy="20573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/>
                <a:t>3</a:t>
              </a:r>
              <a:endParaRPr lang="ko-KR" altLang="en-US" sz="1000" dirty="0"/>
            </a:p>
          </p:txBody>
        </p: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D3E07C29-A100-48F1-8675-F65F9C72F2F5}"/>
                </a:ext>
              </a:extLst>
            </p:cNvPr>
            <p:cNvCxnSpPr>
              <a:cxnSpLocks/>
              <a:stCxn id="144" idx="3"/>
              <a:endCxn id="148" idx="1"/>
            </p:cNvCxnSpPr>
            <p:nvPr/>
          </p:nvCxnSpPr>
          <p:spPr>
            <a:xfrm>
              <a:off x="6599969" y="2046562"/>
              <a:ext cx="1628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6" name="타원 185">
            <a:extLst>
              <a:ext uri="{FF2B5EF4-FFF2-40B4-BE49-F238E27FC236}">
                <a16:creationId xmlns:a16="http://schemas.microsoft.com/office/drawing/2014/main" id="{2D833CD8-C73C-42B8-8186-BCA1DDCE3580}"/>
              </a:ext>
            </a:extLst>
          </p:cNvPr>
          <p:cNvSpPr/>
          <p:nvPr/>
        </p:nvSpPr>
        <p:spPr>
          <a:xfrm>
            <a:off x="6202433" y="141919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BB138E81-420B-4FCA-ABCF-7621E391741E}"/>
              </a:ext>
            </a:extLst>
          </p:cNvPr>
          <p:cNvGrpSpPr/>
          <p:nvPr/>
        </p:nvGrpSpPr>
        <p:grpSpPr>
          <a:xfrm>
            <a:off x="2014215" y="1562967"/>
            <a:ext cx="1054135" cy="278113"/>
            <a:chOff x="1879263" y="1525015"/>
            <a:chExt cx="1054135" cy="278113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B982EA1-0519-47CF-8341-230687FAE535}"/>
                </a:ext>
              </a:extLst>
            </p:cNvPr>
            <p:cNvSpPr/>
            <p:nvPr/>
          </p:nvSpPr>
          <p:spPr>
            <a:xfrm>
              <a:off x="1879263" y="1525015"/>
              <a:ext cx="268222" cy="27811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EBEBFA08-78A3-4D4D-9A9A-EA5B2EB480AC}"/>
                </a:ext>
              </a:extLst>
            </p:cNvPr>
            <p:cNvGrpSpPr/>
            <p:nvPr/>
          </p:nvGrpSpPr>
          <p:grpSpPr>
            <a:xfrm>
              <a:off x="2147484" y="1525015"/>
              <a:ext cx="268222" cy="278113"/>
              <a:chOff x="3817787" y="597775"/>
              <a:chExt cx="268222" cy="278113"/>
            </a:xfrm>
          </p:grpSpPr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43D0F9BD-DE74-46A3-A07C-F24F5A1BE748}"/>
                  </a:ext>
                </a:extLst>
              </p:cNvPr>
              <p:cNvSpPr/>
              <p:nvPr/>
            </p:nvSpPr>
            <p:spPr>
              <a:xfrm>
                <a:off x="3817787" y="597775"/>
                <a:ext cx="268222" cy="278113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A4D6BED4-9CC3-4EFD-B975-23E741FA3851}"/>
                  </a:ext>
                </a:extLst>
              </p:cNvPr>
              <p:cNvSpPr/>
              <p:nvPr/>
            </p:nvSpPr>
            <p:spPr>
              <a:xfrm>
                <a:off x="3910905" y="695838"/>
                <a:ext cx="81986" cy="8198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</p:grpSp>
        <p:grpSp>
          <p:nvGrpSpPr>
            <p:cNvPr id="289" name="그룹 288">
              <a:extLst>
                <a:ext uri="{FF2B5EF4-FFF2-40B4-BE49-F238E27FC236}">
                  <a16:creationId xmlns:a16="http://schemas.microsoft.com/office/drawing/2014/main" id="{3411C59A-759E-4569-ABAC-FCC7BB8E30C5}"/>
                </a:ext>
              </a:extLst>
            </p:cNvPr>
            <p:cNvGrpSpPr/>
            <p:nvPr/>
          </p:nvGrpSpPr>
          <p:grpSpPr>
            <a:xfrm>
              <a:off x="2396955" y="1525015"/>
              <a:ext cx="268222" cy="278113"/>
              <a:chOff x="4067258" y="597775"/>
              <a:chExt cx="268222" cy="278113"/>
            </a:xfrm>
          </p:grpSpPr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3D290BF0-1452-4065-899C-28F7D82D0E64}"/>
                  </a:ext>
                </a:extLst>
              </p:cNvPr>
              <p:cNvSpPr/>
              <p:nvPr/>
            </p:nvSpPr>
            <p:spPr>
              <a:xfrm>
                <a:off x="4067258" y="597775"/>
                <a:ext cx="268222" cy="278113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283" name="그래픽 282" descr="디스크 단색으로 채워진">
                <a:extLst>
                  <a:ext uri="{FF2B5EF4-FFF2-40B4-BE49-F238E27FC236}">
                    <a16:creationId xmlns:a16="http://schemas.microsoft.com/office/drawing/2014/main" id="{AEA68EB9-A15A-456B-9BCF-AFFE37080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4133209" y="668671"/>
                <a:ext cx="136320" cy="136320"/>
              </a:xfrm>
              <a:prstGeom prst="rect">
                <a:avLst/>
              </a:prstGeom>
            </p:spPr>
          </p:pic>
        </p:grp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EF3EFEEF-7857-4914-9D66-F936930A33DD}"/>
                </a:ext>
              </a:extLst>
            </p:cNvPr>
            <p:cNvGrpSpPr/>
            <p:nvPr/>
          </p:nvGrpSpPr>
          <p:grpSpPr>
            <a:xfrm>
              <a:off x="2665176" y="1525015"/>
              <a:ext cx="268222" cy="278113"/>
              <a:chOff x="4359774" y="597775"/>
              <a:chExt cx="268222" cy="278113"/>
            </a:xfrm>
          </p:grpSpPr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F670FCDD-AE2D-4AE2-9C5E-EDFB90C89756}"/>
                  </a:ext>
                </a:extLst>
              </p:cNvPr>
              <p:cNvSpPr/>
              <p:nvPr/>
            </p:nvSpPr>
            <p:spPr>
              <a:xfrm>
                <a:off x="4359774" y="597775"/>
                <a:ext cx="268222" cy="278113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284" name="그래픽 283" descr="화살표 원 단색으로 채워진">
                <a:extLst>
                  <a:ext uri="{FF2B5EF4-FFF2-40B4-BE49-F238E27FC236}">
                    <a16:creationId xmlns:a16="http://schemas.microsoft.com/office/drawing/2014/main" id="{C96A413E-5389-438E-8E1B-50A0E8394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4422082" y="665028"/>
                <a:ext cx="143606" cy="143606"/>
              </a:xfrm>
              <a:prstGeom prst="rect">
                <a:avLst/>
              </a:prstGeom>
            </p:spPr>
          </p:pic>
        </p:grpSp>
      </p:grpSp>
      <p:sp>
        <p:nvSpPr>
          <p:cNvPr id="295" name="제목 294">
            <a:extLst>
              <a:ext uri="{FF2B5EF4-FFF2-40B4-BE49-F238E27FC236}">
                <a16:creationId xmlns:a16="http://schemas.microsoft.com/office/drawing/2014/main" id="{A1772E34-43F8-4A0D-9462-3DE4A1B9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Workflow</a:t>
            </a:r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A8EB92AA-536E-4C3C-AC6D-15E30F9A3784}"/>
              </a:ext>
            </a:extLst>
          </p:cNvPr>
          <p:cNvSpPr/>
          <p:nvPr/>
        </p:nvSpPr>
        <p:spPr>
          <a:xfrm>
            <a:off x="1881319" y="145084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546D4FCA-B8E3-48EE-A420-9A23602CBBF0}"/>
              </a:ext>
            </a:extLst>
          </p:cNvPr>
          <p:cNvGrpSpPr/>
          <p:nvPr/>
        </p:nvGrpSpPr>
        <p:grpSpPr>
          <a:xfrm>
            <a:off x="2018252" y="1859546"/>
            <a:ext cx="1165390" cy="428849"/>
            <a:chOff x="1874810" y="1815647"/>
            <a:chExt cx="1165390" cy="428849"/>
          </a:xfrm>
        </p:grpSpPr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341AA209-BFB9-4239-A9C6-57EF88C0428F}"/>
                </a:ext>
              </a:extLst>
            </p:cNvPr>
            <p:cNvSpPr/>
            <p:nvPr/>
          </p:nvSpPr>
          <p:spPr>
            <a:xfrm>
              <a:off x="1874810" y="1854855"/>
              <a:ext cx="1165390" cy="389641"/>
            </a:xfrm>
            <a:prstGeom prst="rect">
              <a:avLst/>
            </a:pr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00" name="이등변 삼각형 299">
              <a:extLst>
                <a:ext uri="{FF2B5EF4-FFF2-40B4-BE49-F238E27FC236}">
                  <a16:creationId xmlns:a16="http://schemas.microsoft.com/office/drawing/2014/main" id="{D398FD59-2DA7-4E80-8FB0-F2C45FA656E5}"/>
                </a:ext>
              </a:extLst>
            </p:cNvPr>
            <p:cNvSpPr/>
            <p:nvPr/>
          </p:nvSpPr>
          <p:spPr>
            <a:xfrm>
              <a:off x="1987515" y="1815647"/>
              <a:ext cx="53034" cy="45719"/>
            </a:xfrm>
            <a:prstGeom prst="triangle">
              <a:avLst/>
            </a:prstGeom>
            <a:solidFill>
              <a:schemeClr val="bg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2D5AE05-5A38-49BD-BB19-81B8B8B2F996}"/>
              </a:ext>
            </a:extLst>
          </p:cNvPr>
          <p:cNvSpPr txBox="1"/>
          <p:nvPr/>
        </p:nvSpPr>
        <p:spPr>
          <a:xfrm>
            <a:off x="1982331" y="1904049"/>
            <a:ext cx="956031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87313" indent="-87313" algn="l">
              <a:buFont typeface="Arial" panose="020B0604020202020204" pitchFamily="34" charset="0"/>
              <a:buChar char="•"/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Run sequentially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F7F11AE-7E79-4DCB-8132-D1379DD5F046}"/>
              </a:ext>
            </a:extLst>
          </p:cNvPr>
          <p:cNvSpPr txBox="1"/>
          <p:nvPr/>
        </p:nvSpPr>
        <p:spPr>
          <a:xfrm>
            <a:off x="1982331" y="2058125"/>
            <a:ext cx="661078" cy="2000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87313" indent="-87313" algn="l">
              <a:buFont typeface="Arial" panose="020B0604020202020204" pitchFamily="34" charset="0"/>
              <a:buChar char="•"/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detail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9" name="그래픽 48">
            <a:extLst>
              <a:ext uri="{FF2B5EF4-FFF2-40B4-BE49-F238E27FC236}">
                <a16:creationId xmlns:a16="http://schemas.microsoft.com/office/drawing/2014/main" id="{D4DBAF96-5C7E-405B-9B59-DB071E245FB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flipV="1">
            <a:off x="2916414" y="1896870"/>
            <a:ext cx="219535" cy="214411"/>
          </a:xfrm>
          <a:prstGeom prst="rect">
            <a:avLst/>
          </a:prstGeom>
        </p:spPr>
      </p:pic>
      <p:pic>
        <p:nvPicPr>
          <p:cNvPr id="194" name="그래픽 193">
            <a:extLst>
              <a:ext uri="{FF2B5EF4-FFF2-40B4-BE49-F238E27FC236}">
                <a16:creationId xmlns:a16="http://schemas.microsoft.com/office/drawing/2014/main" id="{D9CF340C-8210-446C-AD40-41767AEEEDC6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 rot="10800000" flipV="1">
            <a:off x="2916414" y="2050431"/>
            <a:ext cx="219535" cy="214411"/>
          </a:xfrm>
          <a:prstGeom prst="rect">
            <a:avLst/>
          </a:prstGeom>
        </p:spPr>
      </p:pic>
      <p:pic>
        <p:nvPicPr>
          <p:cNvPr id="146" name="그래픽 145" descr="재생 단색으로 채워진">
            <a:extLst>
              <a:ext uri="{FF2B5EF4-FFF2-40B4-BE49-F238E27FC236}">
                <a16:creationId xmlns:a16="http://schemas.microsoft.com/office/drawing/2014/main" id="{601A4803-0BDD-4956-973B-F63B64ADB89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112152" y="1648859"/>
            <a:ext cx="111875" cy="111875"/>
          </a:xfrm>
          <a:prstGeom prst="rect">
            <a:avLst/>
          </a:prstGeom>
        </p:spPr>
      </p:pic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9628A666-D950-4300-A25A-C0C6C17736F3}"/>
              </a:ext>
            </a:extLst>
          </p:cNvPr>
          <p:cNvSpPr/>
          <p:nvPr/>
        </p:nvSpPr>
        <p:spPr>
          <a:xfrm>
            <a:off x="1747691" y="3493294"/>
            <a:ext cx="146408" cy="319444"/>
          </a:xfrm>
          <a:prstGeom prst="roundRect">
            <a:avLst/>
          </a:prstGeom>
          <a:solidFill>
            <a:schemeClr val="bg1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600" dirty="0"/>
              <a:t>&lt;</a:t>
            </a:r>
            <a:endParaRPr lang="ko-KR" altLang="en-US" sz="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FBD014-4B05-4B76-B89D-41B1406E8DFA}"/>
              </a:ext>
            </a:extLst>
          </p:cNvPr>
          <p:cNvSpPr/>
          <p:nvPr/>
        </p:nvSpPr>
        <p:spPr>
          <a:xfrm>
            <a:off x="433671" y="1456582"/>
            <a:ext cx="1367246" cy="47642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5A6C8D1-CA97-4020-9FD0-26E89260A2C3}"/>
              </a:ext>
            </a:extLst>
          </p:cNvPr>
          <p:cNvSpPr/>
          <p:nvPr/>
        </p:nvSpPr>
        <p:spPr>
          <a:xfrm>
            <a:off x="434652" y="1794427"/>
            <a:ext cx="1367246" cy="145354"/>
          </a:xfrm>
          <a:prstGeom prst="rect">
            <a:avLst/>
          </a:prstGeom>
          <a:solidFill>
            <a:schemeClr val="tx2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Components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pic>
        <p:nvPicPr>
          <p:cNvPr id="53" name="그래픽 52" descr="단일 톱니바퀴 단색으로 채워진">
            <a:extLst>
              <a:ext uri="{FF2B5EF4-FFF2-40B4-BE49-F238E27FC236}">
                <a16:creationId xmlns:a16="http://schemas.microsoft.com/office/drawing/2014/main" id="{F402F517-6717-43E9-A631-BCF69D86AE8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679885" y="1816443"/>
            <a:ext cx="101323" cy="101323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A71F887-3DFC-458C-B3EC-B4FCB6C480C6}"/>
              </a:ext>
            </a:extLst>
          </p:cNvPr>
          <p:cNvSpPr/>
          <p:nvPr/>
        </p:nvSpPr>
        <p:spPr>
          <a:xfrm>
            <a:off x="471989" y="1971842"/>
            <a:ext cx="1299091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Search Component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8703754-C844-485F-B243-DA09B5D56273}"/>
              </a:ext>
            </a:extLst>
          </p:cNvPr>
          <p:cNvGrpSpPr/>
          <p:nvPr/>
        </p:nvGrpSpPr>
        <p:grpSpPr>
          <a:xfrm>
            <a:off x="1583566" y="1996333"/>
            <a:ext cx="161164" cy="161164"/>
            <a:chOff x="6647789" y="3759978"/>
            <a:chExt cx="180368" cy="180368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294E70FB-5B06-4A78-9929-9BF0660F2966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61" name="그래픽 60" descr="돋보기 윤곽선">
              <a:extLst>
                <a:ext uri="{FF2B5EF4-FFF2-40B4-BE49-F238E27FC236}">
                  <a16:creationId xmlns:a16="http://schemas.microsoft.com/office/drawing/2014/main" id="{6A9E5D24-C78F-49F1-A9DF-CAAC8264C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37BE087-E4A3-419F-B2E3-2E2BF7C72284}"/>
              </a:ext>
            </a:extLst>
          </p:cNvPr>
          <p:cNvGrpSpPr/>
          <p:nvPr/>
        </p:nvGrpSpPr>
        <p:grpSpPr>
          <a:xfrm>
            <a:off x="508581" y="1493635"/>
            <a:ext cx="1238631" cy="275023"/>
            <a:chOff x="614341" y="1593505"/>
            <a:chExt cx="1238631" cy="275023"/>
          </a:xfrm>
        </p:grpSpPr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C355131A-85D1-4DB2-BFB3-2C447D2FDFD7}"/>
                </a:ext>
              </a:extLst>
            </p:cNvPr>
            <p:cNvSpPr/>
            <p:nvPr/>
          </p:nvSpPr>
          <p:spPr>
            <a:xfrm>
              <a:off x="614341" y="1593505"/>
              <a:ext cx="1238631" cy="275023"/>
            </a:xfrm>
            <a:prstGeom prst="roundRect">
              <a:avLst>
                <a:gd name="adj" fmla="val 7455"/>
              </a:avLst>
            </a:prstGeom>
            <a:solidFill>
              <a:schemeClr val="tx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     Engine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06" name="그래픽 105" descr="추가 단색으로 채워진">
              <a:extLst>
                <a:ext uri="{FF2B5EF4-FFF2-40B4-BE49-F238E27FC236}">
                  <a16:creationId xmlns:a16="http://schemas.microsoft.com/office/drawing/2014/main" id="{D271D0FC-ACDA-4863-87B3-5E41B9AC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865622" y="1646737"/>
              <a:ext cx="168558" cy="168558"/>
            </a:xfrm>
            <a:prstGeom prst="rect">
              <a:avLst/>
            </a:prstGeom>
          </p:spPr>
        </p:pic>
      </p:grpSp>
      <p:sp>
        <p:nvSpPr>
          <p:cNvPr id="183" name="타원 182">
            <a:extLst>
              <a:ext uri="{FF2B5EF4-FFF2-40B4-BE49-F238E27FC236}">
                <a16:creationId xmlns:a16="http://schemas.microsoft.com/office/drawing/2014/main" id="{BE7B1AB7-E76F-489A-B95A-4F78BDFC8947}"/>
              </a:ext>
            </a:extLst>
          </p:cNvPr>
          <p:cNvSpPr/>
          <p:nvPr/>
        </p:nvSpPr>
        <p:spPr>
          <a:xfrm>
            <a:off x="260417" y="176723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77" name="그림 276">
            <a:extLst>
              <a:ext uri="{FF2B5EF4-FFF2-40B4-BE49-F238E27FC236}">
                <a16:creationId xmlns:a16="http://schemas.microsoft.com/office/drawing/2014/main" id="{7A83B2F1-F67D-413E-82FF-33088D81D6D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484549" y="2249261"/>
            <a:ext cx="1491196" cy="3310455"/>
          </a:xfrm>
          <a:prstGeom prst="rect">
            <a:avLst/>
          </a:prstGeom>
        </p:spPr>
      </p:pic>
      <p:sp>
        <p:nvSpPr>
          <p:cNvPr id="184" name="타원 183">
            <a:extLst>
              <a:ext uri="{FF2B5EF4-FFF2-40B4-BE49-F238E27FC236}">
                <a16:creationId xmlns:a16="http://schemas.microsoft.com/office/drawing/2014/main" id="{A3612462-64CD-412F-919C-A7E06EC5D9A2}"/>
              </a:ext>
            </a:extLst>
          </p:cNvPr>
          <p:cNvSpPr/>
          <p:nvPr/>
        </p:nvSpPr>
        <p:spPr>
          <a:xfrm>
            <a:off x="269018" y="150385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1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AA8CF6-8CF3-4AE4-A4A6-C92679111287}"/>
              </a:ext>
            </a:extLst>
          </p:cNvPr>
          <p:cNvSpPr txBox="1"/>
          <p:nvPr/>
        </p:nvSpPr>
        <p:spPr>
          <a:xfrm>
            <a:off x="247650" y="426601"/>
            <a:ext cx="1723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Concept</a:t>
            </a:r>
            <a:endParaRPr lang="ko-KR" altLang="en-US" sz="3200" dirty="0" err="1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D0F48-6091-40B1-879E-3BF876F3B091}"/>
              </a:ext>
            </a:extLst>
          </p:cNvPr>
          <p:cNvSpPr txBox="1"/>
          <p:nvPr/>
        </p:nvSpPr>
        <p:spPr>
          <a:xfrm>
            <a:off x="1057275" y="3033172"/>
            <a:ext cx="55114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6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Simple to use</a:t>
            </a:r>
            <a:endParaRPr lang="ko-KR" altLang="en-US" sz="6600" dirty="0" err="1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B1A6991-1058-44DC-BECB-E97326BC3AFC}"/>
              </a:ext>
            </a:extLst>
          </p:cNvPr>
          <p:cNvSpPr/>
          <p:nvPr/>
        </p:nvSpPr>
        <p:spPr>
          <a:xfrm>
            <a:off x="1114425" y="3517578"/>
            <a:ext cx="7162800" cy="1809750"/>
          </a:xfrm>
          <a:prstGeom prst="rightArrow">
            <a:avLst/>
          </a:prstGeom>
          <a:solidFill>
            <a:srgbClr val="FFFF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A38D42-C0BB-41E1-ABDF-BF013452E50C}"/>
              </a:ext>
            </a:extLst>
          </p:cNvPr>
          <p:cNvSpPr txBox="1"/>
          <p:nvPr/>
        </p:nvSpPr>
        <p:spPr>
          <a:xfrm>
            <a:off x="6905625" y="5269584"/>
            <a:ext cx="45752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6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Easy to get</a:t>
            </a:r>
            <a:endParaRPr lang="ko-KR" altLang="en-US" sz="6600" dirty="0" err="1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D01961-C1F9-4328-A961-8ECAE1169E36}"/>
              </a:ext>
            </a:extLst>
          </p:cNvPr>
          <p:cNvSpPr txBox="1"/>
          <p:nvPr/>
        </p:nvSpPr>
        <p:spPr>
          <a:xfrm>
            <a:off x="1801813" y="3179054"/>
            <a:ext cx="11480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dirty="0">
                <a:solidFill>
                  <a:schemeClr val="bg1"/>
                </a:solidFill>
                <a:latin typeface="+mn-lt"/>
              </a:rPr>
              <a:t>사용하기 간편하게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14A94-C7A8-4A53-B72C-602241A699DC}"/>
              </a:ext>
            </a:extLst>
          </p:cNvPr>
          <p:cNvSpPr txBox="1"/>
          <p:nvPr/>
        </p:nvSpPr>
        <p:spPr>
          <a:xfrm>
            <a:off x="7450176" y="5428771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dirty="0">
                <a:solidFill>
                  <a:schemeClr val="bg1"/>
                </a:solidFill>
              </a:rPr>
              <a:t>쉽게 획득하다</a:t>
            </a:r>
            <a:endParaRPr lang="ko-KR" altLang="en-US" sz="9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F2AAD2-FB41-4507-AAE0-86075ED9E857}"/>
              </a:ext>
            </a:extLst>
          </p:cNvPr>
          <p:cNvSpPr txBox="1"/>
          <p:nvPr/>
        </p:nvSpPr>
        <p:spPr>
          <a:xfrm>
            <a:off x="868407" y="905702"/>
            <a:ext cx="99164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100" dirty="0">
                <a:solidFill>
                  <a:schemeClr val="bg1"/>
                </a:solidFill>
                <a:highlight>
                  <a:srgbClr val="000080"/>
                </a:highlight>
                <a:latin typeface="+mn-lt"/>
              </a:rPr>
              <a:t> 인공지능이 개발이 어려운 이유 </a:t>
            </a:r>
            <a:r>
              <a:rPr lang="en-US" altLang="ko-KR" sz="2400" spc="-100" dirty="0">
                <a:solidFill>
                  <a:schemeClr val="bg1"/>
                </a:solidFill>
                <a:highlight>
                  <a:srgbClr val="000080"/>
                </a:highlight>
                <a:latin typeface="+mn-lt"/>
              </a:rPr>
              <a:t>3</a:t>
            </a:r>
            <a:r>
              <a:rPr lang="ko-KR" altLang="en-US" sz="2400" spc="-100" dirty="0">
                <a:solidFill>
                  <a:schemeClr val="bg1"/>
                </a:solidFill>
                <a:highlight>
                  <a:srgbClr val="000080"/>
                </a:highlight>
                <a:latin typeface="+mn-lt"/>
              </a:rPr>
              <a:t>가지 </a:t>
            </a:r>
            <a:endParaRPr lang="en-US" altLang="ko-KR" sz="2400" spc="-100" dirty="0">
              <a:solidFill>
                <a:schemeClr val="bg1"/>
              </a:solidFill>
              <a:highlight>
                <a:srgbClr val="000080"/>
              </a:highlight>
              <a:latin typeface="+mn-lt"/>
            </a:endParaRPr>
          </a:p>
          <a:p>
            <a:pPr algn="ctr"/>
            <a:r>
              <a:rPr lang="ko-KR" altLang="en-US" sz="2800" b="1" spc="-100" dirty="0">
                <a:solidFill>
                  <a:schemeClr val="bg1"/>
                </a:solidFill>
                <a:latin typeface="+mn-lt"/>
              </a:rPr>
              <a:t>어려운 개발 환경 구축 </a:t>
            </a:r>
            <a:r>
              <a:rPr lang="en-US" altLang="ko-KR" sz="2800" b="1" spc="-100" dirty="0">
                <a:solidFill>
                  <a:schemeClr val="bg1"/>
                </a:solidFill>
                <a:latin typeface="+mn-lt"/>
              </a:rPr>
              <a:t>/ </a:t>
            </a:r>
            <a:r>
              <a:rPr lang="en-US" altLang="ko-KR" sz="2800" b="1" spc="-100" dirty="0">
                <a:solidFill>
                  <a:schemeClr val="bg1"/>
                </a:solidFill>
              </a:rPr>
              <a:t> </a:t>
            </a:r>
            <a:r>
              <a:rPr lang="ko-KR" altLang="en-US" sz="2800" b="1" spc="-100" dirty="0">
                <a:solidFill>
                  <a:schemeClr val="bg1"/>
                </a:solidFill>
              </a:rPr>
              <a:t>오랜 학습 기간 </a:t>
            </a:r>
            <a:r>
              <a:rPr lang="en-US" altLang="ko-KR" sz="2800" b="1" spc="-100" dirty="0">
                <a:solidFill>
                  <a:schemeClr val="bg1"/>
                </a:solidFill>
              </a:rPr>
              <a:t> / </a:t>
            </a:r>
            <a:r>
              <a:rPr lang="ko-KR" altLang="en-US" sz="2800" b="1" spc="-100" dirty="0">
                <a:solidFill>
                  <a:schemeClr val="bg1"/>
                </a:solidFill>
                <a:latin typeface="+mn-lt"/>
              </a:rPr>
              <a:t>비효율적 자원 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6E2FC5-3C20-4C7A-90AF-09587A78F37C}"/>
              </a:ext>
            </a:extLst>
          </p:cNvPr>
          <p:cNvSpPr txBox="1"/>
          <p:nvPr/>
        </p:nvSpPr>
        <p:spPr>
          <a:xfrm>
            <a:off x="8555316" y="3868455"/>
            <a:ext cx="17796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6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Fast</a:t>
            </a:r>
            <a:endParaRPr lang="ko-KR" altLang="en-US" sz="6600" dirty="0" err="1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04194-1726-4B4A-AFBC-EB03A6AABB97}"/>
              </a:ext>
            </a:extLst>
          </p:cNvPr>
          <p:cNvSpPr txBox="1"/>
          <p:nvPr/>
        </p:nvSpPr>
        <p:spPr>
          <a:xfrm>
            <a:off x="9043305" y="3989936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dirty="0">
                <a:solidFill>
                  <a:schemeClr val="bg1"/>
                </a:solidFill>
              </a:rPr>
              <a:t>빠르게</a:t>
            </a:r>
            <a:endParaRPr lang="ko-KR" altLang="en-US" sz="9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0733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91C604F0-C7DB-42B8-816F-0F751801ED7B}"/>
              </a:ext>
            </a:extLst>
          </p:cNvPr>
          <p:cNvSpPr/>
          <p:nvPr/>
        </p:nvSpPr>
        <p:spPr>
          <a:xfrm>
            <a:off x="399959" y="1671667"/>
            <a:ext cx="1849459" cy="2213716"/>
          </a:xfrm>
          <a:prstGeom prst="roundRect">
            <a:avLst>
              <a:gd name="adj" fmla="val 2613"/>
            </a:avLst>
          </a:prstGeom>
          <a:solidFill>
            <a:schemeClr val="bg1">
              <a:lumMod val="95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10A7D81-869A-4F23-8641-A8EBDA24E28E}"/>
              </a:ext>
            </a:extLst>
          </p:cNvPr>
          <p:cNvSpPr/>
          <p:nvPr/>
        </p:nvSpPr>
        <p:spPr>
          <a:xfrm>
            <a:off x="2963584" y="1619056"/>
            <a:ext cx="1849459" cy="2213716"/>
          </a:xfrm>
          <a:prstGeom prst="roundRect">
            <a:avLst>
              <a:gd name="adj" fmla="val 2613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36D9B6F6-7928-4A4D-B813-69F6DDBE514B}"/>
              </a:ext>
            </a:extLst>
          </p:cNvPr>
          <p:cNvSpPr/>
          <p:nvPr/>
        </p:nvSpPr>
        <p:spPr>
          <a:xfrm>
            <a:off x="3034886" y="3059913"/>
            <a:ext cx="1733332" cy="308457"/>
          </a:xfrm>
          <a:prstGeom prst="roundRect">
            <a:avLst>
              <a:gd name="adj" fmla="val 5936"/>
            </a:avLst>
          </a:prstGeom>
          <a:solidFill>
            <a:srgbClr val="0880F8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EB800C-CD06-4CDE-8D71-85971C91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Workflow </a:t>
            </a:r>
            <a:r>
              <a:rPr lang="ko-KR" altLang="en-US" dirty="0" err="1"/>
              <a:t>엔진노드</a:t>
            </a:r>
            <a:r>
              <a:rPr lang="ko-KR" altLang="en-US" dirty="0"/>
              <a:t> 확장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10E888-6FEC-45C0-8991-DF0B4E99B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operator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개인 경우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1-1. </a:t>
            </a:r>
            <a:r>
              <a:rPr lang="ko-KR" altLang="en-US" dirty="0"/>
              <a:t>엔진 </a:t>
            </a:r>
            <a:r>
              <a:rPr lang="ko-KR" altLang="en-US" dirty="0" err="1"/>
              <a:t>호버</a:t>
            </a:r>
            <a:r>
              <a:rPr lang="ko-KR" altLang="en-US" dirty="0"/>
              <a:t> 시 기능 </a:t>
            </a:r>
            <a:r>
              <a:rPr lang="en-US" altLang="ko-KR" dirty="0"/>
              <a:t>tooltip </a:t>
            </a:r>
            <a:r>
              <a:rPr lang="ko-KR" altLang="en-US" dirty="0"/>
              <a:t>표시</a:t>
            </a:r>
            <a:r>
              <a:rPr lang="en-US" altLang="ko-KR" dirty="0"/>
              <a:t>, </a:t>
            </a:r>
            <a:r>
              <a:rPr lang="ko-KR" altLang="en-US" dirty="0"/>
              <a:t>버튼 </a:t>
            </a:r>
            <a:r>
              <a:rPr lang="ko-KR" altLang="en-US" dirty="0" err="1"/>
              <a:t>호버시</a:t>
            </a:r>
            <a:r>
              <a:rPr lang="ko-KR" altLang="en-US" dirty="0"/>
              <a:t> </a:t>
            </a:r>
            <a:r>
              <a:rPr lang="en-US" altLang="ko-KR" dirty="0"/>
              <a:t>label</a:t>
            </a:r>
            <a:r>
              <a:rPr lang="ko-KR" altLang="en-US" dirty="0"/>
              <a:t> 표시</a:t>
            </a:r>
            <a:endParaRPr lang="en-US" altLang="ko-KR" dirty="0"/>
          </a:p>
          <a:p>
            <a:pPr>
              <a:buFont typeface="+mj-lt"/>
              <a:buAutoNum type="arabicPeriod" startAt="2"/>
            </a:pPr>
            <a:r>
              <a:rPr lang="en-US" altLang="ko-KR" dirty="0"/>
              <a:t>operator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개 이상인 경우 </a:t>
            </a:r>
            <a:r>
              <a:rPr lang="en-US" altLang="ko-KR" dirty="0"/>
              <a:t>(</a:t>
            </a:r>
            <a:r>
              <a:rPr lang="ko-KR" altLang="en-US" dirty="0"/>
              <a:t>축소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  2-1. </a:t>
            </a:r>
            <a:r>
              <a:rPr lang="ko-KR" altLang="en-US" dirty="0"/>
              <a:t>여러 개의 컴포넌트가 추가되어 있는 경우 클릭 시 전체 리스트로 확장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2-2. </a:t>
            </a:r>
            <a:r>
              <a:rPr lang="ko-KR" altLang="en-US" dirty="0"/>
              <a:t>확장 가능한 엔진의 경우 하단에 버튼 표시</a:t>
            </a:r>
            <a:endParaRPr lang="en-US" altLang="ko-KR" dirty="0"/>
          </a:p>
          <a:p>
            <a:pPr>
              <a:buFont typeface="+mj-lt"/>
              <a:buAutoNum type="arabicPeriod" startAt="3"/>
            </a:pPr>
            <a:r>
              <a:rPr lang="en-US" altLang="ko-KR" dirty="0"/>
              <a:t>operator</a:t>
            </a:r>
            <a:r>
              <a:rPr lang="ko-KR" altLang="en-US" dirty="0"/>
              <a:t>가  </a:t>
            </a:r>
            <a:r>
              <a:rPr lang="en-US" altLang="ko-KR" dirty="0"/>
              <a:t>2</a:t>
            </a:r>
            <a:r>
              <a:rPr lang="ko-KR" altLang="en-US" dirty="0"/>
              <a:t>개 이상인 경우 </a:t>
            </a:r>
            <a:r>
              <a:rPr lang="en-US" altLang="ko-KR" dirty="0"/>
              <a:t>(</a:t>
            </a:r>
            <a:r>
              <a:rPr lang="ko-KR" altLang="en-US" dirty="0"/>
              <a:t>확장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  3-1. </a:t>
            </a:r>
            <a:r>
              <a:rPr lang="ko-KR" altLang="en-US" dirty="0"/>
              <a:t>실행 여부 확인을 위한 </a:t>
            </a:r>
            <a:r>
              <a:rPr lang="en-US" altLang="ko-KR" dirty="0" err="1"/>
              <a:t>progresss</a:t>
            </a:r>
            <a:r>
              <a:rPr lang="en-US" altLang="ko-KR" dirty="0"/>
              <a:t> bar. </a:t>
            </a:r>
            <a:r>
              <a:rPr lang="ko-KR" altLang="en-US" dirty="0"/>
              <a:t>엔진 단위로 </a:t>
            </a:r>
            <a:r>
              <a:rPr lang="ko-KR" altLang="en-US" dirty="0" err="1"/>
              <a:t>채워짐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3-2. </a:t>
            </a:r>
            <a:r>
              <a:rPr lang="ko-KR" altLang="en-US" dirty="0"/>
              <a:t>드래그로 영역 내 순서 이동 가능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3-3. </a:t>
            </a:r>
            <a:r>
              <a:rPr lang="ko-KR" altLang="en-US" dirty="0"/>
              <a:t>실행한 </a:t>
            </a:r>
            <a:r>
              <a:rPr lang="en-US" altLang="ko-KR" dirty="0" err="1"/>
              <a:t>operato</a:t>
            </a:r>
            <a:r>
              <a:rPr lang="ko-KR" altLang="en-US" dirty="0"/>
              <a:t>의 경우 최근 실행일 표시</a:t>
            </a:r>
            <a:endParaRPr lang="en-US" altLang="ko-KR" dirty="0"/>
          </a:p>
          <a:p>
            <a:pPr marL="177800" indent="0">
              <a:buNone/>
            </a:pPr>
            <a:r>
              <a:rPr lang="ko-KR" altLang="en-US" dirty="0"/>
              <a:t>형식 </a:t>
            </a:r>
            <a:r>
              <a:rPr lang="en-US" altLang="ko-KR" dirty="0"/>
              <a:t>: </a:t>
            </a:r>
            <a:r>
              <a:rPr lang="en-US" altLang="ko-KR" dirty="0" err="1"/>
              <a:t>yyyy</a:t>
            </a:r>
            <a:r>
              <a:rPr lang="en-US" altLang="ko-KR" dirty="0"/>
              <a:t>-mm-dd </a:t>
            </a:r>
            <a:r>
              <a:rPr lang="en-US" altLang="ko-KR" dirty="0" err="1"/>
              <a:t>hh:mm:ss</a:t>
            </a:r>
            <a:r>
              <a:rPr lang="en-US" altLang="ko-KR" dirty="0"/>
              <a:t> (</a:t>
            </a:r>
            <a:r>
              <a:rPr lang="ko-KR" altLang="en-US" dirty="0"/>
              <a:t>초단위까지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  3-4. </a:t>
            </a:r>
            <a:r>
              <a:rPr lang="ko-KR" altLang="en-US" dirty="0"/>
              <a:t>컴포넌트 클릭 시 기능 </a:t>
            </a:r>
            <a:r>
              <a:rPr lang="en-US" altLang="ko-KR" dirty="0"/>
              <a:t>tooltip, </a:t>
            </a:r>
            <a:r>
              <a:rPr lang="ko-KR" altLang="en-US" dirty="0"/>
              <a:t>버튼 </a:t>
            </a:r>
            <a:r>
              <a:rPr lang="ko-KR" altLang="en-US" dirty="0" err="1"/>
              <a:t>호버시</a:t>
            </a:r>
            <a:r>
              <a:rPr lang="ko-KR" altLang="en-US" dirty="0"/>
              <a:t> </a:t>
            </a:r>
            <a:r>
              <a:rPr lang="en-US" altLang="ko-KR" dirty="0"/>
              <a:t>label </a:t>
            </a:r>
            <a:r>
              <a:rPr lang="ko-KR" altLang="en-US" dirty="0"/>
              <a:t>표시</a:t>
            </a:r>
            <a:r>
              <a:rPr lang="en-US" altLang="ko-KR" dirty="0"/>
              <a:t>,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208F28-B78C-461A-982C-C3C2E5D3C6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02_02_</a:t>
            </a:r>
            <a:r>
              <a:rPr lang="ko-KR" altLang="en-US" dirty="0" err="1"/>
              <a:t>플로우차트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7A4110-653E-4E64-80D9-D260DF2146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엔진노드</a:t>
            </a:r>
            <a:r>
              <a:rPr lang="ko-KR" altLang="en-US" dirty="0"/>
              <a:t> 확장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6B9626-A948-4980-BB69-30ECDF462B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</a:t>
            </a:r>
            <a:r>
              <a:rPr lang="ko-KR" altLang="en-US" dirty="0"/>
              <a:t>작업화면</a:t>
            </a:r>
          </a:p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7C8F078-DD2A-4A33-BB13-25E162F9FA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B3048A4-31EC-425D-A4C4-862AD4ADBAB1}"/>
              </a:ext>
            </a:extLst>
          </p:cNvPr>
          <p:cNvSpPr/>
          <p:nvPr/>
        </p:nvSpPr>
        <p:spPr>
          <a:xfrm>
            <a:off x="6020343" y="3033799"/>
            <a:ext cx="1768984" cy="1576666"/>
          </a:xfrm>
          <a:prstGeom prst="roundRect">
            <a:avLst>
              <a:gd name="adj" fmla="val 1304"/>
            </a:avLst>
          </a:prstGeom>
          <a:solidFill>
            <a:srgbClr val="54A6FA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64097D-B7FB-450B-AE70-0DAC0E6E6446}"/>
              </a:ext>
            </a:extLst>
          </p:cNvPr>
          <p:cNvSpPr txBox="1"/>
          <p:nvPr/>
        </p:nvSpPr>
        <p:spPr>
          <a:xfrm>
            <a:off x="6042568" y="3068088"/>
            <a:ext cx="11913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KmeansOperator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A670E09-6687-4477-BC00-BA1D72EA6936}"/>
              </a:ext>
            </a:extLst>
          </p:cNvPr>
          <p:cNvGrpSpPr/>
          <p:nvPr/>
        </p:nvGrpSpPr>
        <p:grpSpPr>
          <a:xfrm>
            <a:off x="4987631" y="1963913"/>
            <a:ext cx="817381" cy="519696"/>
            <a:chOff x="5510570" y="2920860"/>
            <a:chExt cx="647472" cy="519696"/>
          </a:xfrm>
        </p:grpSpPr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712FC017-5827-422B-B035-C6D776D07499}"/>
                </a:ext>
              </a:extLst>
            </p:cNvPr>
            <p:cNvSpPr/>
            <p:nvPr/>
          </p:nvSpPr>
          <p:spPr>
            <a:xfrm>
              <a:off x="5580640" y="2920860"/>
              <a:ext cx="577402" cy="228781"/>
            </a:xfrm>
            <a:prstGeom prst="rightArrow">
              <a:avLst>
                <a:gd name="adj1" fmla="val 50000"/>
                <a:gd name="adj2" fmla="val 42997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accent1">
                    <a:lumMod val="45000"/>
                    <a:lumOff val="55000"/>
                  </a:schemeClr>
                </a:gs>
                <a:gs pos="100000">
                  <a:srgbClr val="0020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02B989-00FB-41D7-8099-DDBBA56F80FF}"/>
                </a:ext>
              </a:extLst>
            </p:cNvPr>
            <p:cNvSpPr txBox="1"/>
            <p:nvPr/>
          </p:nvSpPr>
          <p:spPr>
            <a:xfrm>
              <a:off x="5510570" y="3102002"/>
              <a:ext cx="6270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하단 버튼 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클릭 시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2E1538F-63EF-4FA4-8C16-F5180C867E0D}"/>
              </a:ext>
            </a:extLst>
          </p:cNvPr>
          <p:cNvSpPr txBox="1"/>
          <p:nvPr/>
        </p:nvSpPr>
        <p:spPr>
          <a:xfrm>
            <a:off x="6042567" y="3327256"/>
            <a:ext cx="1725737" cy="246221"/>
          </a:xfrm>
          <a:prstGeom prst="rect">
            <a:avLst/>
          </a:prstGeom>
          <a:solidFill>
            <a:srgbClr val="0880F8"/>
          </a:solidFill>
          <a:ln>
            <a:solidFill>
              <a:srgbClr val="0880F8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ColumnSelectOperator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9E388F-42DE-4EA9-A56E-FA3D32491CF0}"/>
              </a:ext>
            </a:extLst>
          </p:cNvPr>
          <p:cNvSpPr txBox="1"/>
          <p:nvPr/>
        </p:nvSpPr>
        <p:spPr>
          <a:xfrm>
            <a:off x="6042568" y="3586550"/>
            <a:ext cx="1524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GroupByFilterOperator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DD57C9-7E34-422E-84D9-2DA007053641}"/>
              </a:ext>
            </a:extLst>
          </p:cNvPr>
          <p:cNvSpPr txBox="1"/>
          <p:nvPr/>
        </p:nvSpPr>
        <p:spPr>
          <a:xfrm>
            <a:off x="6042568" y="3845781"/>
            <a:ext cx="14863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OrderByFilterOperator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547052-1EAD-455C-B5D2-3DE15665C2A6}"/>
              </a:ext>
            </a:extLst>
          </p:cNvPr>
          <p:cNvSpPr txBox="1"/>
          <p:nvPr/>
        </p:nvSpPr>
        <p:spPr>
          <a:xfrm>
            <a:off x="6042568" y="4105012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MinMaxScalingOper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4F3802-D7D0-4243-A169-BCD76815D171}"/>
              </a:ext>
            </a:extLst>
          </p:cNvPr>
          <p:cNvSpPr txBox="1"/>
          <p:nvPr/>
        </p:nvSpPr>
        <p:spPr>
          <a:xfrm>
            <a:off x="6042568" y="4364243"/>
            <a:ext cx="10102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PivotOperator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1CD528B-98AD-4AD7-8DE4-F34533BCCC91}"/>
              </a:ext>
            </a:extLst>
          </p:cNvPr>
          <p:cNvSpPr/>
          <p:nvPr/>
        </p:nvSpPr>
        <p:spPr>
          <a:xfrm>
            <a:off x="6020343" y="4648180"/>
            <a:ext cx="1768984" cy="314801"/>
          </a:xfrm>
          <a:prstGeom prst="roundRect">
            <a:avLst>
              <a:gd name="adj" fmla="val 5834"/>
            </a:avLst>
          </a:prstGeom>
          <a:solidFill>
            <a:srgbClr val="89CE59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FileMiniBatchWriter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10AE89D-A52F-4EE0-A476-E8B05DBBA344}"/>
              </a:ext>
            </a:extLst>
          </p:cNvPr>
          <p:cNvSpPr/>
          <p:nvPr/>
        </p:nvSpPr>
        <p:spPr>
          <a:xfrm>
            <a:off x="6020343" y="2688773"/>
            <a:ext cx="1768984" cy="314801"/>
          </a:xfrm>
          <a:prstGeom prst="roundRect">
            <a:avLst>
              <a:gd name="adj" fmla="val 5834"/>
            </a:avLst>
          </a:prstGeom>
          <a:solidFill>
            <a:srgbClr val="F9C454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SparkStreamController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E626C7F-3509-4279-8440-A47969EE3647}"/>
              </a:ext>
            </a:extLst>
          </p:cNvPr>
          <p:cNvSpPr/>
          <p:nvPr/>
        </p:nvSpPr>
        <p:spPr>
          <a:xfrm>
            <a:off x="6020343" y="2336949"/>
            <a:ext cx="1768984" cy="314801"/>
          </a:xfrm>
          <a:prstGeom prst="roundRect">
            <a:avLst>
              <a:gd name="adj" fmla="val 5834"/>
            </a:avLst>
          </a:prstGeom>
          <a:solidFill>
            <a:srgbClr val="FE7273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SimpleSparkRunner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4634F3B-0882-486E-8931-44E4D86A1102}"/>
              </a:ext>
            </a:extLst>
          </p:cNvPr>
          <p:cNvSpPr/>
          <p:nvPr/>
        </p:nvSpPr>
        <p:spPr>
          <a:xfrm>
            <a:off x="6020343" y="1986895"/>
            <a:ext cx="1768984" cy="314801"/>
          </a:xfrm>
          <a:prstGeom prst="roundRect">
            <a:avLst>
              <a:gd name="adj" fmla="val 5834"/>
            </a:avLst>
          </a:prstGeom>
          <a:solidFill>
            <a:srgbClr val="13BAA8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KafkaReader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E298096-C319-4E98-A5CD-4A94CC7274C8}"/>
              </a:ext>
            </a:extLst>
          </p:cNvPr>
          <p:cNvSpPr/>
          <p:nvPr/>
        </p:nvSpPr>
        <p:spPr>
          <a:xfrm>
            <a:off x="5984692" y="1619055"/>
            <a:ext cx="1849459" cy="3470042"/>
          </a:xfrm>
          <a:prstGeom prst="roundRect">
            <a:avLst>
              <a:gd name="adj" fmla="val 2613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BF36A4-7B81-48CC-AB44-310A9360F48A}"/>
              </a:ext>
            </a:extLst>
          </p:cNvPr>
          <p:cNvSpPr txBox="1"/>
          <p:nvPr/>
        </p:nvSpPr>
        <p:spPr>
          <a:xfrm>
            <a:off x="6390912" y="1676017"/>
            <a:ext cx="10278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[5] </a:t>
            </a:r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MiniBatch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923A9CD-5338-45C8-AE3C-88AA008F9A41}"/>
              </a:ext>
            </a:extLst>
          </p:cNvPr>
          <p:cNvSpPr/>
          <p:nvPr/>
        </p:nvSpPr>
        <p:spPr>
          <a:xfrm>
            <a:off x="2999234" y="3033799"/>
            <a:ext cx="1747989" cy="311065"/>
          </a:xfrm>
          <a:prstGeom prst="roundRect">
            <a:avLst>
              <a:gd name="adj" fmla="val 5897"/>
            </a:avLst>
          </a:prstGeom>
          <a:solidFill>
            <a:srgbClr val="54A6FA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531576-169D-4A8E-A07F-911DFAA5771C}"/>
              </a:ext>
            </a:extLst>
          </p:cNvPr>
          <p:cNvSpPr txBox="1"/>
          <p:nvPr/>
        </p:nvSpPr>
        <p:spPr>
          <a:xfrm>
            <a:off x="3021459" y="3068088"/>
            <a:ext cx="15188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KmeansOperator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9958869-9849-4313-AD29-2BDB22FDDAD3}"/>
              </a:ext>
            </a:extLst>
          </p:cNvPr>
          <p:cNvSpPr/>
          <p:nvPr/>
        </p:nvSpPr>
        <p:spPr>
          <a:xfrm>
            <a:off x="2999234" y="3394859"/>
            <a:ext cx="1768984" cy="314801"/>
          </a:xfrm>
          <a:prstGeom prst="roundRect">
            <a:avLst>
              <a:gd name="adj" fmla="val 5834"/>
            </a:avLst>
          </a:prstGeom>
          <a:solidFill>
            <a:srgbClr val="89CE59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FileMiniBatchWriter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06DD43A-3981-46B1-B457-E869F572C11D}"/>
              </a:ext>
            </a:extLst>
          </p:cNvPr>
          <p:cNvSpPr/>
          <p:nvPr/>
        </p:nvSpPr>
        <p:spPr>
          <a:xfrm>
            <a:off x="2999235" y="2688773"/>
            <a:ext cx="1768984" cy="314801"/>
          </a:xfrm>
          <a:prstGeom prst="roundRect">
            <a:avLst>
              <a:gd name="adj" fmla="val 5834"/>
            </a:avLst>
          </a:prstGeom>
          <a:solidFill>
            <a:srgbClr val="F9C454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SparkStreamController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DCF6FD5-6CF1-4793-BDD1-D7CF9F57EDE6}"/>
              </a:ext>
            </a:extLst>
          </p:cNvPr>
          <p:cNvSpPr/>
          <p:nvPr/>
        </p:nvSpPr>
        <p:spPr>
          <a:xfrm>
            <a:off x="2999235" y="2336949"/>
            <a:ext cx="1768984" cy="314801"/>
          </a:xfrm>
          <a:prstGeom prst="roundRect">
            <a:avLst>
              <a:gd name="adj" fmla="val 5834"/>
            </a:avLst>
          </a:prstGeom>
          <a:solidFill>
            <a:srgbClr val="FE7273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SimpleSparkRunner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53FABB3-8458-49FB-A77B-D47013DB374A}"/>
              </a:ext>
            </a:extLst>
          </p:cNvPr>
          <p:cNvSpPr/>
          <p:nvPr/>
        </p:nvSpPr>
        <p:spPr>
          <a:xfrm>
            <a:off x="2999235" y="1986895"/>
            <a:ext cx="1768984" cy="314801"/>
          </a:xfrm>
          <a:prstGeom prst="roundRect">
            <a:avLst>
              <a:gd name="adj" fmla="val 5834"/>
            </a:avLst>
          </a:prstGeom>
          <a:solidFill>
            <a:srgbClr val="13BAA8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KafkaReader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0B6482-0BF2-4FFE-B729-DA4C9437F54E}"/>
              </a:ext>
            </a:extLst>
          </p:cNvPr>
          <p:cNvSpPr txBox="1"/>
          <p:nvPr/>
        </p:nvSpPr>
        <p:spPr>
          <a:xfrm>
            <a:off x="3369804" y="1676017"/>
            <a:ext cx="10278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[5] </a:t>
            </a:r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MiniBatch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0" name="그래픽 59" descr="배지 팔로우 단색으로 채워진">
            <a:extLst>
              <a:ext uri="{FF2B5EF4-FFF2-40B4-BE49-F238E27FC236}">
                <a16:creationId xmlns:a16="http://schemas.microsoft.com/office/drawing/2014/main" id="{4D05EAC5-F2E1-4D8B-A82A-CFF9ABC14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8325" y="3702783"/>
            <a:ext cx="259976" cy="259976"/>
          </a:xfrm>
          <a:prstGeom prst="rect">
            <a:avLst/>
          </a:prstGeom>
        </p:spPr>
      </p:pic>
      <p:pic>
        <p:nvPicPr>
          <p:cNvPr id="62" name="그래픽 61" descr="배지 팔로우 취소 단색으로 채워진">
            <a:extLst>
              <a:ext uri="{FF2B5EF4-FFF2-40B4-BE49-F238E27FC236}">
                <a16:creationId xmlns:a16="http://schemas.microsoft.com/office/drawing/2014/main" id="{4F854E0D-E475-48AC-843C-369A6C08D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9821" y="4959498"/>
            <a:ext cx="259200" cy="259200"/>
          </a:xfrm>
          <a:prstGeom prst="rect">
            <a:avLst/>
          </a:prstGeom>
        </p:spPr>
      </p:pic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CABF17F-31C0-4C4C-B91D-F322AC53845F}"/>
              </a:ext>
            </a:extLst>
          </p:cNvPr>
          <p:cNvSpPr/>
          <p:nvPr/>
        </p:nvSpPr>
        <p:spPr>
          <a:xfrm>
            <a:off x="435610" y="3086410"/>
            <a:ext cx="1768984" cy="314801"/>
          </a:xfrm>
          <a:prstGeom prst="roundRect">
            <a:avLst>
              <a:gd name="adj" fmla="val 1304"/>
            </a:avLst>
          </a:prstGeom>
          <a:solidFill>
            <a:srgbClr val="54A6FA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367CFB-CAB0-4CD3-A48D-53F0BDF77AB4}"/>
              </a:ext>
            </a:extLst>
          </p:cNvPr>
          <p:cNvSpPr txBox="1"/>
          <p:nvPr/>
        </p:nvSpPr>
        <p:spPr>
          <a:xfrm>
            <a:off x="457834" y="3120699"/>
            <a:ext cx="15188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KmeansOperator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E8F36CB-1C1C-4CC6-8F6F-81417B1C71F3}"/>
              </a:ext>
            </a:extLst>
          </p:cNvPr>
          <p:cNvSpPr/>
          <p:nvPr/>
        </p:nvSpPr>
        <p:spPr>
          <a:xfrm>
            <a:off x="435609" y="3447470"/>
            <a:ext cx="1768984" cy="314801"/>
          </a:xfrm>
          <a:prstGeom prst="roundRect">
            <a:avLst>
              <a:gd name="adj" fmla="val 5834"/>
            </a:avLst>
          </a:prstGeom>
          <a:solidFill>
            <a:srgbClr val="89CE59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FileMiniBatchWriter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30D58C65-8FF5-4928-AF05-17CE49E3C23D}"/>
              </a:ext>
            </a:extLst>
          </p:cNvPr>
          <p:cNvSpPr/>
          <p:nvPr/>
        </p:nvSpPr>
        <p:spPr>
          <a:xfrm>
            <a:off x="435610" y="2741384"/>
            <a:ext cx="1768984" cy="314801"/>
          </a:xfrm>
          <a:prstGeom prst="roundRect">
            <a:avLst>
              <a:gd name="adj" fmla="val 5834"/>
            </a:avLst>
          </a:prstGeom>
          <a:solidFill>
            <a:srgbClr val="F9C454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SparkStreamController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274382B6-8E34-405B-88F2-39848ECA9ABF}"/>
              </a:ext>
            </a:extLst>
          </p:cNvPr>
          <p:cNvSpPr/>
          <p:nvPr/>
        </p:nvSpPr>
        <p:spPr>
          <a:xfrm>
            <a:off x="435610" y="2389560"/>
            <a:ext cx="1768984" cy="314801"/>
          </a:xfrm>
          <a:prstGeom prst="roundRect">
            <a:avLst>
              <a:gd name="adj" fmla="val 5834"/>
            </a:avLst>
          </a:prstGeom>
          <a:solidFill>
            <a:srgbClr val="FE7273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SimpleSparkRunner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9784DBD-33CC-4E80-A20C-322F53D2CC73}"/>
              </a:ext>
            </a:extLst>
          </p:cNvPr>
          <p:cNvSpPr/>
          <p:nvPr/>
        </p:nvSpPr>
        <p:spPr>
          <a:xfrm>
            <a:off x="435610" y="2039506"/>
            <a:ext cx="1768984" cy="314801"/>
          </a:xfrm>
          <a:prstGeom prst="roundRect">
            <a:avLst>
              <a:gd name="adj" fmla="val 5834"/>
            </a:avLst>
          </a:prstGeom>
          <a:solidFill>
            <a:srgbClr val="13BAA8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KafkaReader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649E3E9-DEA2-4031-A871-B11AEFE3C1C4}"/>
              </a:ext>
            </a:extLst>
          </p:cNvPr>
          <p:cNvSpPr txBox="1"/>
          <p:nvPr/>
        </p:nvSpPr>
        <p:spPr>
          <a:xfrm>
            <a:off x="806179" y="1728628"/>
            <a:ext cx="10278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[5] </a:t>
            </a:r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MiniBatch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FB90418-1E09-4CBC-BF23-822D9EC43D5B}"/>
              </a:ext>
            </a:extLst>
          </p:cNvPr>
          <p:cNvSpPr/>
          <p:nvPr/>
        </p:nvSpPr>
        <p:spPr>
          <a:xfrm flipH="1">
            <a:off x="7722951" y="3327256"/>
            <a:ext cx="45719" cy="246221"/>
          </a:xfrm>
          <a:prstGeom prst="rect">
            <a:avLst/>
          </a:prstGeom>
          <a:solidFill>
            <a:srgbClr val="0880F8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6E1C039-BF91-4EDE-821F-79FAB70E304C}"/>
              </a:ext>
            </a:extLst>
          </p:cNvPr>
          <p:cNvGrpSpPr/>
          <p:nvPr/>
        </p:nvGrpSpPr>
        <p:grpSpPr>
          <a:xfrm>
            <a:off x="6073524" y="3406175"/>
            <a:ext cx="45719" cy="101547"/>
            <a:chOff x="10745263" y="3589177"/>
            <a:chExt cx="140223" cy="115070"/>
          </a:xfrm>
          <a:solidFill>
            <a:schemeClr val="bg1"/>
          </a:solidFill>
        </p:grpSpPr>
        <p:sp>
          <p:nvSpPr>
            <p:cNvPr id="56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B678FB1F-A0D5-4A84-9484-2890898A6E83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F6FAD51E-586C-4EB3-9B04-9D481A14946D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13AABE30-D5D8-4CC1-B01C-9D2D87739219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" name="설명선: 왼쪽 화살표 8">
            <a:extLst>
              <a:ext uri="{FF2B5EF4-FFF2-40B4-BE49-F238E27FC236}">
                <a16:creationId xmlns:a16="http://schemas.microsoft.com/office/drawing/2014/main" id="{F3E7EC82-6BD2-4E11-9B61-460877307BAC}"/>
              </a:ext>
            </a:extLst>
          </p:cNvPr>
          <p:cNvSpPr/>
          <p:nvPr/>
        </p:nvSpPr>
        <p:spPr>
          <a:xfrm>
            <a:off x="7869800" y="3327255"/>
            <a:ext cx="1432447" cy="259295"/>
          </a:xfrm>
          <a:prstGeom prst="leftArrowCallout">
            <a:avLst>
              <a:gd name="adj1" fmla="val 23858"/>
              <a:gd name="adj2" fmla="val 11929"/>
              <a:gd name="adj3" fmla="val 18967"/>
              <a:gd name="adj4" fmla="val 96178"/>
            </a:avLst>
          </a:prstGeom>
          <a:solidFill>
            <a:schemeClr val="bg1"/>
          </a:solidFill>
          <a:ln w="317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1" name="그래픽 10" descr="설정 단색으로 채워진">
            <a:extLst>
              <a:ext uri="{FF2B5EF4-FFF2-40B4-BE49-F238E27FC236}">
                <a16:creationId xmlns:a16="http://schemas.microsoft.com/office/drawing/2014/main" id="{0497906D-4FED-4ED8-91D1-FFCB56D564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4333" y="3390045"/>
            <a:ext cx="162000" cy="1620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3CFA3C5-131C-4622-AAB2-CF34AB9182A7}"/>
              </a:ext>
            </a:extLst>
          </p:cNvPr>
          <p:cNvSpPr/>
          <p:nvPr/>
        </p:nvSpPr>
        <p:spPr>
          <a:xfrm>
            <a:off x="8004333" y="3573477"/>
            <a:ext cx="733531" cy="162213"/>
          </a:xfrm>
          <a:prstGeom prst="roundRect">
            <a:avLst>
              <a:gd name="adj" fmla="val 6667"/>
            </a:avLst>
          </a:prstGeom>
          <a:solidFill>
            <a:schemeClr val="tx1">
              <a:lumMod val="75000"/>
              <a:lumOff val="25000"/>
              <a:alpha val="72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Set property</a:t>
            </a:r>
          </a:p>
        </p:txBody>
      </p:sp>
      <p:pic>
        <p:nvPicPr>
          <p:cNvPr id="14" name="그래픽 13" descr="쓰레기 단색으로 채워진">
            <a:extLst>
              <a:ext uri="{FF2B5EF4-FFF2-40B4-BE49-F238E27FC236}">
                <a16:creationId xmlns:a16="http://schemas.microsoft.com/office/drawing/2014/main" id="{66C1DA97-F78F-4029-9475-E809D7A529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14693" y="3391907"/>
            <a:ext cx="162000" cy="162000"/>
          </a:xfrm>
          <a:prstGeom prst="rect">
            <a:avLst/>
          </a:prstGeom>
        </p:spPr>
      </p:pic>
      <p:pic>
        <p:nvPicPr>
          <p:cNvPr id="16" name="그래픽 15" descr="재생 단색으로 채워진">
            <a:extLst>
              <a:ext uri="{FF2B5EF4-FFF2-40B4-BE49-F238E27FC236}">
                <a16:creationId xmlns:a16="http://schemas.microsoft.com/office/drawing/2014/main" id="{DE32124A-29E0-4A85-A7B4-E7C0AF638D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25053" y="3394040"/>
            <a:ext cx="162000" cy="16200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5A6DC0C0-6047-4B8C-80FB-472CCEF1A9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45773" y="3394433"/>
            <a:ext cx="162000" cy="162000"/>
          </a:xfrm>
          <a:prstGeom prst="rect">
            <a:avLst/>
          </a:prstGeom>
        </p:spPr>
      </p:pic>
      <p:pic>
        <p:nvPicPr>
          <p:cNvPr id="32" name="그래픽 31" descr="다운로드 단색으로 채워진">
            <a:extLst>
              <a:ext uri="{FF2B5EF4-FFF2-40B4-BE49-F238E27FC236}">
                <a16:creationId xmlns:a16="http://schemas.microsoft.com/office/drawing/2014/main" id="{B9F517C1-3F92-4278-B0F5-0018D7B8F0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56131" y="3390045"/>
            <a:ext cx="162000" cy="162000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CA76F8E-1A8B-48D1-8BF9-105A723C9EEF}"/>
              </a:ext>
            </a:extLst>
          </p:cNvPr>
          <p:cNvCxnSpPr>
            <a:cxnSpLocks/>
          </p:cNvCxnSpPr>
          <p:nvPr/>
        </p:nvCxnSpPr>
        <p:spPr>
          <a:xfrm>
            <a:off x="6039392" y="3033798"/>
            <a:ext cx="0" cy="539679"/>
          </a:xfrm>
          <a:prstGeom prst="line">
            <a:avLst/>
          </a:prstGeom>
          <a:ln w="38100">
            <a:solidFill>
              <a:srgbClr val="00206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1ED261B-A647-4107-883A-75DD627ACAD9}"/>
              </a:ext>
            </a:extLst>
          </p:cNvPr>
          <p:cNvSpPr txBox="1"/>
          <p:nvPr/>
        </p:nvSpPr>
        <p:spPr>
          <a:xfrm>
            <a:off x="7862583" y="3774237"/>
            <a:ext cx="2209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Set property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Delete Component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Run Component (Operator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 표시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Component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우클릭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검색 팝업 표시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Preview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 완료시에만 표시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Download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 완료시에만 표시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6" name="그래픽 45" descr="추가 단색으로 채워진">
            <a:extLst>
              <a:ext uri="{FF2B5EF4-FFF2-40B4-BE49-F238E27FC236}">
                <a16:creationId xmlns:a16="http://schemas.microsoft.com/office/drawing/2014/main" id="{CE00C6E7-994F-4107-A581-78A6B4DFF8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35413" y="3390045"/>
            <a:ext cx="162000" cy="162000"/>
          </a:xfrm>
          <a:prstGeom prst="rect">
            <a:avLst/>
          </a:prstGeom>
        </p:spPr>
      </p:pic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329AEEC-3D3E-4521-AE9A-EF632CC1095B}"/>
              </a:ext>
            </a:extLst>
          </p:cNvPr>
          <p:cNvSpPr/>
          <p:nvPr/>
        </p:nvSpPr>
        <p:spPr>
          <a:xfrm>
            <a:off x="8002934" y="3393842"/>
            <a:ext cx="170207" cy="160065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F732CBD-6324-4DC7-B63F-1F99BB4876D4}"/>
              </a:ext>
            </a:extLst>
          </p:cNvPr>
          <p:cNvSpPr/>
          <p:nvPr/>
        </p:nvSpPr>
        <p:spPr>
          <a:xfrm>
            <a:off x="457834" y="3931634"/>
            <a:ext cx="1721421" cy="288642"/>
          </a:xfrm>
          <a:prstGeom prst="rect">
            <a:avLst/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00B65EEF-F912-4C07-8D3D-6CDEF509C410}"/>
              </a:ext>
            </a:extLst>
          </p:cNvPr>
          <p:cNvSpPr/>
          <p:nvPr/>
        </p:nvSpPr>
        <p:spPr>
          <a:xfrm>
            <a:off x="745945" y="4178963"/>
            <a:ext cx="1301056" cy="162213"/>
          </a:xfrm>
          <a:prstGeom prst="roundRect">
            <a:avLst>
              <a:gd name="adj" fmla="val 6667"/>
            </a:avLst>
          </a:prstGeom>
          <a:solidFill>
            <a:schemeClr val="tx1">
              <a:lumMod val="75000"/>
              <a:lumOff val="25000"/>
              <a:alpha val="72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Add after selected engine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FF0C5F9F-4E22-4A68-8D65-B28ED001D59D}"/>
              </a:ext>
            </a:extLst>
          </p:cNvPr>
          <p:cNvSpPr/>
          <p:nvPr/>
        </p:nvSpPr>
        <p:spPr>
          <a:xfrm>
            <a:off x="727879" y="3999328"/>
            <a:ext cx="170207" cy="160065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84" name="그래픽 83" descr="쓰레기 단색으로 채워진">
            <a:extLst>
              <a:ext uri="{FF2B5EF4-FFF2-40B4-BE49-F238E27FC236}">
                <a16:creationId xmlns:a16="http://schemas.microsoft.com/office/drawing/2014/main" id="{481668F7-17FE-464E-871E-6BB812D17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8593" y="3995531"/>
            <a:ext cx="162000" cy="162000"/>
          </a:xfrm>
          <a:prstGeom prst="rect">
            <a:avLst/>
          </a:prstGeom>
        </p:spPr>
      </p:pic>
      <p:pic>
        <p:nvPicPr>
          <p:cNvPr id="85" name="그래픽 84" descr="재생 단색으로 채워진">
            <a:extLst>
              <a:ext uri="{FF2B5EF4-FFF2-40B4-BE49-F238E27FC236}">
                <a16:creationId xmlns:a16="http://schemas.microsoft.com/office/drawing/2014/main" id="{1F986964-9E9F-46F5-A235-F3CDF5CD02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9027" y="3995531"/>
            <a:ext cx="162000" cy="162000"/>
          </a:xfrm>
          <a:prstGeom prst="rect">
            <a:avLst/>
          </a:prstGeom>
        </p:spPr>
      </p:pic>
      <p:pic>
        <p:nvPicPr>
          <p:cNvPr id="86" name="그래픽 85">
            <a:extLst>
              <a:ext uri="{FF2B5EF4-FFF2-40B4-BE49-F238E27FC236}">
                <a16:creationId xmlns:a16="http://schemas.microsoft.com/office/drawing/2014/main" id="{50797B3D-9E46-4F30-A18C-1E3ECFC2E2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78376" y="3995531"/>
            <a:ext cx="162000" cy="162000"/>
          </a:xfrm>
          <a:prstGeom prst="rect">
            <a:avLst/>
          </a:prstGeom>
        </p:spPr>
      </p:pic>
      <p:pic>
        <p:nvPicPr>
          <p:cNvPr id="87" name="그래픽 86" descr="다운로드 단색으로 채워진">
            <a:extLst>
              <a:ext uri="{FF2B5EF4-FFF2-40B4-BE49-F238E27FC236}">
                <a16:creationId xmlns:a16="http://schemas.microsoft.com/office/drawing/2014/main" id="{03E0DB8C-0495-4C4C-830B-D495333A9B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88159" y="3995531"/>
            <a:ext cx="162000" cy="162000"/>
          </a:xfrm>
          <a:prstGeom prst="rect">
            <a:avLst/>
          </a:prstGeom>
        </p:spPr>
      </p:pic>
      <p:pic>
        <p:nvPicPr>
          <p:cNvPr id="88" name="그래픽 87" descr="추가 단색으로 채워진">
            <a:extLst>
              <a:ext uri="{FF2B5EF4-FFF2-40B4-BE49-F238E27FC236}">
                <a16:creationId xmlns:a16="http://schemas.microsoft.com/office/drawing/2014/main" id="{E1D3ADD7-4E13-49AE-86D7-6A59343866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9461" y="3995531"/>
            <a:ext cx="162000" cy="1620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034AFEE-9E9E-4F0C-8491-FF527DAC12BD}"/>
              </a:ext>
            </a:extLst>
          </p:cNvPr>
          <p:cNvSpPr txBox="1"/>
          <p:nvPr/>
        </p:nvSpPr>
        <p:spPr>
          <a:xfrm>
            <a:off x="939244" y="3968809"/>
            <a:ext cx="162000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altLang="ko-KR" sz="8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123</a:t>
            </a:r>
            <a:endParaRPr lang="ko-KR" altLang="en-US" sz="8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037E3C8A-BAA5-4AF0-A6F1-0C27E29794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58810" y="3995531"/>
            <a:ext cx="162000" cy="162000"/>
          </a:xfrm>
          <a:prstGeom prst="rect">
            <a:avLst/>
          </a:prstGeom>
        </p:spPr>
      </p:pic>
      <p:pic>
        <p:nvPicPr>
          <p:cNvPr id="93" name="그래픽 92" descr="돋보기 단색으로 채워진">
            <a:extLst>
              <a:ext uri="{FF2B5EF4-FFF2-40B4-BE49-F238E27FC236}">
                <a16:creationId xmlns:a16="http://schemas.microsoft.com/office/drawing/2014/main" id="{3CB0595C-5952-4B72-816B-FD6998EF6D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18479" y="3989747"/>
            <a:ext cx="163199" cy="163199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E883FAA3-B42E-48D5-B1A4-65402BF4C210}"/>
              </a:ext>
            </a:extLst>
          </p:cNvPr>
          <p:cNvSpPr txBox="1"/>
          <p:nvPr/>
        </p:nvSpPr>
        <p:spPr>
          <a:xfrm>
            <a:off x="330082" y="4337710"/>
            <a:ext cx="18758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Show Engine Details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 after selected engine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Change engine order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Build selected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Duplicate engine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Delete engine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Preview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 완료시에만 표시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Download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 완료시에만 표시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2D2BC5C-A5B9-43A4-B83B-8EB563E1CC3D}"/>
              </a:ext>
            </a:extLst>
          </p:cNvPr>
          <p:cNvSpPr txBox="1"/>
          <p:nvPr/>
        </p:nvSpPr>
        <p:spPr>
          <a:xfrm>
            <a:off x="8393868" y="3169314"/>
            <a:ext cx="98135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yyyy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-mm-dd </a:t>
            </a:r>
            <a:r>
              <a:rPr lang="en-US" altLang="ko-KR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hh:mm:ss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16370E-3AAB-4730-A7D8-01F916F30DA7}"/>
              </a:ext>
            </a:extLst>
          </p:cNvPr>
          <p:cNvSpPr txBox="1"/>
          <p:nvPr/>
        </p:nvSpPr>
        <p:spPr>
          <a:xfrm>
            <a:off x="602375" y="1272648"/>
            <a:ext cx="1444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operator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 경우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11E39DE-46C7-43DF-A9ED-FF989063B0EB}"/>
              </a:ext>
            </a:extLst>
          </p:cNvPr>
          <p:cNvSpPr txBox="1"/>
          <p:nvPr/>
        </p:nvSpPr>
        <p:spPr>
          <a:xfrm>
            <a:off x="2828019" y="1276998"/>
            <a:ext cx="2089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operator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이상인 경우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축소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94BD9EE-16DF-4BBA-98B9-2E915152775C}"/>
              </a:ext>
            </a:extLst>
          </p:cNvPr>
          <p:cNvSpPr txBox="1"/>
          <p:nvPr/>
        </p:nvSpPr>
        <p:spPr>
          <a:xfrm>
            <a:off x="5860317" y="1276998"/>
            <a:ext cx="2089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operator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이상인 경우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F8FA3435-141A-4D2E-B839-2C49471B70F4}"/>
              </a:ext>
            </a:extLst>
          </p:cNvPr>
          <p:cNvSpPr/>
          <p:nvPr/>
        </p:nvSpPr>
        <p:spPr>
          <a:xfrm>
            <a:off x="443811" y="128997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1094574-104D-47EA-928B-5C98704A054B}"/>
              </a:ext>
            </a:extLst>
          </p:cNvPr>
          <p:cNvSpPr txBox="1"/>
          <p:nvPr/>
        </p:nvSpPr>
        <p:spPr>
          <a:xfrm>
            <a:off x="117041" y="3958409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6EFA219-B1B6-4C2F-991A-603851F16790}"/>
              </a:ext>
            </a:extLst>
          </p:cNvPr>
          <p:cNvSpPr/>
          <p:nvPr/>
        </p:nvSpPr>
        <p:spPr>
          <a:xfrm>
            <a:off x="2656593" y="129432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EAF14CD-7DBE-40F3-82CE-D5231ED39986}"/>
              </a:ext>
            </a:extLst>
          </p:cNvPr>
          <p:cNvSpPr/>
          <p:nvPr/>
        </p:nvSpPr>
        <p:spPr>
          <a:xfrm>
            <a:off x="5693185" y="129432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C89C809-36B8-4382-9B84-D455BEC7DDF4}"/>
              </a:ext>
            </a:extLst>
          </p:cNvPr>
          <p:cNvSpPr txBox="1"/>
          <p:nvPr/>
        </p:nvSpPr>
        <p:spPr>
          <a:xfrm>
            <a:off x="2545386" y="308103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8041BB3-2F25-44E5-BAAC-5E289FA08396}"/>
              </a:ext>
            </a:extLst>
          </p:cNvPr>
          <p:cNvSpPr txBox="1"/>
          <p:nvPr/>
        </p:nvSpPr>
        <p:spPr>
          <a:xfrm>
            <a:off x="3934951" y="3818236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C68B226-17E9-4342-872A-2C954829D0B9}"/>
              </a:ext>
            </a:extLst>
          </p:cNvPr>
          <p:cNvSpPr txBox="1"/>
          <p:nvPr/>
        </p:nvSpPr>
        <p:spPr>
          <a:xfrm>
            <a:off x="5702331" y="296343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D0290D6-2994-4135-AAA8-B07E2F56C503}"/>
              </a:ext>
            </a:extLst>
          </p:cNvPr>
          <p:cNvSpPr txBox="1"/>
          <p:nvPr/>
        </p:nvSpPr>
        <p:spPr>
          <a:xfrm>
            <a:off x="5924526" y="3501040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516E857-881F-4D6F-8B1D-5F5DD966D79A}"/>
              </a:ext>
            </a:extLst>
          </p:cNvPr>
          <p:cNvGrpSpPr/>
          <p:nvPr/>
        </p:nvGrpSpPr>
        <p:grpSpPr>
          <a:xfrm>
            <a:off x="10024840" y="4486427"/>
            <a:ext cx="2092378" cy="2089651"/>
            <a:chOff x="9981722" y="4681731"/>
            <a:chExt cx="2092378" cy="2089651"/>
          </a:xfrm>
        </p:grpSpPr>
        <p:pic>
          <p:nvPicPr>
            <p:cNvPr id="105" name="Picture 2" descr="Drag and Drop Affordances icon button symbol affordances mendix ui madewithxd drag and drop drop drag">
              <a:extLst>
                <a:ext uri="{FF2B5EF4-FFF2-40B4-BE49-F238E27FC236}">
                  <a16:creationId xmlns:a16="http://schemas.microsoft.com/office/drawing/2014/main" id="{CD8E3F4A-46FA-43B9-8194-65ACEDDCE5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71"/>
            <a:stretch/>
          </p:blipFill>
          <p:spPr bwMode="auto">
            <a:xfrm>
              <a:off x="9981722" y="4921448"/>
              <a:ext cx="2092378" cy="1849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78AB0C1-8777-463B-B534-D5CA3DE65424}"/>
                </a:ext>
              </a:extLst>
            </p:cNvPr>
            <p:cNvSpPr txBox="1"/>
            <p:nvPr/>
          </p:nvSpPr>
          <p:spPr>
            <a:xfrm>
              <a:off x="10313389" y="4681731"/>
              <a:ext cx="1513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&lt;</a:t>
              </a:r>
              <a:r>
                <a: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순서 정렬 참조 이미지</a:t>
              </a:r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FD29FB04-5243-4435-A12A-DA1119FB52C2}"/>
              </a:ext>
            </a:extLst>
          </p:cNvPr>
          <p:cNvSpPr txBox="1"/>
          <p:nvPr/>
        </p:nvSpPr>
        <p:spPr>
          <a:xfrm>
            <a:off x="9004671" y="3568460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3-4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9528FA6-4BC1-493E-A7BC-CFAC65D9DD97}"/>
              </a:ext>
            </a:extLst>
          </p:cNvPr>
          <p:cNvSpPr txBox="1"/>
          <p:nvPr/>
        </p:nvSpPr>
        <p:spPr>
          <a:xfrm>
            <a:off x="8131728" y="3130407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595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B800C-CD06-4CDE-8D71-85971C91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Workflow </a:t>
            </a:r>
            <a:r>
              <a:rPr lang="ko-KR" altLang="en-US" dirty="0"/>
              <a:t>엔진 상세 </a:t>
            </a:r>
            <a:r>
              <a:rPr lang="en-US" altLang="ko-KR" dirty="0"/>
              <a:t>(</a:t>
            </a:r>
            <a:r>
              <a:rPr lang="ko-KR" altLang="en-US" dirty="0"/>
              <a:t>컴포넌트 단위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10E888-6FEC-45C0-8991-DF0B4E99B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ko-KR" altLang="en-US" dirty="0"/>
              <a:t>선택한 엔진에 대한 상세 </a:t>
            </a:r>
            <a:r>
              <a:rPr lang="en-US" altLang="ko-KR" dirty="0"/>
              <a:t>flow </a:t>
            </a:r>
            <a:r>
              <a:rPr lang="ko-KR" altLang="en-US" dirty="0"/>
              <a:t>표현</a:t>
            </a:r>
            <a:endParaRPr lang="en-US" altLang="ko-KR" dirty="0"/>
          </a:p>
          <a:p>
            <a:r>
              <a:rPr lang="ko-KR" altLang="en-US" dirty="0"/>
              <a:t>엔진 전체와 연관되어 있는  컴포넌트의 경우 노드 연결 없이 상단에 표시함</a:t>
            </a:r>
            <a:endParaRPr lang="en-US" altLang="ko-KR" dirty="0"/>
          </a:p>
          <a:p>
            <a:r>
              <a:rPr lang="ko-KR" altLang="en-US" dirty="0"/>
              <a:t>실행한 </a:t>
            </a:r>
            <a:r>
              <a:rPr lang="en-US" altLang="ko-KR" dirty="0" err="1"/>
              <a:t>operato</a:t>
            </a:r>
            <a:r>
              <a:rPr lang="ko-KR" altLang="en-US" dirty="0"/>
              <a:t>의 경우 최근 실행일 표시</a:t>
            </a:r>
            <a:endParaRPr lang="en-US" altLang="ko-KR" dirty="0"/>
          </a:p>
          <a:p>
            <a:pPr marL="177800" indent="0">
              <a:buNone/>
            </a:pPr>
            <a:r>
              <a:rPr lang="ko-KR" altLang="en-US" dirty="0"/>
              <a:t>형식 </a:t>
            </a:r>
            <a:r>
              <a:rPr lang="en-US" altLang="ko-KR" dirty="0"/>
              <a:t>: </a:t>
            </a:r>
            <a:r>
              <a:rPr lang="en-US" altLang="ko-KR" dirty="0" err="1"/>
              <a:t>yyyy</a:t>
            </a:r>
            <a:r>
              <a:rPr lang="en-US" altLang="ko-KR" dirty="0"/>
              <a:t>-mm-dd </a:t>
            </a:r>
            <a:r>
              <a:rPr lang="en-US" altLang="ko-KR" dirty="0" err="1"/>
              <a:t>hh:mm:ss</a:t>
            </a:r>
            <a:r>
              <a:rPr lang="en-US" altLang="ko-KR" dirty="0"/>
              <a:t> (</a:t>
            </a:r>
            <a:r>
              <a:rPr lang="ko-KR" altLang="en-US" dirty="0"/>
              <a:t>초단위까지</a:t>
            </a:r>
            <a:r>
              <a:rPr lang="en-US" altLang="ko-KR" dirty="0"/>
              <a:t>)</a:t>
            </a:r>
          </a:p>
          <a:p>
            <a:pPr>
              <a:buAutoNum type="arabicPeriod" startAt="3"/>
            </a:pPr>
            <a:r>
              <a:rPr lang="ko-KR" altLang="en-US" dirty="0"/>
              <a:t>컴포넌트 클릭 시 기능 </a:t>
            </a:r>
            <a:r>
              <a:rPr lang="en-US" altLang="ko-KR" dirty="0"/>
              <a:t>tooltip, </a:t>
            </a:r>
            <a:r>
              <a:rPr lang="ko-KR" altLang="en-US" dirty="0"/>
              <a:t>버튼 </a:t>
            </a:r>
            <a:r>
              <a:rPr lang="ko-KR" altLang="en-US" dirty="0" err="1"/>
              <a:t>호버시</a:t>
            </a:r>
            <a:r>
              <a:rPr lang="ko-KR" altLang="en-US" dirty="0"/>
              <a:t> </a:t>
            </a:r>
            <a:r>
              <a:rPr lang="en-US" altLang="ko-KR" dirty="0"/>
              <a:t>label </a:t>
            </a:r>
            <a:r>
              <a:rPr lang="ko-KR" altLang="en-US" dirty="0"/>
              <a:t>표시</a:t>
            </a:r>
            <a:r>
              <a:rPr lang="en-US" altLang="ko-KR" dirty="0"/>
              <a:t>,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208F28-B78C-461A-982C-C3C2E5D3C6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02_02_</a:t>
            </a:r>
            <a:r>
              <a:rPr lang="ko-KR" altLang="en-US" dirty="0" err="1"/>
              <a:t>플로우차트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7A4110-653E-4E64-80D9-D260DF2146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엔진 상세</a:t>
            </a:r>
            <a:r>
              <a:rPr lang="en-US" altLang="ko-KR" dirty="0"/>
              <a:t>(</a:t>
            </a:r>
            <a:r>
              <a:rPr lang="ko-KR" altLang="en-US" dirty="0"/>
              <a:t>컴포넌트 단위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6B9626-A948-4980-BB69-30ECDF462B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</a:t>
            </a:r>
            <a:r>
              <a:rPr lang="ko-KR" altLang="en-US" dirty="0"/>
              <a:t>작업화면</a:t>
            </a:r>
          </a:p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7C8F078-DD2A-4A33-BB13-25E162F9FA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97B740B1-8705-454A-9309-CF85300704E4}"/>
              </a:ext>
            </a:extLst>
          </p:cNvPr>
          <p:cNvSpPr/>
          <p:nvPr/>
        </p:nvSpPr>
        <p:spPr>
          <a:xfrm>
            <a:off x="7280538" y="4166034"/>
            <a:ext cx="1768984" cy="314801"/>
          </a:xfrm>
          <a:prstGeom prst="roundRect">
            <a:avLst>
              <a:gd name="adj" fmla="val 5834"/>
            </a:avLst>
          </a:prstGeom>
          <a:solidFill>
            <a:srgbClr val="89CE59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FileMiniBatchWriter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F26284DB-FC97-43C5-94E0-1F90E4FDAF43}"/>
              </a:ext>
            </a:extLst>
          </p:cNvPr>
          <p:cNvSpPr/>
          <p:nvPr/>
        </p:nvSpPr>
        <p:spPr>
          <a:xfrm>
            <a:off x="607370" y="1271366"/>
            <a:ext cx="1768984" cy="314801"/>
          </a:xfrm>
          <a:prstGeom prst="roundRect">
            <a:avLst>
              <a:gd name="adj" fmla="val 5834"/>
            </a:avLst>
          </a:prstGeom>
          <a:solidFill>
            <a:srgbClr val="F9C454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SparkStreamController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E2621A18-96E1-45B9-92BD-EED5A94A0FF6}"/>
              </a:ext>
            </a:extLst>
          </p:cNvPr>
          <p:cNvSpPr/>
          <p:nvPr/>
        </p:nvSpPr>
        <p:spPr>
          <a:xfrm>
            <a:off x="2506498" y="1271366"/>
            <a:ext cx="1768984" cy="314801"/>
          </a:xfrm>
          <a:prstGeom prst="roundRect">
            <a:avLst>
              <a:gd name="adj" fmla="val 5834"/>
            </a:avLst>
          </a:prstGeom>
          <a:solidFill>
            <a:srgbClr val="FE7273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SimpleSparkRunner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D9857217-E49F-4A55-BDA5-ABB073599483}"/>
              </a:ext>
            </a:extLst>
          </p:cNvPr>
          <p:cNvSpPr/>
          <p:nvPr/>
        </p:nvSpPr>
        <p:spPr>
          <a:xfrm>
            <a:off x="607370" y="2812444"/>
            <a:ext cx="1768984" cy="314801"/>
          </a:xfrm>
          <a:prstGeom prst="roundRect">
            <a:avLst>
              <a:gd name="adj" fmla="val 5834"/>
            </a:avLst>
          </a:prstGeom>
          <a:solidFill>
            <a:srgbClr val="13BAA8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KafkaReader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33B1783B-0BDA-42E5-88CA-7CDDF4716907}"/>
              </a:ext>
            </a:extLst>
          </p:cNvPr>
          <p:cNvSpPr/>
          <p:nvPr/>
        </p:nvSpPr>
        <p:spPr>
          <a:xfrm>
            <a:off x="2636642" y="2812444"/>
            <a:ext cx="1768984" cy="314801"/>
          </a:xfrm>
          <a:prstGeom prst="roundRect">
            <a:avLst>
              <a:gd name="adj" fmla="val 5834"/>
            </a:avLst>
          </a:prstGeom>
          <a:solidFill>
            <a:srgbClr val="54A6FA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KmeansOperator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5B2E02E5-BDCB-409D-9B27-DBF2EF0B88BB}"/>
              </a:ext>
            </a:extLst>
          </p:cNvPr>
          <p:cNvSpPr/>
          <p:nvPr/>
        </p:nvSpPr>
        <p:spPr>
          <a:xfrm>
            <a:off x="4665914" y="2812444"/>
            <a:ext cx="1768984" cy="314801"/>
          </a:xfrm>
          <a:prstGeom prst="roundRect">
            <a:avLst>
              <a:gd name="adj" fmla="val 5834"/>
            </a:avLst>
          </a:prstGeom>
          <a:solidFill>
            <a:srgbClr val="54A6FA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GroupByFilterOperator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FC51A8C6-51B8-4436-ACE9-D4B29C83AB50}"/>
              </a:ext>
            </a:extLst>
          </p:cNvPr>
          <p:cNvSpPr/>
          <p:nvPr/>
        </p:nvSpPr>
        <p:spPr>
          <a:xfrm>
            <a:off x="6800340" y="2812444"/>
            <a:ext cx="1768984" cy="314801"/>
          </a:xfrm>
          <a:prstGeom prst="roundRect">
            <a:avLst>
              <a:gd name="adj" fmla="val 5834"/>
            </a:avLst>
          </a:prstGeom>
          <a:solidFill>
            <a:srgbClr val="54A6FA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OrderByFilterOperator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1EE93FEB-195F-4F58-976D-C7D5B5431339}"/>
              </a:ext>
            </a:extLst>
          </p:cNvPr>
          <p:cNvSpPr/>
          <p:nvPr/>
        </p:nvSpPr>
        <p:spPr>
          <a:xfrm>
            <a:off x="3142894" y="4166034"/>
            <a:ext cx="1768984" cy="314801"/>
          </a:xfrm>
          <a:prstGeom prst="roundRect">
            <a:avLst>
              <a:gd name="adj" fmla="val 5834"/>
            </a:avLst>
          </a:prstGeom>
          <a:solidFill>
            <a:srgbClr val="0880F8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MinMaxScalingOper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185DF8CA-8C09-43DD-A905-DF5271F81AB4}"/>
              </a:ext>
            </a:extLst>
          </p:cNvPr>
          <p:cNvSpPr/>
          <p:nvPr/>
        </p:nvSpPr>
        <p:spPr>
          <a:xfrm>
            <a:off x="5203446" y="4166034"/>
            <a:ext cx="1768984" cy="314801"/>
          </a:xfrm>
          <a:prstGeom prst="roundRect">
            <a:avLst>
              <a:gd name="adj" fmla="val 5834"/>
            </a:avLst>
          </a:prstGeom>
          <a:solidFill>
            <a:srgbClr val="54A6FA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PivotOperator</a:t>
            </a:r>
            <a:endParaRPr lang="ko-KR" altLang="en-US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56F27405-0684-465F-A9B6-2028358C9A46}"/>
              </a:ext>
            </a:extLst>
          </p:cNvPr>
          <p:cNvCxnSpPr>
            <a:cxnSpLocks/>
            <a:stCxn id="95" idx="3"/>
            <a:endCxn id="96" idx="1"/>
          </p:cNvCxnSpPr>
          <p:nvPr/>
        </p:nvCxnSpPr>
        <p:spPr>
          <a:xfrm>
            <a:off x="2376354" y="2969845"/>
            <a:ext cx="260288" cy="12700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040D7133-A210-4400-AFA1-5BE9BB9D1342}"/>
              </a:ext>
            </a:extLst>
          </p:cNvPr>
          <p:cNvCxnSpPr>
            <a:cxnSpLocks/>
            <a:stCxn id="96" idx="3"/>
            <a:endCxn id="115" idx="1"/>
          </p:cNvCxnSpPr>
          <p:nvPr/>
        </p:nvCxnSpPr>
        <p:spPr>
          <a:xfrm>
            <a:off x="4405626" y="2969845"/>
            <a:ext cx="260288" cy="12700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423A4B48-4130-49AD-BD5D-9F3AFC07BFDC}"/>
              </a:ext>
            </a:extLst>
          </p:cNvPr>
          <p:cNvCxnSpPr>
            <a:cxnSpLocks/>
            <a:stCxn id="115" idx="3"/>
            <a:endCxn id="116" idx="1"/>
          </p:cNvCxnSpPr>
          <p:nvPr/>
        </p:nvCxnSpPr>
        <p:spPr>
          <a:xfrm>
            <a:off x="6434898" y="2969845"/>
            <a:ext cx="365442" cy="12700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05EA5E3A-DFDD-4113-AF80-52B0242B379F}"/>
              </a:ext>
            </a:extLst>
          </p:cNvPr>
          <p:cNvCxnSpPr>
            <a:stCxn id="116" idx="3"/>
            <a:endCxn id="117" idx="1"/>
          </p:cNvCxnSpPr>
          <p:nvPr/>
        </p:nvCxnSpPr>
        <p:spPr>
          <a:xfrm flipH="1">
            <a:off x="3142894" y="2969845"/>
            <a:ext cx="5426430" cy="1353590"/>
          </a:xfrm>
          <a:prstGeom prst="curvedConnector5">
            <a:avLst>
              <a:gd name="adj1" fmla="val -4213"/>
              <a:gd name="adj2" fmla="val 50000"/>
              <a:gd name="adj3" fmla="val 104213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A676113A-ED54-4125-A024-B7EDF1BEFE10}"/>
              </a:ext>
            </a:extLst>
          </p:cNvPr>
          <p:cNvCxnSpPr>
            <a:cxnSpLocks/>
            <a:stCxn id="117" idx="3"/>
            <a:endCxn id="118" idx="1"/>
          </p:cNvCxnSpPr>
          <p:nvPr/>
        </p:nvCxnSpPr>
        <p:spPr>
          <a:xfrm>
            <a:off x="4911878" y="4323435"/>
            <a:ext cx="291568" cy="12700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38D863C0-EF51-491D-880D-28FD4743745E}"/>
              </a:ext>
            </a:extLst>
          </p:cNvPr>
          <p:cNvCxnSpPr>
            <a:cxnSpLocks/>
            <a:stCxn id="118" idx="3"/>
            <a:endCxn id="91" idx="1"/>
          </p:cNvCxnSpPr>
          <p:nvPr/>
        </p:nvCxnSpPr>
        <p:spPr>
          <a:xfrm>
            <a:off x="6972430" y="4323435"/>
            <a:ext cx="308108" cy="12700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AAE70E-868E-410D-B792-628CE4E1B961}"/>
              </a:ext>
            </a:extLst>
          </p:cNvPr>
          <p:cNvSpPr/>
          <p:nvPr/>
        </p:nvSpPr>
        <p:spPr>
          <a:xfrm>
            <a:off x="3142894" y="4504367"/>
            <a:ext cx="1353257" cy="288642"/>
          </a:xfrm>
          <a:prstGeom prst="rect">
            <a:avLst/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24" name="그래픽 23" descr="설정 단색으로 채워진">
            <a:extLst>
              <a:ext uri="{FF2B5EF4-FFF2-40B4-BE49-F238E27FC236}">
                <a16:creationId xmlns:a16="http://schemas.microsoft.com/office/drawing/2014/main" id="{C0C99F33-8284-48EC-AC9F-46CD9F2F2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9899" y="4557119"/>
            <a:ext cx="162000" cy="162000"/>
          </a:xfrm>
          <a:prstGeom prst="rect">
            <a:avLst/>
          </a:prstGeom>
        </p:spPr>
      </p:pic>
      <p:pic>
        <p:nvPicPr>
          <p:cNvPr id="26" name="그래픽 25" descr="쓰레기 단색으로 채워진">
            <a:extLst>
              <a:ext uri="{FF2B5EF4-FFF2-40B4-BE49-F238E27FC236}">
                <a16:creationId xmlns:a16="http://schemas.microsoft.com/office/drawing/2014/main" id="{A3A5570E-9F44-4720-916C-25A4558F9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0259" y="4558981"/>
            <a:ext cx="162000" cy="162000"/>
          </a:xfrm>
          <a:prstGeom prst="rect">
            <a:avLst/>
          </a:prstGeom>
        </p:spPr>
      </p:pic>
      <p:pic>
        <p:nvPicPr>
          <p:cNvPr id="27" name="그래픽 26" descr="재생 단색으로 채워진">
            <a:extLst>
              <a:ext uri="{FF2B5EF4-FFF2-40B4-BE49-F238E27FC236}">
                <a16:creationId xmlns:a16="http://schemas.microsoft.com/office/drawing/2014/main" id="{7D442009-A0E1-4030-90B7-F6E799042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40619" y="4561114"/>
            <a:ext cx="162000" cy="162000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2E811A2B-7693-4101-8617-8AE916CB27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1339" y="4561507"/>
            <a:ext cx="162000" cy="162000"/>
          </a:xfrm>
          <a:prstGeom prst="rect">
            <a:avLst/>
          </a:prstGeom>
        </p:spPr>
      </p:pic>
      <p:pic>
        <p:nvPicPr>
          <p:cNvPr id="29" name="그래픽 28" descr="다운로드 단색으로 채워진">
            <a:extLst>
              <a:ext uri="{FF2B5EF4-FFF2-40B4-BE49-F238E27FC236}">
                <a16:creationId xmlns:a16="http://schemas.microsoft.com/office/drawing/2014/main" id="{ADB7A092-22FB-4CDF-906C-024C13771D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71697" y="4557119"/>
            <a:ext cx="162000" cy="162000"/>
          </a:xfrm>
          <a:prstGeom prst="rect">
            <a:avLst/>
          </a:prstGeom>
        </p:spPr>
      </p:pic>
      <p:pic>
        <p:nvPicPr>
          <p:cNvPr id="30" name="그래픽 29" descr="추가 단색으로 채워진">
            <a:extLst>
              <a:ext uri="{FF2B5EF4-FFF2-40B4-BE49-F238E27FC236}">
                <a16:creationId xmlns:a16="http://schemas.microsoft.com/office/drawing/2014/main" id="{70BC7C95-74EA-4933-8AE1-4BB2C872AC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50979" y="4557119"/>
            <a:ext cx="162000" cy="162000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343DE21-B407-4697-B661-D45E83001A4B}"/>
              </a:ext>
            </a:extLst>
          </p:cNvPr>
          <p:cNvSpPr/>
          <p:nvPr/>
        </p:nvSpPr>
        <p:spPr>
          <a:xfrm>
            <a:off x="3218500" y="4560916"/>
            <a:ext cx="170207" cy="160065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B2D844A-1CCA-4FE8-A67C-2C513868545F}"/>
              </a:ext>
            </a:extLst>
          </p:cNvPr>
          <p:cNvSpPr/>
          <p:nvPr/>
        </p:nvSpPr>
        <p:spPr>
          <a:xfrm>
            <a:off x="3219899" y="4740551"/>
            <a:ext cx="729801" cy="162213"/>
          </a:xfrm>
          <a:prstGeom prst="roundRect">
            <a:avLst>
              <a:gd name="adj" fmla="val 6667"/>
            </a:avLst>
          </a:prstGeom>
          <a:solidFill>
            <a:schemeClr val="tx1">
              <a:lumMod val="75000"/>
              <a:lumOff val="25000"/>
              <a:alpha val="72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Set Property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024FD22-C72F-4A10-969D-B69516542518}"/>
              </a:ext>
            </a:extLst>
          </p:cNvPr>
          <p:cNvSpPr/>
          <p:nvPr/>
        </p:nvSpPr>
        <p:spPr>
          <a:xfrm>
            <a:off x="335014" y="132298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93507E-BEB2-448F-8358-64D7EFBA83E6}"/>
              </a:ext>
            </a:extLst>
          </p:cNvPr>
          <p:cNvSpPr txBox="1"/>
          <p:nvPr/>
        </p:nvSpPr>
        <p:spPr>
          <a:xfrm>
            <a:off x="3492268" y="2650826"/>
            <a:ext cx="98135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yyyy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-mm-dd </a:t>
            </a:r>
            <a:r>
              <a:rPr lang="en-US" altLang="ko-KR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hh:mm:ss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B1A68D-5E79-4977-8E3B-69E5353FD00E}"/>
              </a:ext>
            </a:extLst>
          </p:cNvPr>
          <p:cNvSpPr txBox="1"/>
          <p:nvPr/>
        </p:nvSpPr>
        <p:spPr>
          <a:xfrm>
            <a:off x="5505569" y="2650826"/>
            <a:ext cx="98135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yyyy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-mm-dd </a:t>
            </a:r>
            <a:r>
              <a:rPr lang="en-US" altLang="ko-KR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hh:mm:ss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CF9F58-4B19-44FB-8231-7BC6339CF623}"/>
              </a:ext>
            </a:extLst>
          </p:cNvPr>
          <p:cNvSpPr txBox="1"/>
          <p:nvPr/>
        </p:nvSpPr>
        <p:spPr>
          <a:xfrm>
            <a:off x="7659110" y="2650826"/>
            <a:ext cx="98135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yyyy</a:t>
            </a:r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-mm-dd </a:t>
            </a:r>
            <a:r>
              <a:rPr lang="en-US" altLang="ko-KR" sz="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hh:mm:ss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77C7119-555B-4065-9F37-FF6EE752DDFB}"/>
              </a:ext>
            </a:extLst>
          </p:cNvPr>
          <p:cNvSpPr/>
          <p:nvPr/>
        </p:nvSpPr>
        <p:spPr>
          <a:xfrm>
            <a:off x="3301766" y="263737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903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86C4CE-D138-4A16-8159-8808E60C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Workflow </a:t>
            </a:r>
            <a:r>
              <a:rPr lang="ko-KR" altLang="en-US" dirty="0"/>
              <a:t>줌인</a:t>
            </a:r>
            <a:r>
              <a:rPr lang="en-US" altLang="ko-KR" dirty="0"/>
              <a:t>/</a:t>
            </a:r>
            <a:r>
              <a:rPr lang="ko-KR" altLang="en-US" dirty="0"/>
              <a:t>아웃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A25121-6206-4B89-B407-BE77CCAA8D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엔진 맵</a:t>
            </a:r>
            <a:endParaRPr lang="en-US" altLang="ko-KR" dirty="0"/>
          </a:p>
          <a:p>
            <a:pPr indent="0">
              <a:buNone/>
            </a:pPr>
            <a:r>
              <a:rPr lang="ko-KR" altLang="en-US" dirty="0"/>
              <a:t>엔진을 클릭하는 경우 선택한 엔진으로 줌인</a:t>
            </a:r>
            <a:endParaRPr lang="en-US" altLang="ko-KR" dirty="0"/>
          </a:p>
          <a:p>
            <a:pPr indent="0">
              <a:buNone/>
            </a:pPr>
            <a:r>
              <a:rPr lang="ko-KR" altLang="en-US" dirty="0"/>
              <a:t>애니메이션 효과를 통해 엔진이 확대되어 내부 상세 컴포넌트를 보여준다는 느낌으로 함 </a:t>
            </a:r>
            <a:endParaRPr lang="en-US" altLang="ko-KR" dirty="0"/>
          </a:p>
          <a:p>
            <a:pPr>
              <a:buFont typeface="+mj-lt"/>
              <a:buAutoNum type="arabicPeriod" startAt="2"/>
            </a:pPr>
            <a:r>
              <a:rPr lang="ko-KR" altLang="en-US" dirty="0" err="1"/>
              <a:t>뒤로가기</a:t>
            </a:r>
            <a:r>
              <a:rPr lang="ko-KR" altLang="en-US" dirty="0"/>
              <a:t> 버튼</a:t>
            </a:r>
            <a:r>
              <a:rPr lang="en-US" altLang="ko-KR" dirty="0"/>
              <a:t>. </a:t>
            </a:r>
            <a:r>
              <a:rPr lang="ko-KR" altLang="en-US" dirty="0"/>
              <a:t>클릭 시 엔진 단위의 플로우 차트 표시</a:t>
            </a:r>
            <a:endParaRPr lang="en-US" altLang="ko-KR" dirty="0"/>
          </a:p>
          <a:p>
            <a:pPr>
              <a:buFont typeface="+mj-lt"/>
              <a:buAutoNum type="arabicPeriod" startAt="2"/>
            </a:pPr>
            <a:r>
              <a:rPr lang="ko-KR" altLang="en-US" dirty="0"/>
              <a:t>상세 플로우를 보고 있는 엔진 표시</a:t>
            </a:r>
            <a:endParaRPr lang="en-US" altLang="ko-KR" dirty="0"/>
          </a:p>
          <a:p>
            <a:pPr>
              <a:buFont typeface="+mj-lt"/>
              <a:buAutoNum type="arabicPeriod" startAt="2"/>
            </a:pPr>
            <a:r>
              <a:rPr lang="en-US" altLang="ko-KR" dirty="0"/>
              <a:t>operator </a:t>
            </a:r>
            <a:r>
              <a:rPr lang="ko-KR" altLang="en-US" dirty="0"/>
              <a:t>컴포넌트 내 순서를 변경하는 경우 설정 내용이 초기화할 수 있다는 </a:t>
            </a:r>
            <a:r>
              <a:rPr lang="ko-KR" altLang="en-US" dirty="0" err="1"/>
              <a:t>알림창</a:t>
            </a:r>
            <a:r>
              <a:rPr lang="ko-KR" altLang="en-US" dirty="0"/>
              <a:t> 표시</a:t>
            </a:r>
            <a:endParaRPr lang="en-US" altLang="ko-KR" dirty="0"/>
          </a:p>
          <a:p>
            <a:pPr>
              <a:buFont typeface="+mj-lt"/>
              <a:buAutoNum type="arabicPeriod" startAt="2"/>
            </a:pPr>
            <a:endParaRPr lang="en-US" altLang="ko-KR" dirty="0"/>
          </a:p>
          <a:p>
            <a:pPr>
              <a:buFont typeface="+mj-lt"/>
              <a:buAutoNum type="arabicPeriod" startAt="2"/>
            </a:pP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A19861-D8E1-4CB1-AD13-2FCA43FE42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02_02_</a:t>
            </a:r>
            <a:r>
              <a:rPr lang="ko-KR" altLang="en-US" dirty="0" err="1"/>
              <a:t>플로우차트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6AEC01-C041-4A10-ABB7-9E1EE41F3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workflow </a:t>
            </a:r>
            <a:r>
              <a:rPr lang="ko-KR" altLang="en-US" dirty="0"/>
              <a:t>줌인</a:t>
            </a:r>
            <a:r>
              <a:rPr lang="en-US" altLang="ko-KR" dirty="0"/>
              <a:t>/</a:t>
            </a:r>
            <a:r>
              <a:rPr lang="ko-KR" altLang="en-US" dirty="0"/>
              <a:t>아웃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D6D7E89-CB46-4A28-B9BB-8C9FBAF3C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</a:t>
            </a:r>
            <a:r>
              <a:rPr lang="ko-KR" altLang="en-US" dirty="0"/>
              <a:t>작업화면</a:t>
            </a:r>
          </a:p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BC3DFF7-0247-427C-8CD4-B248028985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B6CCD9-8AA9-4B2C-95FB-86109871D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320"/>
          <a:stretch/>
        </p:blipFill>
        <p:spPr>
          <a:xfrm>
            <a:off x="299700" y="907175"/>
            <a:ext cx="5660646" cy="30681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D0FCA33-6F3D-441D-8D65-108E4568A6C1}"/>
              </a:ext>
            </a:extLst>
          </p:cNvPr>
          <p:cNvSpPr/>
          <p:nvPr/>
        </p:nvSpPr>
        <p:spPr>
          <a:xfrm>
            <a:off x="3673895" y="1878197"/>
            <a:ext cx="967142" cy="113756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6C7644-AFFA-46F2-8F57-C924C39364C5}"/>
              </a:ext>
            </a:extLst>
          </p:cNvPr>
          <p:cNvGrpSpPr/>
          <p:nvPr/>
        </p:nvGrpSpPr>
        <p:grpSpPr>
          <a:xfrm>
            <a:off x="4513229" y="970777"/>
            <a:ext cx="1376393" cy="554429"/>
            <a:chOff x="5648973" y="1772306"/>
            <a:chExt cx="1376393" cy="5544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77A7BEA-1EB7-4DF7-BEF0-3F8EEFAADDCA}"/>
                </a:ext>
              </a:extLst>
            </p:cNvPr>
            <p:cNvSpPr/>
            <p:nvPr/>
          </p:nvSpPr>
          <p:spPr>
            <a:xfrm>
              <a:off x="5648973" y="1772306"/>
              <a:ext cx="1376393" cy="554429"/>
            </a:xfrm>
            <a:prstGeom prst="rect">
              <a:avLst/>
            </a:prstGeom>
            <a:pattFill prst="ltUpDiag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19A53C6-DE9C-4F4A-9314-864EBB03DA80}"/>
                </a:ext>
              </a:extLst>
            </p:cNvPr>
            <p:cNvSpPr/>
            <p:nvPr/>
          </p:nvSpPr>
          <p:spPr>
            <a:xfrm>
              <a:off x="5757233" y="1943696"/>
              <a:ext cx="239265" cy="24414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36FFB546-4D7C-4A4C-AA84-9D41107084A4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5996498" y="2065768"/>
              <a:ext cx="220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D7ECA0F-C9E9-4662-9D7E-0E2C4A7B94F1}"/>
                </a:ext>
              </a:extLst>
            </p:cNvPr>
            <p:cNvSpPr/>
            <p:nvPr/>
          </p:nvSpPr>
          <p:spPr>
            <a:xfrm>
              <a:off x="6217156" y="1943696"/>
              <a:ext cx="239265" cy="24414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64389F0-CCAF-4E27-8337-E3E195DD1814}"/>
                </a:ext>
              </a:extLst>
            </p:cNvPr>
            <p:cNvCxnSpPr>
              <a:cxnSpLocks/>
              <a:stCxn id="14" idx="3"/>
              <a:endCxn id="35" idx="1"/>
            </p:cNvCxnSpPr>
            <p:nvPr/>
          </p:nvCxnSpPr>
          <p:spPr>
            <a:xfrm>
              <a:off x="6456421" y="2065768"/>
              <a:ext cx="2052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FCD176F7-ADB0-457E-86A0-0DA22FAC20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35"/>
          <a:stretch/>
        </p:blipFill>
        <p:spPr>
          <a:xfrm>
            <a:off x="299700" y="4124410"/>
            <a:ext cx="5660646" cy="259071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454BF6F6-BD4D-4EDB-8515-C386172FE5D9}"/>
              </a:ext>
            </a:extLst>
          </p:cNvPr>
          <p:cNvGrpSpPr/>
          <p:nvPr/>
        </p:nvGrpSpPr>
        <p:grpSpPr>
          <a:xfrm>
            <a:off x="4503704" y="4183454"/>
            <a:ext cx="1376393" cy="554429"/>
            <a:chOff x="5648973" y="1772306"/>
            <a:chExt cx="1376393" cy="55442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E545417-81B9-44DD-A520-93F659F6058E}"/>
                </a:ext>
              </a:extLst>
            </p:cNvPr>
            <p:cNvSpPr/>
            <p:nvPr/>
          </p:nvSpPr>
          <p:spPr>
            <a:xfrm>
              <a:off x="5648973" y="1772306"/>
              <a:ext cx="1376393" cy="554429"/>
            </a:xfrm>
            <a:prstGeom prst="rect">
              <a:avLst/>
            </a:prstGeom>
            <a:pattFill prst="ltUpDiag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B6030A2-BCC3-4146-8151-791077B94548}"/>
                </a:ext>
              </a:extLst>
            </p:cNvPr>
            <p:cNvSpPr/>
            <p:nvPr/>
          </p:nvSpPr>
          <p:spPr>
            <a:xfrm>
              <a:off x="5757233" y="1943696"/>
              <a:ext cx="239265" cy="24414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9EBFD766-BEA9-4B35-8016-22906144F0EE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5996498" y="2065768"/>
              <a:ext cx="220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27B6287-8C06-4FEB-ADA2-49921F0A5E00}"/>
                </a:ext>
              </a:extLst>
            </p:cNvPr>
            <p:cNvSpPr/>
            <p:nvPr/>
          </p:nvSpPr>
          <p:spPr>
            <a:xfrm>
              <a:off x="6217156" y="1943696"/>
              <a:ext cx="239265" cy="24414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3BB268F-BBEE-4AFB-BCC8-C74E311B969E}"/>
                </a:ext>
              </a:extLst>
            </p:cNvPr>
            <p:cNvSpPr/>
            <p:nvPr/>
          </p:nvSpPr>
          <p:spPr>
            <a:xfrm>
              <a:off x="6677080" y="1943696"/>
              <a:ext cx="239265" cy="244144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3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E606E089-321F-4973-AF17-9F3C97DE49BD}"/>
                </a:ext>
              </a:extLst>
            </p:cNvPr>
            <p:cNvCxnSpPr>
              <a:cxnSpLocks/>
              <a:stCxn id="32" idx="3"/>
              <a:endCxn id="33" idx="1"/>
            </p:cNvCxnSpPr>
            <p:nvPr/>
          </p:nvCxnSpPr>
          <p:spPr>
            <a:xfrm>
              <a:off x="6456421" y="2065768"/>
              <a:ext cx="2206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2DD8FAE-4946-495F-9CE8-1382E03DA6F3}"/>
              </a:ext>
            </a:extLst>
          </p:cNvPr>
          <p:cNvSpPr/>
          <p:nvPr/>
        </p:nvSpPr>
        <p:spPr>
          <a:xfrm>
            <a:off x="5525928" y="1142167"/>
            <a:ext cx="239265" cy="244144"/>
          </a:xfrm>
          <a:prstGeom prst="roundRect">
            <a:avLst/>
          </a:prstGeom>
          <a:solidFill>
            <a:srgbClr val="A8BCC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C3812C-C176-4BDB-A58F-05CFC713BEA9}"/>
              </a:ext>
            </a:extLst>
          </p:cNvPr>
          <p:cNvSpPr/>
          <p:nvPr/>
        </p:nvSpPr>
        <p:spPr>
          <a:xfrm>
            <a:off x="6789759" y="907174"/>
            <a:ext cx="2807411" cy="1474075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396000" tIns="144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/>
              <a:t>Warning</a:t>
            </a:r>
          </a:p>
          <a:p>
            <a:pPr algn="l"/>
            <a:endParaRPr lang="en-US" altLang="ko-KR" sz="1000" dirty="0"/>
          </a:p>
          <a:p>
            <a:pPr algn="l"/>
            <a:r>
              <a:rPr lang="en-US" altLang="ko-KR" sz="1000" dirty="0"/>
              <a:t>the settings are initialized when you changed the order.</a:t>
            </a:r>
          </a:p>
          <a:p>
            <a:pPr algn="l"/>
            <a:r>
              <a:rPr lang="en-US" altLang="ko-KR" sz="1000" dirty="0"/>
              <a:t>Are you sure you want to change it?</a:t>
            </a:r>
          </a:p>
          <a:p>
            <a:pPr algn="l"/>
            <a:endParaRPr lang="en-US" altLang="ko-KR" sz="1000" dirty="0"/>
          </a:p>
          <a:p>
            <a:pPr algn="l"/>
            <a:endParaRPr lang="ko-KR" altLang="en-US" sz="1000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96D8629-1293-4B3C-8CA3-DD7DB08C5594}"/>
              </a:ext>
            </a:extLst>
          </p:cNvPr>
          <p:cNvSpPr/>
          <p:nvPr/>
        </p:nvSpPr>
        <p:spPr>
          <a:xfrm>
            <a:off x="8214553" y="2049647"/>
            <a:ext cx="576622" cy="254966"/>
          </a:xfrm>
          <a:prstGeom prst="roundRect">
            <a:avLst>
              <a:gd name="adj" fmla="val 11459"/>
            </a:avLst>
          </a:prstGeom>
          <a:solidFill>
            <a:schemeClr val="tx2">
              <a:lumMod val="7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OK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845977-1766-40EC-A1DB-B057BFA075AD}"/>
              </a:ext>
            </a:extLst>
          </p:cNvPr>
          <p:cNvSpPr/>
          <p:nvPr/>
        </p:nvSpPr>
        <p:spPr>
          <a:xfrm>
            <a:off x="8896817" y="2049647"/>
            <a:ext cx="576622" cy="254966"/>
          </a:xfrm>
          <a:prstGeom prst="roundRect">
            <a:avLst>
              <a:gd name="adj" fmla="val 11459"/>
            </a:avLst>
          </a:prstGeom>
          <a:noFill/>
          <a:ln w="5615" cap="flat">
            <a:solidFill>
              <a:schemeClr val="bg2"/>
            </a:solidFill>
            <a:prstDash val="solid"/>
            <a:miter/>
          </a:ln>
        </p:spPr>
        <p:txBody>
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/>
              <a:t>Cancel</a:t>
            </a:r>
            <a:endParaRPr lang="ko-KR" altLang="en-US" sz="1000" dirty="0"/>
          </a:p>
        </p:txBody>
      </p:sp>
      <p:pic>
        <p:nvPicPr>
          <p:cNvPr id="45" name="그래픽 44" descr="닫기 윤곽선">
            <a:extLst>
              <a:ext uri="{FF2B5EF4-FFF2-40B4-BE49-F238E27FC236}">
                <a16:creationId xmlns:a16="http://schemas.microsoft.com/office/drawing/2014/main" id="{63B2CFDA-823F-45FA-B035-1DA4BA4C5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4118" y="954676"/>
            <a:ext cx="199321" cy="199321"/>
          </a:xfrm>
          <a:prstGeom prst="rect">
            <a:avLst/>
          </a:prstGeom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34F45DF7-5511-4D2F-A105-29E3DD6C554C}"/>
              </a:ext>
            </a:extLst>
          </p:cNvPr>
          <p:cNvSpPr/>
          <p:nvPr/>
        </p:nvSpPr>
        <p:spPr>
          <a:xfrm rot="5400000">
            <a:off x="2699454" y="3833342"/>
            <a:ext cx="723013" cy="630607"/>
          </a:xfrm>
          <a:prstGeom prst="rightArrow">
            <a:avLst>
              <a:gd name="adj1" fmla="val 50000"/>
              <a:gd name="adj2" fmla="val 42997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5017F4-8FEB-4A3D-9996-B702BF9534D0}"/>
              </a:ext>
            </a:extLst>
          </p:cNvPr>
          <p:cNvSpPr txBox="1"/>
          <p:nvPr/>
        </p:nvSpPr>
        <p:spPr>
          <a:xfrm>
            <a:off x="2110111" y="3620170"/>
            <a:ext cx="20473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더블 클릭 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엔진 단위로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Zoom in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D7BE8D-FE64-40C6-AF09-8469AD2BB922}"/>
              </a:ext>
            </a:extLst>
          </p:cNvPr>
          <p:cNvSpPr txBox="1"/>
          <p:nvPr/>
        </p:nvSpPr>
        <p:spPr>
          <a:xfrm>
            <a:off x="298689" y="4183454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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6452E41-4778-49E2-91F4-DA25BCA397BC}"/>
              </a:ext>
            </a:extLst>
          </p:cNvPr>
          <p:cNvSpPr/>
          <p:nvPr/>
        </p:nvSpPr>
        <p:spPr>
          <a:xfrm>
            <a:off x="4340262" y="115845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2D22FFC-B9C6-437D-AD18-10E2B4774F13}"/>
              </a:ext>
            </a:extLst>
          </p:cNvPr>
          <p:cNvSpPr/>
          <p:nvPr/>
        </p:nvSpPr>
        <p:spPr>
          <a:xfrm>
            <a:off x="574008" y="421616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2046F08-7337-4AAA-990F-FBE46470DADC}"/>
              </a:ext>
            </a:extLst>
          </p:cNvPr>
          <p:cNvSpPr/>
          <p:nvPr/>
        </p:nvSpPr>
        <p:spPr>
          <a:xfrm>
            <a:off x="5525928" y="405757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3DE6F8D-E788-4899-BFCC-735693D7716A}"/>
              </a:ext>
            </a:extLst>
          </p:cNvPr>
          <p:cNvSpPr/>
          <p:nvPr/>
        </p:nvSpPr>
        <p:spPr>
          <a:xfrm>
            <a:off x="6741365" y="63876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CAF1B6-5E1F-4309-BA46-F459A1596A5B}"/>
              </a:ext>
            </a:extLst>
          </p:cNvPr>
          <p:cNvCxnSpPr>
            <a:cxnSpLocks/>
          </p:cNvCxnSpPr>
          <p:nvPr/>
        </p:nvCxnSpPr>
        <p:spPr>
          <a:xfrm flipH="1">
            <a:off x="4430700" y="1444354"/>
            <a:ext cx="166251" cy="154145"/>
          </a:xfrm>
          <a:prstGeom prst="straightConnector1">
            <a:avLst/>
          </a:prstGeom>
          <a:ln>
            <a:headEnd type="triangl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2D89655-9FC3-40F4-8BD8-EB781D510891}"/>
              </a:ext>
            </a:extLst>
          </p:cNvPr>
          <p:cNvSpPr txBox="1"/>
          <p:nvPr/>
        </p:nvSpPr>
        <p:spPr>
          <a:xfrm>
            <a:off x="4460161" y="1482926"/>
            <a:ext cx="976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rPr>
              <a:t>크기 조절 가능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A6E215B-FC1B-450B-B84C-68CB40F17365}"/>
              </a:ext>
            </a:extLst>
          </p:cNvPr>
          <p:cNvGrpSpPr/>
          <p:nvPr/>
        </p:nvGrpSpPr>
        <p:grpSpPr>
          <a:xfrm>
            <a:off x="4669089" y="610231"/>
            <a:ext cx="1933994" cy="479366"/>
            <a:chOff x="6939089" y="3975360"/>
            <a:chExt cx="1933994" cy="479366"/>
          </a:xfrm>
        </p:grpSpPr>
        <p:sp>
          <p:nvSpPr>
            <p:cNvPr id="26" name="설명선: 아래쪽 화살표 25">
              <a:extLst>
                <a:ext uri="{FF2B5EF4-FFF2-40B4-BE49-F238E27FC236}">
                  <a16:creationId xmlns:a16="http://schemas.microsoft.com/office/drawing/2014/main" id="{9FABB1B0-104A-4F32-8375-97CF272E1066}"/>
                </a:ext>
              </a:extLst>
            </p:cNvPr>
            <p:cNvSpPr/>
            <p:nvPr/>
          </p:nvSpPr>
          <p:spPr>
            <a:xfrm>
              <a:off x="6939089" y="3975360"/>
              <a:ext cx="1933994" cy="479366"/>
            </a:xfrm>
            <a:prstGeom prst="downArrowCallout">
              <a:avLst>
                <a:gd name="adj1" fmla="val 30274"/>
                <a:gd name="adj2" fmla="val 15137"/>
                <a:gd name="adj3" fmla="val 22445"/>
                <a:gd name="adj4" fmla="val 77555"/>
              </a:avLst>
            </a:prstGeom>
            <a:solidFill>
              <a:schemeClr val="tx1">
                <a:lumMod val="75000"/>
                <a:lumOff val="25000"/>
                <a:alpha val="78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4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800" dirty="0">
                  <a:solidFill>
                    <a:schemeClr val="bg1"/>
                  </a:solidFill>
                </a:rPr>
                <a:t>You can see the flow for one engine.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49" name="그래픽 48" descr="닫기 윤곽선">
              <a:extLst>
                <a:ext uri="{FF2B5EF4-FFF2-40B4-BE49-F238E27FC236}">
                  <a16:creationId xmlns:a16="http://schemas.microsoft.com/office/drawing/2014/main" id="{15E35046-8FAD-49EC-BD13-FC310E169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24172" y="4008003"/>
              <a:ext cx="123511" cy="123511"/>
            </a:xfrm>
            <a:prstGeom prst="rect">
              <a:avLst/>
            </a:prstGeom>
          </p:spPr>
        </p:pic>
      </p:grpSp>
      <p:pic>
        <p:nvPicPr>
          <p:cNvPr id="50" name="그래픽 49" descr="경고 윤곽선">
            <a:extLst>
              <a:ext uri="{FF2B5EF4-FFF2-40B4-BE49-F238E27FC236}">
                <a16:creationId xmlns:a16="http://schemas.microsoft.com/office/drawing/2014/main" id="{B2B14B01-4834-4D55-AC5E-938B04E7DA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52936" y="1142167"/>
            <a:ext cx="169200" cy="1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9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48D6AC77-3BEA-445A-B06A-A1E9296D4C24}"/>
              </a:ext>
            </a:extLst>
          </p:cNvPr>
          <p:cNvSpPr/>
          <p:nvPr/>
        </p:nvSpPr>
        <p:spPr>
          <a:xfrm>
            <a:off x="2337208" y="3606628"/>
            <a:ext cx="200298" cy="437024"/>
          </a:xfrm>
          <a:prstGeom prst="roundRect">
            <a:avLst/>
          </a:prstGeom>
          <a:solidFill>
            <a:schemeClr val="bg1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dirty="0"/>
              <a:t>&lt;</a:t>
            </a:r>
            <a:endParaRPr lang="ko-KR" altLang="en-US" sz="1000" dirty="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7C1D2F8-9870-4657-AF4B-2548AFC088B4}"/>
              </a:ext>
            </a:extLst>
          </p:cNvPr>
          <p:cNvSpPr/>
          <p:nvPr/>
        </p:nvSpPr>
        <p:spPr>
          <a:xfrm>
            <a:off x="437174" y="1006774"/>
            <a:ext cx="1958400" cy="5636733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ABCF3A-7355-41B1-A6BF-2CF12ADD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054E75-9574-410F-92B3-EC4C9D35F4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컴포넌트 검색</a:t>
            </a:r>
            <a:r>
              <a:rPr lang="en-US" altLang="ko-KR" dirty="0"/>
              <a:t>. </a:t>
            </a:r>
            <a:r>
              <a:rPr lang="ko-KR" altLang="en-US" dirty="0"/>
              <a:t>커서 표시 시 하단은 검색 결과 영역으로 변경</a:t>
            </a:r>
            <a:endParaRPr lang="en-US" altLang="ko-KR" dirty="0"/>
          </a:p>
          <a:p>
            <a:pPr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1-1.  </a:t>
            </a:r>
            <a:r>
              <a:rPr lang="ko-KR" altLang="en-US" dirty="0"/>
              <a:t>최근 사용 컴포넌트 </a:t>
            </a:r>
            <a:r>
              <a:rPr lang="en-US" altLang="ko-KR" dirty="0"/>
              <a:t>10</a:t>
            </a:r>
            <a:r>
              <a:rPr lang="ko-KR" altLang="en-US" dirty="0"/>
              <a:t>개 표시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1-2.  </a:t>
            </a:r>
            <a:r>
              <a:rPr lang="ko-KR" altLang="en-US" dirty="0"/>
              <a:t>각각 컴포넌트별로 최근 </a:t>
            </a:r>
            <a:r>
              <a:rPr lang="en-US" altLang="ko-KR" dirty="0"/>
              <a:t>30</a:t>
            </a:r>
            <a:r>
              <a:rPr lang="ko-KR" altLang="en-US" dirty="0"/>
              <a:t>일간 가장 많이 사용한 컴포넌트 </a:t>
            </a:r>
            <a:r>
              <a:rPr lang="en-US" altLang="ko-KR" dirty="0"/>
              <a:t>10</a:t>
            </a:r>
            <a:r>
              <a:rPr lang="ko-KR" altLang="en-US" dirty="0"/>
              <a:t>개 추천 </a:t>
            </a:r>
            <a:r>
              <a:rPr lang="en-US" altLang="ko-KR" dirty="0"/>
              <a:t>(</a:t>
            </a:r>
            <a:r>
              <a:rPr lang="ko-KR" altLang="en-US" dirty="0"/>
              <a:t>최근과 추천은 중복될 수 있음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1-3.</a:t>
            </a:r>
            <a:r>
              <a:rPr lang="ko-KR" altLang="en-US" dirty="0"/>
              <a:t> 컴포넌트 관리 및 요청 버튼</a:t>
            </a:r>
            <a:endParaRPr lang="en-US" altLang="ko-KR" dirty="0"/>
          </a:p>
          <a:p>
            <a:pPr marL="176213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사용자의 경우 관리자에게 컴포넌트 등록 추가 요청 버튼 표시</a:t>
            </a:r>
            <a:endParaRPr lang="en-US" altLang="ko-KR" dirty="0"/>
          </a:p>
          <a:p>
            <a:pPr marL="176213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관리자의 경우 컴포넌트 설정 관리 화면으로 이동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1-4. </a:t>
            </a:r>
            <a:r>
              <a:rPr lang="ko-KR" altLang="en-US" dirty="0"/>
              <a:t>검색 키워드가 포함되어 있는 유형만 활성화</a:t>
            </a:r>
            <a:endParaRPr lang="en-US" altLang="ko-KR" dirty="0"/>
          </a:p>
          <a:p>
            <a:pPr>
              <a:buFont typeface="+mj-lt"/>
              <a:buAutoNum type="arabicPeriod" startAt="2"/>
            </a:pPr>
            <a:r>
              <a:rPr lang="ko-KR" altLang="en-US" dirty="0"/>
              <a:t>컴포넌트 </a:t>
            </a:r>
            <a:r>
              <a:rPr lang="ko-KR" altLang="en-US" dirty="0" err="1"/>
              <a:t>우클릭</a:t>
            </a:r>
            <a:r>
              <a:rPr lang="ko-KR" altLang="en-US" dirty="0"/>
              <a:t> 이벤트 발생 시 빠른 검색 창 팝업 표시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2-1. </a:t>
            </a:r>
            <a:r>
              <a:rPr lang="ko-KR" altLang="en-US" dirty="0"/>
              <a:t>컴포넌트 추천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6213" indent="0">
              <a:buNone/>
            </a:pPr>
            <a:r>
              <a:rPr lang="ko-KR" altLang="en-US" dirty="0"/>
              <a:t>범용적으로 자주 사용하는 컴포넌트 </a:t>
            </a:r>
            <a:r>
              <a:rPr lang="en-US" altLang="ko-KR" dirty="0"/>
              <a:t>or </a:t>
            </a:r>
            <a:r>
              <a:rPr lang="ko-KR" altLang="en-US" dirty="0"/>
              <a:t>선택한 컴포넌트 아래에 사용 가능한 컴포넌트 표시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2-3. </a:t>
            </a:r>
            <a:r>
              <a:rPr lang="ko-KR" altLang="en-US" dirty="0"/>
              <a:t>컴포넌트 검색 결과</a:t>
            </a:r>
            <a:r>
              <a:rPr lang="en-US" altLang="ko-KR" dirty="0"/>
              <a:t>. operator</a:t>
            </a:r>
            <a:r>
              <a:rPr lang="ko-KR" altLang="en-US" dirty="0"/>
              <a:t>의 경우 상위 개념으로 </a:t>
            </a:r>
            <a:r>
              <a:rPr lang="ko-KR" altLang="en-US" dirty="0" err="1"/>
              <a:t>그룹핑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2-4.   </a:t>
            </a:r>
            <a:r>
              <a:rPr lang="ko-KR" altLang="en-US" dirty="0"/>
              <a:t>검색 개수가 많아지는 경우</a:t>
            </a:r>
            <a:r>
              <a:rPr lang="en-US" altLang="ko-KR" dirty="0"/>
              <a:t> </a:t>
            </a:r>
            <a:r>
              <a:rPr lang="ko-KR" altLang="en-US" dirty="0"/>
              <a:t>검색 결과를 좌측 컴포넌트 영역에  적용</a:t>
            </a:r>
            <a:endParaRPr lang="en-US" altLang="ko-KR" dirty="0"/>
          </a:p>
          <a:p>
            <a:pPr>
              <a:buFont typeface="+mj-lt"/>
              <a:buAutoNum type="arabicPeriod" startAt="3"/>
            </a:pPr>
            <a:r>
              <a:rPr lang="ko-KR" altLang="en-US" dirty="0"/>
              <a:t>컴포넌트 유형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3-1. </a:t>
            </a:r>
            <a:r>
              <a:rPr lang="ko-KR" altLang="en-US" dirty="0"/>
              <a:t>유형에 속하는 컴포넌트가  </a:t>
            </a:r>
            <a:r>
              <a:rPr lang="en-US" altLang="ko-KR" dirty="0"/>
              <a:t>1</a:t>
            </a:r>
            <a:r>
              <a:rPr lang="ko-KR" altLang="en-US" dirty="0"/>
              <a:t>개인 경우는 자동 추가</a:t>
            </a:r>
            <a:r>
              <a:rPr lang="en-US" altLang="ko-KR" dirty="0"/>
              <a:t>, </a:t>
            </a:r>
            <a:r>
              <a:rPr lang="ko-KR" altLang="en-US" dirty="0"/>
              <a:t>버튼 비활성화 처리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유형 단위 컴포넌트 </a:t>
            </a:r>
            <a:r>
              <a:rPr lang="ko-KR" altLang="en-US" dirty="0" err="1"/>
              <a:t>그룹핑</a:t>
            </a:r>
            <a:r>
              <a:rPr lang="en-US" altLang="ko-KR" dirty="0"/>
              <a:t>.,(Operator</a:t>
            </a:r>
            <a:r>
              <a:rPr lang="ko-KR" altLang="en-US" dirty="0"/>
              <a:t>의 경우 트리 구조로 구성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  4-1. </a:t>
            </a:r>
            <a:r>
              <a:rPr lang="ko-KR" altLang="en-US" dirty="0"/>
              <a:t>그룹 별 컴포넌트 개수 표시</a:t>
            </a: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C53BBC-8E22-4220-B907-47ABFF9094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02_03_</a:t>
            </a:r>
            <a:r>
              <a:rPr lang="ko-KR" altLang="en-US" dirty="0"/>
              <a:t>컴포넌트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5F834A-7C4C-4444-A362-A366BC3309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컴포넌트 조회 및 검색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4E82416-74A5-45CC-A12A-9F6817CD52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</a:t>
            </a:r>
            <a:r>
              <a:rPr lang="ko-KR" altLang="en-US" dirty="0"/>
              <a:t>작업화면</a:t>
            </a:r>
          </a:p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05ED11-6467-4479-9A77-28766E01D8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CBD17D-083D-4CF1-ABF4-D4F723478FB3}"/>
              </a:ext>
            </a:extLst>
          </p:cNvPr>
          <p:cNvSpPr/>
          <p:nvPr/>
        </p:nvSpPr>
        <p:spPr>
          <a:xfrm>
            <a:off x="4617154" y="1301536"/>
            <a:ext cx="1972302" cy="2764759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C14D03-A377-497D-8FAF-1F24CA1BC95B}"/>
              </a:ext>
            </a:extLst>
          </p:cNvPr>
          <p:cNvSpPr txBox="1"/>
          <p:nvPr/>
        </p:nvSpPr>
        <p:spPr>
          <a:xfrm>
            <a:off x="4624730" y="1309561"/>
            <a:ext cx="1964731" cy="1941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lIns="0" tIns="0" rIns="0" bIns="72000" rtlCol="0">
            <a:noAutofit/>
          </a:bodyPr>
          <a:lstStyle/>
          <a:p>
            <a:pPr algn="l"/>
            <a:r>
              <a:rPr lang="en-US" altLang="ko-KR" sz="12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Components</a:t>
            </a:r>
            <a:endParaRPr lang="ko-KR" altLang="en-US" sz="1200" spc="-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ECFBA5-F7B5-4755-92B8-2B5398A29C8F}"/>
              </a:ext>
            </a:extLst>
          </p:cNvPr>
          <p:cNvSpPr/>
          <p:nvPr/>
        </p:nvSpPr>
        <p:spPr>
          <a:xfrm>
            <a:off x="4617161" y="1496355"/>
            <a:ext cx="1972301" cy="25761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8E347C-E72C-4907-A247-9E212CE2B053}"/>
              </a:ext>
            </a:extLst>
          </p:cNvPr>
          <p:cNvSpPr txBox="1"/>
          <p:nvPr/>
        </p:nvSpPr>
        <p:spPr>
          <a:xfrm>
            <a:off x="4571773" y="1449648"/>
            <a:ext cx="234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0807DE-0272-4475-B4E0-7946F98E7F0B}"/>
              </a:ext>
            </a:extLst>
          </p:cNvPr>
          <p:cNvGrpSpPr/>
          <p:nvPr/>
        </p:nvGrpSpPr>
        <p:grpSpPr>
          <a:xfrm>
            <a:off x="6414149" y="1556710"/>
            <a:ext cx="161164" cy="161164"/>
            <a:chOff x="6647789" y="3759978"/>
            <a:chExt cx="180368" cy="18036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1A8D453-8DAD-49DA-8C7F-267A2118BA61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20" name="그래픽 19" descr="돋보기 윤곽선">
              <a:extLst>
                <a:ext uri="{FF2B5EF4-FFF2-40B4-BE49-F238E27FC236}">
                  <a16:creationId xmlns:a16="http://schemas.microsoft.com/office/drawing/2014/main" id="{4555FA45-285D-4F32-B643-97886D8B3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D30F82B-D7EE-47B2-AB2B-CCE3B1426163}"/>
              </a:ext>
            </a:extLst>
          </p:cNvPr>
          <p:cNvSpPr txBox="1"/>
          <p:nvPr/>
        </p:nvSpPr>
        <p:spPr>
          <a:xfrm>
            <a:off x="4581899" y="1731305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Recent use</a:t>
            </a:r>
            <a:endParaRPr lang="ko-KR" altLang="en-US" sz="800" spc="-6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3F922-BB78-4F47-A39B-CAC457091737}"/>
              </a:ext>
            </a:extLst>
          </p:cNvPr>
          <p:cNvSpPr txBox="1"/>
          <p:nvPr/>
        </p:nvSpPr>
        <p:spPr>
          <a:xfrm>
            <a:off x="4634457" y="1900549"/>
            <a:ext cx="129394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9" indent="-171459">
              <a:buFont typeface="Arial" panose="020B0604020202020204" pitchFamily="34" charset="0"/>
              <a:buChar char="•"/>
            </a:pPr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FileBatchReader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9" indent="-171459">
              <a:buFont typeface="Arial" panose="020B0604020202020204" pitchFamily="34" charset="0"/>
              <a:buChar char="•"/>
            </a:pPr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HttpServerReader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9" indent="-171459">
              <a:buFont typeface="Arial" panose="020B0604020202020204" pitchFamily="34" charset="0"/>
              <a:buChar char="•"/>
            </a:pPr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KafkaReader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FE3041-62CC-448E-A1FD-78457323A420}"/>
              </a:ext>
            </a:extLst>
          </p:cNvPr>
          <p:cNvSpPr txBox="1"/>
          <p:nvPr/>
        </p:nvSpPr>
        <p:spPr>
          <a:xfrm>
            <a:off x="4581894" y="2497828"/>
            <a:ext cx="7149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Recommend</a:t>
            </a:r>
            <a:endParaRPr lang="ko-KR" altLang="en-US" sz="800" spc="-6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5ECA6B-DF05-4A9E-908E-950A055A5950}"/>
              </a:ext>
            </a:extLst>
          </p:cNvPr>
          <p:cNvSpPr txBox="1"/>
          <p:nvPr/>
        </p:nvSpPr>
        <p:spPr>
          <a:xfrm>
            <a:off x="4625665" y="2669331"/>
            <a:ext cx="129394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9" indent="-171459">
              <a:buFont typeface="Arial" panose="020B0604020202020204" pitchFamily="34" charset="0"/>
              <a:buChar char="•"/>
            </a:pPr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FileBatchReader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9" indent="-171459">
              <a:buFont typeface="Arial" panose="020B0604020202020204" pitchFamily="34" charset="0"/>
              <a:buChar char="•"/>
            </a:pPr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HttpServerReader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9" indent="-171459">
              <a:buFont typeface="Arial" panose="020B0604020202020204" pitchFamily="34" charset="0"/>
              <a:buChar char="•"/>
            </a:pPr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KafkaReader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" name="그래픽 32" descr="기타 단색으로 채워진">
            <a:extLst>
              <a:ext uri="{FF2B5EF4-FFF2-40B4-BE49-F238E27FC236}">
                <a16:creationId xmlns:a16="http://schemas.microsoft.com/office/drawing/2014/main" id="{71119BE3-08AB-48B6-9876-87317388C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100948" y="2407020"/>
            <a:ext cx="135064" cy="135064"/>
          </a:xfrm>
          <a:prstGeom prst="rect">
            <a:avLst/>
          </a:prstGeom>
        </p:spPr>
      </p:pic>
      <p:pic>
        <p:nvPicPr>
          <p:cNvPr id="34" name="그래픽 33" descr="기타 단색으로 채워진">
            <a:extLst>
              <a:ext uri="{FF2B5EF4-FFF2-40B4-BE49-F238E27FC236}">
                <a16:creationId xmlns:a16="http://schemas.microsoft.com/office/drawing/2014/main" id="{3B0B961E-CFEA-4A51-BFF1-045377B73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100948" y="3154371"/>
            <a:ext cx="135064" cy="135064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A40316-D812-4705-BA6C-C64D760C182A}"/>
              </a:ext>
            </a:extLst>
          </p:cNvPr>
          <p:cNvSpPr/>
          <p:nvPr/>
        </p:nvSpPr>
        <p:spPr>
          <a:xfrm>
            <a:off x="6991076" y="2052880"/>
            <a:ext cx="1972302" cy="211250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BAE462-60C2-411A-AE34-6DB001BF137E}"/>
              </a:ext>
            </a:extLst>
          </p:cNvPr>
          <p:cNvSpPr txBox="1"/>
          <p:nvPr/>
        </p:nvSpPr>
        <p:spPr>
          <a:xfrm>
            <a:off x="6998654" y="2051759"/>
            <a:ext cx="1964731" cy="1941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lIns="0" tIns="0" rIns="0" bIns="72000" rtlCol="0">
            <a:noAutofit/>
          </a:bodyPr>
          <a:lstStyle/>
          <a:p>
            <a:pPr algn="l"/>
            <a:r>
              <a:rPr lang="en-US" altLang="ko-KR" sz="1200" spc="-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Components</a:t>
            </a:r>
            <a:endParaRPr lang="ko-KR" altLang="en-US" sz="1200" spc="-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7AA9A2-DFD4-4549-A259-5C0AB5419C4F}"/>
              </a:ext>
            </a:extLst>
          </p:cNvPr>
          <p:cNvSpPr/>
          <p:nvPr/>
        </p:nvSpPr>
        <p:spPr>
          <a:xfrm>
            <a:off x="6991083" y="2238553"/>
            <a:ext cx="1972301" cy="25761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9DB818-52CC-41E1-8195-EA5CF6369EA4}"/>
              </a:ext>
            </a:extLst>
          </p:cNvPr>
          <p:cNvSpPr txBox="1"/>
          <p:nvPr/>
        </p:nvSpPr>
        <p:spPr>
          <a:xfrm>
            <a:off x="6966653" y="2232332"/>
            <a:ext cx="4491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Vect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5623A1-DDA1-4204-9E32-36D4EECFED5E}"/>
              </a:ext>
            </a:extLst>
          </p:cNvPr>
          <p:cNvSpPr txBox="1"/>
          <p:nvPr/>
        </p:nvSpPr>
        <p:spPr>
          <a:xfrm>
            <a:off x="6808372" y="1278802"/>
            <a:ext cx="24224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i="1" dirty="0">
                <a:solidFill>
                  <a:schemeClr val="bg1"/>
                </a:solidFill>
                <a:highlight>
                  <a:srgbClr val="000080"/>
                </a:highlight>
              </a:rPr>
              <a:t>관리자에게  </a:t>
            </a:r>
            <a:r>
              <a:rPr lang="en-US" altLang="ko-KR" sz="900" i="1" dirty="0">
                <a:solidFill>
                  <a:schemeClr val="bg1"/>
                </a:solidFill>
                <a:highlight>
                  <a:srgbClr val="000080"/>
                </a:highlight>
              </a:rPr>
              <a:t>Component </a:t>
            </a:r>
            <a:r>
              <a:rPr lang="ko-KR" altLang="en-US" sz="900" i="1" dirty="0">
                <a:solidFill>
                  <a:schemeClr val="bg1"/>
                </a:solidFill>
                <a:highlight>
                  <a:srgbClr val="000080"/>
                </a:highlight>
              </a:rPr>
              <a:t>등록 추가 요청 하기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31491F-0323-4C7F-8E47-F1574413BE7A}"/>
              </a:ext>
            </a:extLst>
          </p:cNvPr>
          <p:cNvSpPr txBox="1"/>
          <p:nvPr/>
        </p:nvSpPr>
        <p:spPr>
          <a:xfrm>
            <a:off x="6427176" y="2166212"/>
            <a:ext cx="5774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i="1" dirty="0">
                <a:solidFill>
                  <a:schemeClr val="bg1"/>
                </a:solidFill>
                <a:highlight>
                  <a:srgbClr val="000080"/>
                </a:highlight>
              </a:rPr>
              <a:t> 결과  </a:t>
            </a:r>
            <a:r>
              <a:rPr lang="en-US" altLang="ko-KR" sz="900" i="1" dirty="0">
                <a:solidFill>
                  <a:schemeClr val="bg1"/>
                </a:solidFill>
                <a:highlight>
                  <a:srgbClr val="000080"/>
                </a:highlight>
              </a:rPr>
              <a:t>.</a:t>
            </a:r>
            <a:r>
              <a:rPr lang="ko-KR" altLang="en-US" sz="900" i="1" dirty="0">
                <a:solidFill>
                  <a:schemeClr val="bg1"/>
                </a:solidFill>
                <a:highlight>
                  <a:srgbClr val="000080"/>
                </a:highlight>
              </a:rPr>
              <a:t>  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DCBCAF0-51FB-456E-9358-BA94A7F3801C}"/>
              </a:ext>
            </a:extLst>
          </p:cNvPr>
          <p:cNvGrpSpPr/>
          <p:nvPr/>
        </p:nvGrpSpPr>
        <p:grpSpPr>
          <a:xfrm>
            <a:off x="7309501" y="2264793"/>
            <a:ext cx="243978" cy="200055"/>
            <a:chOff x="9598156" y="2677790"/>
            <a:chExt cx="243978" cy="200055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0874EEE-1B14-4EEE-BC93-3B6EE157852E}"/>
                </a:ext>
              </a:extLst>
            </p:cNvPr>
            <p:cNvSpPr/>
            <p:nvPr/>
          </p:nvSpPr>
          <p:spPr>
            <a:xfrm>
              <a:off x="9661201" y="2728238"/>
              <a:ext cx="108718" cy="10871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34C36D-3F8A-454B-B69F-FE572C48A33A}"/>
                </a:ext>
              </a:extLst>
            </p:cNvPr>
            <p:cNvSpPr txBox="1"/>
            <p:nvPr/>
          </p:nvSpPr>
          <p:spPr>
            <a:xfrm>
              <a:off x="9598156" y="2677790"/>
              <a:ext cx="24397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7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X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7801D26-821D-47AC-897B-22A477CA9F74}"/>
              </a:ext>
            </a:extLst>
          </p:cNvPr>
          <p:cNvSpPr txBox="1"/>
          <p:nvPr/>
        </p:nvSpPr>
        <p:spPr>
          <a:xfrm>
            <a:off x="7219485" y="1524399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i="1" dirty="0">
                <a:solidFill>
                  <a:schemeClr val="bg1"/>
                </a:solidFill>
                <a:highlight>
                  <a:srgbClr val="000080"/>
                </a:highlight>
              </a:rPr>
              <a:t>(</a:t>
            </a:r>
            <a:r>
              <a:rPr lang="ko-KR" altLang="en-US" sz="900" i="1" dirty="0">
                <a:solidFill>
                  <a:schemeClr val="bg1"/>
                </a:solidFill>
                <a:highlight>
                  <a:srgbClr val="000080"/>
                </a:highlight>
              </a:rPr>
              <a:t>권한</a:t>
            </a:r>
            <a:r>
              <a:rPr lang="en-US" altLang="ko-KR" sz="900" i="1" dirty="0">
                <a:solidFill>
                  <a:schemeClr val="bg1"/>
                </a:solidFill>
                <a:highlight>
                  <a:srgbClr val="000080"/>
                </a:highlight>
              </a:rPr>
              <a:t>) </a:t>
            </a:r>
            <a:r>
              <a:rPr lang="ko-KR" altLang="en-US" sz="900" i="1" dirty="0">
                <a:solidFill>
                  <a:schemeClr val="bg1"/>
                </a:solidFill>
                <a:highlight>
                  <a:srgbClr val="000080"/>
                </a:highlight>
              </a:rPr>
              <a:t>관리자만 보이도록 함</a:t>
            </a:r>
            <a:r>
              <a:rPr lang="en-US" altLang="ko-KR" sz="900" i="1" dirty="0">
                <a:solidFill>
                  <a:schemeClr val="bg1"/>
                </a:solidFill>
                <a:highlight>
                  <a:srgbClr val="000080"/>
                </a:highlight>
              </a:rPr>
              <a:t>.</a:t>
            </a:r>
          </a:p>
          <a:p>
            <a:r>
              <a:rPr lang="en-US" altLang="ko-KR" sz="900" i="1" dirty="0">
                <a:solidFill>
                  <a:schemeClr val="bg1"/>
                </a:solidFill>
                <a:highlight>
                  <a:srgbClr val="000080"/>
                </a:highlight>
              </a:rPr>
              <a:t>Component </a:t>
            </a:r>
            <a:r>
              <a:rPr lang="ko-KR" altLang="en-US" sz="900" i="1" dirty="0">
                <a:solidFill>
                  <a:schemeClr val="bg1"/>
                </a:solidFill>
                <a:highlight>
                  <a:srgbClr val="000080"/>
                </a:highlight>
              </a:rPr>
              <a:t>설정 관리 화면으로 이동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E70B962-1D2A-40F2-98C0-72797F843BB7}"/>
              </a:ext>
            </a:extLst>
          </p:cNvPr>
          <p:cNvGrpSpPr/>
          <p:nvPr/>
        </p:nvGrpSpPr>
        <p:grpSpPr>
          <a:xfrm>
            <a:off x="5990347" y="1309641"/>
            <a:ext cx="587690" cy="200055"/>
            <a:chOff x="6452581" y="3540915"/>
            <a:chExt cx="587690" cy="20005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B32C448-7A82-43F2-BC94-9453478EC391}"/>
                </a:ext>
              </a:extLst>
            </p:cNvPr>
            <p:cNvSpPr txBox="1"/>
            <p:nvPr/>
          </p:nvSpPr>
          <p:spPr>
            <a:xfrm>
              <a:off x="6452581" y="3540915"/>
              <a:ext cx="51007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Request</a:t>
              </a:r>
              <a:endParaRPr lang="ko-KR" altLang="en-US" sz="700" dirty="0"/>
            </a:p>
          </p:txBody>
        </p:sp>
        <p:pic>
          <p:nvPicPr>
            <p:cNvPr id="66" name="그래픽 65" descr="문서 단색으로 채워진">
              <a:extLst>
                <a:ext uri="{FF2B5EF4-FFF2-40B4-BE49-F238E27FC236}">
                  <a16:creationId xmlns:a16="http://schemas.microsoft.com/office/drawing/2014/main" id="{BFF9D7C1-40E9-4838-B3C1-DA8218C99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71237" y="3548790"/>
              <a:ext cx="169034" cy="169034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235240B-A109-48AA-B2BE-6120E9DE2EEE}"/>
              </a:ext>
            </a:extLst>
          </p:cNvPr>
          <p:cNvGrpSpPr/>
          <p:nvPr/>
        </p:nvGrpSpPr>
        <p:grpSpPr>
          <a:xfrm>
            <a:off x="8787338" y="2291660"/>
            <a:ext cx="161164" cy="161164"/>
            <a:chOff x="6647789" y="3759978"/>
            <a:chExt cx="180368" cy="180368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4C54075-7FF1-4D33-A735-AD7BD271A320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69" name="그래픽 68" descr="돋보기 윤곽선">
              <a:extLst>
                <a:ext uri="{FF2B5EF4-FFF2-40B4-BE49-F238E27FC236}">
                  <a16:creationId xmlns:a16="http://schemas.microsoft.com/office/drawing/2014/main" id="{3BDE8ED0-F1D4-4FAC-B953-4CDA4A399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96D1DB94-6E97-4302-AD1C-925CFE758A51}"/>
              </a:ext>
            </a:extLst>
          </p:cNvPr>
          <p:cNvSpPr txBox="1"/>
          <p:nvPr/>
        </p:nvSpPr>
        <p:spPr>
          <a:xfrm>
            <a:off x="8408097" y="2055595"/>
            <a:ext cx="4700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Setting</a:t>
            </a:r>
            <a:endParaRPr lang="ko-KR" altLang="en-US" sz="700" dirty="0"/>
          </a:p>
        </p:txBody>
      </p:sp>
      <p:pic>
        <p:nvPicPr>
          <p:cNvPr id="74" name="그래픽 73" descr="단일 톱니바퀴 단색으로 채워진">
            <a:extLst>
              <a:ext uri="{FF2B5EF4-FFF2-40B4-BE49-F238E27FC236}">
                <a16:creationId xmlns:a16="http://schemas.microsoft.com/office/drawing/2014/main" id="{8508EBA4-1887-4E2A-A49C-CDED6420A2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95497" y="2072376"/>
            <a:ext cx="164058" cy="164058"/>
          </a:xfrm>
          <a:prstGeom prst="rect">
            <a:avLst/>
          </a:prstGeom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271FC16-BD9A-4226-BE3A-A222B6A490B8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6578044" y="1402043"/>
            <a:ext cx="31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84F91E6-08CE-4AA0-93D3-DB638FA33D1F}"/>
              </a:ext>
            </a:extLst>
          </p:cNvPr>
          <p:cNvCxnSpPr>
            <a:cxnSpLocks/>
          </p:cNvCxnSpPr>
          <p:nvPr/>
        </p:nvCxnSpPr>
        <p:spPr>
          <a:xfrm>
            <a:off x="6542875" y="1630643"/>
            <a:ext cx="315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D97CC11-8A38-4DA1-9BCB-C4484BD10C9C}"/>
              </a:ext>
            </a:extLst>
          </p:cNvPr>
          <p:cNvCxnSpPr>
            <a:cxnSpLocks/>
          </p:cNvCxnSpPr>
          <p:nvPr/>
        </p:nvCxnSpPr>
        <p:spPr>
          <a:xfrm flipV="1">
            <a:off x="8875783" y="1844077"/>
            <a:ext cx="0" cy="292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720989F-7538-4D09-A2FF-0FFD213E95E5}"/>
              </a:ext>
            </a:extLst>
          </p:cNvPr>
          <p:cNvSpPr txBox="1"/>
          <p:nvPr/>
        </p:nvSpPr>
        <p:spPr>
          <a:xfrm>
            <a:off x="6395015" y="1294902"/>
            <a:ext cx="214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?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EC07844-BBA0-4195-A846-D0A6997BF75B}"/>
              </a:ext>
            </a:extLst>
          </p:cNvPr>
          <p:cNvSpPr txBox="1"/>
          <p:nvPr/>
        </p:nvSpPr>
        <p:spPr>
          <a:xfrm>
            <a:off x="664479" y="2097639"/>
            <a:ext cx="1781907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800" dirty="0" err="1"/>
              <a:t>AddConditionalColumnOperator</a:t>
            </a:r>
            <a:endParaRPr lang="ko-KR" altLang="en-US" sz="800" dirty="0"/>
          </a:p>
          <a:p>
            <a:pPr>
              <a:spcAft>
                <a:spcPts val="300"/>
              </a:spcAft>
            </a:pPr>
            <a:r>
              <a:rPr lang="ko-KR" altLang="en-US" sz="800" dirty="0" err="1"/>
              <a:t>AddDateInfoColumnsOperator</a:t>
            </a:r>
            <a:endParaRPr lang="ko-KR" altLang="en-US" sz="800" dirty="0"/>
          </a:p>
          <a:p>
            <a:pPr>
              <a:spcAft>
                <a:spcPts val="300"/>
              </a:spcAft>
            </a:pPr>
            <a:r>
              <a:rPr lang="ko-KR" altLang="en-US" sz="800" dirty="0" err="1"/>
              <a:t>AddValueColumnOperator</a:t>
            </a:r>
            <a:endParaRPr lang="ko-KR" altLang="en-US" sz="800" dirty="0"/>
          </a:p>
          <a:p>
            <a:pPr>
              <a:spcAft>
                <a:spcPts val="300"/>
              </a:spcAft>
            </a:pPr>
            <a:r>
              <a:rPr lang="ko-KR" altLang="en-US" sz="800" dirty="0" err="1"/>
              <a:t>ConcatAndReshapeOperator</a:t>
            </a:r>
            <a:endParaRPr lang="ko-KR" altLang="en-US" sz="800" dirty="0"/>
          </a:p>
          <a:p>
            <a:pPr>
              <a:spcAft>
                <a:spcPts val="300"/>
              </a:spcAft>
            </a:pPr>
            <a:r>
              <a:rPr lang="ko-KR" altLang="en-US" sz="800" dirty="0" err="1"/>
              <a:t>AggregateOperator</a:t>
            </a:r>
            <a:endParaRPr lang="ko-KR" altLang="en-US" sz="800" dirty="0"/>
          </a:p>
          <a:p>
            <a:pPr>
              <a:spcAft>
                <a:spcPts val="300"/>
              </a:spcAft>
            </a:pPr>
            <a:r>
              <a:rPr lang="ko-KR" altLang="en-US" sz="800" dirty="0" err="1"/>
              <a:t>BlankImputeOperator</a:t>
            </a:r>
            <a:endParaRPr lang="ko-KR" altLang="en-US" sz="800" dirty="0"/>
          </a:p>
          <a:p>
            <a:pPr>
              <a:spcAft>
                <a:spcPts val="300"/>
              </a:spcAft>
            </a:pPr>
            <a:r>
              <a:rPr lang="ko-KR" altLang="en-US" sz="800" dirty="0" err="1"/>
              <a:t>DisassembleColumnOperator</a:t>
            </a:r>
            <a:endParaRPr lang="ko-KR" altLang="en-US" sz="8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41220A4-9369-4D66-BB84-7ACC7EB545C9}"/>
              </a:ext>
            </a:extLst>
          </p:cNvPr>
          <p:cNvSpPr txBox="1"/>
          <p:nvPr/>
        </p:nvSpPr>
        <p:spPr>
          <a:xfrm>
            <a:off x="559366" y="1872654"/>
            <a:ext cx="87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Exactraction</a:t>
            </a: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5C63F6AB-77CD-4E4F-A31C-4CED9E4C02DD}"/>
              </a:ext>
            </a:extLst>
          </p:cNvPr>
          <p:cNvSpPr/>
          <p:nvPr/>
        </p:nvSpPr>
        <p:spPr>
          <a:xfrm>
            <a:off x="2073801" y="1899482"/>
            <a:ext cx="238208" cy="168004"/>
          </a:xfrm>
          <a:prstGeom prst="roundRect">
            <a:avLst>
              <a:gd name="adj" fmla="val 50000"/>
            </a:avLst>
          </a:prstGeom>
          <a:solidFill>
            <a:srgbClr val="54A6F9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18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92792033-3D32-44F1-B644-86D4BBE9A61F}"/>
              </a:ext>
            </a:extLst>
          </p:cNvPr>
          <p:cNvCxnSpPr>
            <a:cxnSpLocks/>
          </p:cNvCxnSpPr>
          <p:nvPr/>
        </p:nvCxnSpPr>
        <p:spPr>
          <a:xfrm>
            <a:off x="523762" y="2101090"/>
            <a:ext cx="178190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99980B4F-70B2-4A42-994F-191AF346B140}"/>
              </a:ext>
            </a:extLst>
          </p:cNvPr>
          <p:cNvSpPr/>
          <p:nvPr/>
        </p:nvSpPr>
        <p:spPr>
          <a:xfrm>
            <a:off x="480995" y="1047585"/>
            <a:ext cx="1883384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Search Component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D1191DE5-E1A2-47A0-A7E7-F45913647F3C}"/>
              </a:ext>
            </a:extLst>
          </p:cNvPr>
          <p:cNvGrpSpPr/>
          <p:nvPr/>
        </p:nvGrpSpPr>
        <p:grpSpPr>
          <a:xfrm>
            <a:off x="2176864" y="1072076"/>
            <a:ext cx="161164" cy="161164"/>
            <a:chOff x="6647789" y="3759978"/>
            <a:chExt cx="180368" cy="180368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5DE2A956-E3D8-4529-A35F-B5C22EDD394E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101" name="그래픽 100" descr="돋보기 윤곽선">
              <a:extLst>
                <a:ext uri="{FF2B5EF4-FFF2-40B4-BE49-F238E27FC236}">
                  <a16:creationId xmlns:a16="http://schemas.microsoft.com/office/drawing/2014/main" id="{618CD74B-C33A-41C2-B2E1-6387FA6B6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pic>
        <p:nvPicPr>
          <p:cNvPr id="105" name="그래픽 104" descr="위쪽 캐럿 윤곽선">
            <a:extLst>
              <a:ext uri="{FF2B5EF4-FFF2-40B4-BE49-F238E27FC236}">
                <a16:creationId xmlns:a16="http://schemas.microsoft.com/office/drawing/2014/main" id="{2D52D5A8-1949-4DC8-8478-70EACF4DE9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480994" y="1908004"/>
            <a:ext cx="159041" cy="159041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1D35456C-B11F-4CE7-A392-7C22F63DB5A2}"/>
              </a:ext>
            </a:extLst>
          </p:cNvPr>
          <p:cNvSpPr/>
          <p:nvPr/>
        </p:nvSpPr>
        <p:spPr>
          <a:xfrm>
            <a:off x="437179" y="870170"/>
            <a:ext cx="1958400" cy="145354"/>
          </a:xfrm>
          <a:prstGeom prst="rect">
            <a:avLst/>
          </a:prstGeom>
          <a:solidFill>
            <a:schemeClr val="tx2">
              <a:lumMod val="50000"/>
            </a:schemeClr>
          </a:solidFill>
          <a:ln w="3175"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Components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pic>
        <p:nvPicPr>
          <p:cNvPr id="97" name="그래픽 96" descr="단일 톱니바퀴 단색으로 채워진">
            <a:extLst>
              <a:ext uri="{FF2B5EF4-FFF2-40B4-BE49-F238E27FC236}">
                <a16:creationId xmlns:a16="http://schemas.microsoft.com/office/drawing/2014/main" id="{39CED781-4182-4A55-8CA2-00E4AE7CF5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73183" y="892186"/>
            <a:ext cx="101323" cy="101323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C0028C1C-3869-4610-85B7-27D35B6011CC}"/>
              </a:ext>
            </a:extLst>
          </p:cNvPr>
          <p:cNvSpPr txBox="1"/>
          <p:nvPr/>
        </p:nvSpPr>
        <p:spPr>
          <a:xfrm>
            <a:off x="662787" y="3523509"/>
            <a:ext cx="1952390" cy="1992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800" dirty="0" err="1"/>
              <a:t>AggregateDFTimeOperator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AggregationOperator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ColumnArithmeticOperator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ColumnConversionOperator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ColumnDataManipulateOperator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EncryptionOperator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FilterByTimeOperator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FilterOperator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GroupByFilterOperator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GroupByOperator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HidingOperator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NullReplaceOperator</a:t>
            </a:r>
            <a:endParaRPr lang="en-US" altLang="ko-KR" sz="8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9FC336-8C8C-40E1-9910-15DD9C61E2BB}"/>
              </a:ext>
            </a:extLst>
          </p:cNvPr>
          <p:cNvSpPr txBox="1"/>
          <p:nvPr/>
        </p:nvSpPr>
        <p:spPr>
          <a:xfrm>
            <a:off x="559366" y="3320303"/>
            <a:ext cx="898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Manipulation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EA207A27-DE4E-4A10-9716-90E31D1C44ED}"/>
              </a:ext>
            </a:extLst>
          </p:cNvPr>
          <p:cNvSpPr/>
          <p:nvPr/>
        </p:nvSpPr>
        <p:spPr>
          <a:xfrm>
            <a:off x="2073801" y="3347131"/>
            <a:ext cx="238208" cy="168004"/>
          </a:xfrm>
          <a:prstGeom prst="roundRect">
            <a:avLst>
              <a:gd name="adj" fmla="val 50000"/>
            </a:avLst>
          </a:prstGeom>
          <a:solidFill>
            <a:srgbClr val="54A6F9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9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B08CE10A-DED3-4AF9-81FF-E39D3E0921F6}"/>
              </a:ext>
            </a:extLst>
          </p:cNvPr>
          <p:cNvCxnSpPr>
            <a:cxnSpLocks/>
          </p:cNvCxnSpPr>
          <p:nvPr/>
        </p:nvCxnSpPr>
        <p:spPr>
          <a:xfrm>
            <a:off x="523761" y="3548739"/>
            <a:ext cx="178190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그래픽 123" descr="위쪽 캐럿 윤곽선">
            <a:extLst>
              <a:ext uri="{FF2B5EF4-FFF2-40B4-BE49-F238E27FC236}">
                <a16:creationId xmlns:a16="http://schemas.microsoft.com/office/drawing/2014/main" id="{E0E85DA6-3995-483D-846A-9C1D742922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480994" y="3355653"/>
            <a:ext cx="159041" cy="159041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5E816D86-8204-4715-882E-54DE3AC9621C}"/>
              </a:ext>
            </a:extLst>
          </p:cNvPr>
          <p:cNvSpPr txBox="1"/>
          <p:nvPr/>
        </p:nvSpPr>
        <p:spPr>
          <a:xfrm>
            <a:off x="559366" y="5608738"/>
            <a:ext cx="7296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Transform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F1F30F9-6053-4EA5-A0E9-6780936A3C09}"/>
              </a:ext>
            </a:extLst>
          </p:cNvPr>
          <p:cNvSpPr/>
          <p:nvPr/>
        </p:nvSpPr>
        <p:spPr>
          <a:xfrm>
            <a:off x="2073801" y="5635566"/>
            <a:ext cx="238208" cy="168004"/>
          </a:xfrm>
          <a:prstGeom prst="roundRect">
            <a:avLst>
              <a:gd name="adj" fmla="val 50000"/>
            </a:avLst>
          </a:prstGeom>
          <a:solidFill>
            <a:srgbClr val="54A6F9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9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pic>
        <p:nvPicPr>
          <p:cNvPr id="127" name="그래픽 126" descr="위쪽 캐럿 윤곽선">
            <a:extLst>
              <a:ext uri="{FF2B5EF4-FFF2-40B4-BE49-F238E27FC236}">
                <a16:creationId xmlns:a16="http://schemas.microsoft.com/office/drawing/2014/main" id="{373E13A1-E2C3-48C6-9088-F7DEAD1AD8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480994" y="5644088"/>
            <a:ext cx="159041" cy="159041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74C6AE4B-AA12-4C09-A246-AF6A170F4D6F}"/>
              </a:ext>
            </a:extLst>
          </p:cNvPr>
          <p:cNvSpPr txBox="1"/>
          <p:nvPr/>
        </p:nvSpPr>
        <p:spPr>
          <a:xfrm>
            <a:off x="559366" y="5875306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Clustering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901F535-4541-4E4C-8BBC-D99152BD623D}"/>
              </a:ext>
            </a:extLst>
          </p:cNvPr>
          <p:cNvSpPr/>
          <p:nvPr/>
        </p:nvSpPr>
        <p:spPr>
          <a:xfrm>
            <a:off x="2073801" y="5902134"/>
            <a:ext cx="238208" cy="168004"/>
          </a:xfrm>
          <a:prstGeom prst="roundRect">
            <a:avLst>
              <a:gd name="adj" fmla="val 50000"/>
            </a:avLst>
          </a:prstGeom>
          <a:solidFill>
            <a:srgbClr val="54A6F9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9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pic>
        <p:nvPicPr>
          <p:cNvPr id="130" name="그래픽 129" descr="위쪽 캐럿 윤곽선">
            <a:extLst>
              <a:ext uri="{FF2B5EF4-FFF2-40B4-BE49-F238E27FC236}">
                <a16:creationId xmlns:a16="http://schemas.microsoft.com/office/drawing/2014/main" id="{D06CB48A-38EB-4E44-A54E-91D912BE2F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480994" y="5910656"/>
            <a:ext cx="159041" cy="159041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DEF25A24-AC15-48FD-8D73-B23E85BF7467}"/>
              </a:ext>
            </a:extLst>
          </p:cNvPr>
          <p:cNvGrpSpPr/>
          <p:nvPr/>
        </p:nvGrpSpPr>
        <p:grpSpPr>
          <a:xfrm>
            <a:off x="480994" y="1425232"/>
            <a:ext cx="292347" cy="354427"/>
            <a:chOff x="480994" y="1410946"/>
            <a:chExt cx="292347" cy="35442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F3B7B51-B729-4516-AAE8-AEE32AFE7AE2}"/>
                </a:ext>
              </a:extLst>
            </p:cNvPr>
            <p:cNvSpPr/>
            <p:nvPr/>
          </p:nvSpPr>
          <p:spPr>
            <a:xfrm>
              <a:off x="480994" y="1410946"/>
              <a:ext cx="292347" cy="354427"/>
            </a:xfrm>
            <a:prstGeom prst="roundRect">
              <a:avLst>
                <a:gd name="adj" fmla="val 13075"/>
              </a:avLst>
            </a:prstGeom>
            <a:solidFill>
              <a:schemeClr val="tx1">
                <a:lumMod val="50000"/>
                <a:lumOff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Con.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89CB0531-433B-4A83-9F91-779EF401D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21305" y="1445149"/>
              <a:ext cx="211725" cy="223940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DC54EF8-51FB-45E9-A0A2-D0AB1E69E5B0}"/>
              </a:ext>
            </a:extLst>
          </p:cNvPr>
          <p:cNvGrpSpPr/>
          <p:nvPr/>
        </p:nvGrpSpPr>
        <p:grpSpPr>
          <a:xfrm>
            <a:off x="867526" y="1430587"/>
            <a:ext cx="292347" cy="354427"/>
            <a:chOff x="867526" y="1416301"/>
            <a:chExt cx="292347" cy="354427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0AED2B3F-39A9-475E-987E-7ABD6F99F3C9}"/>
                </a:ext>
              </a:extLst>
            </p:cNvPr>
            <p:cNvSpPr/>
            <p:nvPr/>
          </p:nvSpPr>
          <p:spPr>
            <a:xfrm>
              <a:off x="867526" y="1416301"/>
              <a:ext cx="292347" cy="354427"/>
            </a:xfrm>
            <a:prstGeom prst="roundRect">
              <a:avLst>
                <a:gd name="adj" fmla="val 10903"/>
              </a:avLst>
            </a:prstGeom>
            <a:solidFill>
              <a:srgbClr val="FE7273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Run.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3559194C-BD69-4134-B8C2-00F70B0A3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3945" y="1456612"/>
              <a:ext cx="199509" cy="211725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681DAB0-AB20-429F-B378-40F2BBE89A62}"/>
              </a:ext>
            </a:extLst>
          </p:cNvPr>
          <p:cNvGrpSpPr/>
          <p:nvPr/>
        </p:nvGrpSpPr>
        <p:grpSpPr>
          <a:xfrm>
            <a:off x="1254056" y="1430717"/>
            <a:ext cx="292347" cy="354427"/>
            <a:chOff x="1254058" y="1416301"/>
            <a:chExt cx="292347" cy="354427"/>
          </a:xfrm>
        </p:grpSpPr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EF9C0B0-FE4D-4A3E-BFE2-758E24054717}"/>
                </a:ext>
              </a:extLst>
            </p:cNvPr>
            <p:cNvSpPr/>
            <p:nvPr/>
          </p:nvSpPr>
          <p:spPr>
            <a:xfrm>
              <a:off x="1254058" y="1416301"/>
              <a:ext cx="292347" cy="354427"/>
            </a:xfrm>
            <a:prstGeom prst="roundRect">
              <a:avLst>
                <a:gd name="adj" fmla="val 8459"/>
              </a:avLst>
            </a:prstGeom>
            <a:solidFill>
              <a:srgbClr val="17BBA9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Rea.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528ECE8D-CBE4-4849-937B-FD58C785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308620" y="1458648"/>
              <a:ext cx="183222" cy="20765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DDB8531-2C64-4306-9A02-399880F74552}"/>
              </a:ext>
            </a:extLst>
          </p:cNvPr>
          <p:cNvGrpSpPr/>
          <p:nvPr/>
        </p:nvGrpSpPr>
        <p:grpSpPr>
          <a:xfrm>
            <a:off x="2027120" y="1430587"/>
            <a:ext cx="292347" cy="354427"/>
            <a:chOff x="2027120" y="1416301"/>
            <a:chExt cx="292347" cy="354427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A02F3030-664B-41BB-B10A-DA75139C6B17}"/>
                </a:ext>
              </a:extLst>
            </p:cNvPr>
            <p:cNvSpPr/>
            <p:nvPr/>
          </p:nvSpPr>
          <p:spPr>
            <a:xfrm>
              <a:off x="2027120" y="1416301"/>
              <a:ext cx="292347" cy="354427"/>
            </a:xfrm>
            <a:prstGeom prst="roundRect">
              <a:avLst>
                <a:gd name="adj" fmla="val 8459"/>
              </a:avLst>
            </a:prstGeom>
            <a:solidFill>
              <a:srgbClr val="44CD04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 err="1">
                  <a:solidFill>
                    <a:schemeClr val="bg1"/>
                  </a:solidFill>
                </a:rPr>
                <a:t>Wri</a:t>
              </a:r>
              <a:r>
                <a:rPr lang="en-US" altLang="ko-KR" sz="600" b="1" dirty="0">
                  <a:solidFill>
                    <a:schemeClr val="bg1"/>
                  </a:solidFill>
                </a:rPr>
                <a:t>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6EED364B-5F88-4944-A152-ECB0FBF5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71503" y="1454576"/>
              <a:ext cx="203581" cy="215797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371D9BC-AA7B-4761-AD9F-B0DEEBF2D8D5}"/>
              </a:ext>
            </a:extLst>
          </p:cNvPr>
          <p:cNvGrpSpPr/>
          <p:nvPr/>
        </p:nvGrpSpPr>
        <p:grpSpPr>
          <a:xfrm>
            <a:off x="1640590" y="1430587"/>
            <a:ext cx="292347" cy="354427"/>
            <a:chOff x="1640590" y="1416301"/>
            <a:chExt cx="292347" cy="354427"/>
          </a:xfrm>
        </p:grpSpPr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12228F22-C818-4E59-82A6-89E6656BFD07}"/>
                </a:ext>
              </a:extLst>
            </p:cNvPr>
            <p:cNvSpPr/>
            <p:nvPr/>
          </p:nvSpPr>
          <p:spPr>
            <a:xfrm>
              <a:off x="1640590" y="1416301"/>
              <a:ext cx="292347" cy="354427"/>
            </a:xfrm>
            <a:prstGeom prst="roundRect">
              <a:avLst>
                <a:gd name="adj" fmla="val 8459"/>
              </a:avLst>
            </a:prstGeom>
            <a:solidFill>
              <a:srgbClr val="54A6F9"/>
            </a:solidFill>
            <a:ln w="5615" cap="flat">
              <a:noFill/>
              <a:prstDash val="solid"/>
              <a:miter/>
            </a:ln>
            <a:effectLst>
              <a:outerShdw blurRad="76200" dist="63500" dir="2700000" algn="tl" rotWithShape="0">
                <a:prstClr val="black">
                  <a:alpha val="60000"/>
                </a:prstClr>
              </a:outerShdw>
            </a:effectLst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Opt.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705D24F0-5E42-417A-A108-5EAE02C8F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691080" y="1464755"/>
              <a:ext cx="191366" cy="19543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5CFD6C4-C2D3-481B-B1F3-5291916B5A14}"/>
              </a:ext>
            </a:extLst>
          </p:cNvPr>
          <p:cNvSpPr txBox="1"/>
          <p:nvPr/>
        </p:nvSpPr>
        <p:spPr>
          <a:xfrm>
            <a:off x="4518463" y="948965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좌측 통합검색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92A5119-5217-4EBF-84E1-5E4A51035BFE}"/>
              </a:ext>
            </a:extLst>
          </p:cNvPr>
          <p:cNvSpPr txBox="1"/>
          <p:nvPr/>
        </p:nvSpPr>
        <p:spPr>
          <a:xfrm>
            <a:off x="4592724" y="4319554"/>
            <a:ext cx="9941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우클릭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검색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244A49F-D8C8-41B5-A2D7-7C63CA351142}"/>
              </a:ext>
            </a:extLst>
          </p:cNvPr>
          <p:cNvSpPr/>
          <p:nvPr/>
        </p:nvSpPr>
        <p:spPr>
          <a:xfrm>
            <a:off x="4624730" y="4636206"/>
            <a:ext cx="1650282" cy="17992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61F1CAB-C92C-4F80-A560-D0AFE9C18F0B}"/>
              </a:ext>
            </a:extLst>
          </p:cNvPr>
          <p:cNvSpPr/>
          <p:nvPr/>
        </p:nvSpPr>
        <p:spPr>
          <a:xfrm>
            <a:off x="5078420" y="6257846"/>
            <a:ext cx="320757" cy="1480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OK</a:t>
            </a:r>
            <a:endParaRPr lang="ko-KR" altLang="en-US" sz="700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72CAFA2-0996-47A0-BEC5-8ED420D5AA29}"/>
              </a:ext>
            </a:extLst>
          </p:cNvPr>
          <p:cNvSpPr/>
          <p:nvPr/>
        </p:nvSpPr>
        <p:spPr>
          <a:xfrm>
            <a:off x="5437217" y="6257846"/>
            <a:ext cx="320757" cy="14803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Cancel</a:t>
            </a:r>
            <a:endParaRPr lang="ko-KR" altLang="en-US" sz="700" dirty="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C1C351DD-0533-4CE4-B963-C7AB531C103B}"/>
              </a:ext>
            </a:extLst>
          </p:cNvPr>
          <p:cNvSpPr/>
          <p:nvPr/>
        </p:nvSpPr>
        <p:spPr>
          <a:xfrm>
            <a:off x="4670059" y="4657879"/>
            <a:ext cx="1568926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800" dirty="0" err="1">
                <a:solidFill>
                  <a:schemeClr val="tx1"/>
                </a:solidFill>
              </a:rPr>
              <a:t>Vect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8EC4F93F-9822-490E-B69C-D515D3D50D43}"/>
              </a:ext>
            </a:extLst>
          </p:cNvPr>
          <p:cNvGrpSpPr/>
          <p:nvPr/>
        </p:nvGrpSpPr>
        <p:grpSpPr>
          <a:xfrm>
            <a:off x="6057097" y="4687133"/>
            <a:ext cx="161164" cy="161164"/>
            <a:chOff x="6647789" y="3759978"/>
            <a:chExt cx="180368" cy="180368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DF8CFAD9-869F-49F2-9C52-FB113F2597AB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133" name="그래픽 132" descr="돋보기 윤곽선">
              <a:extLst>
                <a:ext uri="{FF2B5EF4-FFF2-40B4-BE49-F238E27FC236}">
                  <a16:creationId xmlns:a16="http://schemas.microsoft.com/office/drawing/2014/main" id="{BCA901C4-BD4C-4B1F-8A61-F78C78A84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FDA341D-66E3-49E2-9209-8C487A5EFB7E}"/>
              </a:ext>
            </a:extLst>
          </p:cNvPr>
          <p:cNvGrpSpPr/>
          <p:nvPr/>
        </p:nvGrpSpPr>
        <p:grpSpPr>
          <a:xfrm>
            <a:off x="4599994" y="5280981"/>
            <a:ext cx="1747080" cy="846386"/>
            <a:chOff x="4103288" y="3772441"/>
            <a:chExt cx="1747080" cy="846386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9F677E0-E256-4866-AC85-3427D3DE0705}"/>
                </a:ext>
              </a:extLst>
            </p:cNvPr>
            <p:cNvSpPr txBox="1"/>
            <p:nvPr/>
          </p:nvSpPr>
          <p:spPr>
            <a:xfrm>
              <a:off x="4103288" y="3772441"/>
              <a:ext cx="1747080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Extractor</a:t>
              </a:r>
            </a:p>
            <a:p>
              <a:r>
                <a:rPr lang="en-US" altLang="ko-KR" sz="800" dirty="0"/>
                <a:t>  </a:t>
              </a:r>
              <a:r>
                <a:rPr lang="en-US" altLang="ko-KR" sz="800" dirty="0" err="1"/>
                <a:t>VectorAssembleColumnA</a:t>
              </a:r>
              <a:r>
                <a:rPr lang="en-US" altLang="ko-KR" sz="800" dirty="0"/>
                <a:t>…</a:t>
              </a:r>
            </a:p>
            <a:p>
              <a:r>
                <a:rPr lang="en-US" altLang="ko-KR" sz="800" dirty="0"/>
                <a:t>  </a:t>
              </a:r>
              <a:r>
                <a:rPr lang="en-US" altLang="ko-KR" sz="800" dirty="0" err="1"/>
                <a:t>VectorizeColumnOperator</a:t>
              </a:r>
              <a:endParaRPr lang="en-US" altLang="ko-KR" sz="800" dirty="0"/>
            </a:p>
            <a:p>
              <a:endParaRPr lang="en-US" altLang="ko-KR" sz="600" dirty="0"/>
            </a:p>
            <a:p>
              <a:pPr>
                <a:spcAft>
                  <a:spcPts val="300"/>
                </a:spcAft>
              </a:pP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Transform</a:t>
              </a:r>
            </a:p>
            <a:p>
              <a:r>
                <a:rPr lang="en-US" altLang="ko-KR" sz="800" dirty="0"/>
                <a:t>  </a:t>
              </a:r>
              <a:r>
                <a:rPr lang="en-US" altLang="ko-KR" sz="800" dirty="0" err="1"/>
                <a:t>VectoredStringToVectorOpe</a:t>
              </a:r>
              <a:r>
                <a:rPr lang="en-US" altLang="ko-KR" sz="800" dirty="0"/>
                <a:t>…</a:t>
              </a:r>
              <a:endParaRPr lang="ko-KR" altLang="en-US" sz="800" dirty="0"/>
            </a:p>
          </p:txBody>
        </p: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E036963A-AAB6-4A8A-BE8D-8651F4F872C7}"/>
                </a:ext>
              </a:extLst>
            </p:cNvPr>
            <p:cNvCxnSpPr>
              <a:cxnSpLocks/>
            </p:cNvCxnSpPr>
            <p:nvPr/>
          </p:nvCxnSpPr>
          <p:spPr>
            <a:xfrm>
              <a:off x="4170097" y="4420228"/>
              <a:ext cx="155001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428D4D0A-46A7-4F1B-A5F9-EFE239DDF2DE}"/>
                </a:ext>
              </a:extLst>
            </p:cNvPr>
            <p:cNvCxnSpPr>
              <a:cxnSpLocks/>
            </p:cNvCxnSpPr>
            <p:nvPr/>
          </p:nvCxnSpPr>
          <p:spPr>
            <a:xfrm>
              <a:off x="4170097" y="3939217"/>
              <a:ext cx="155001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B3542266-239E-4363-AFED-730868DA11DE}"/>
              </a:ext>
            </a:extLst>
          </p:cNvPr>
          <p:cNvSpPr txBox="1"/>
          <p:nvPr/>
        </p:nvSpPr>
        <p:spPr>
          <a:xfrm>
            <a:off x="5678364" y="6045703"/>
            <a:ext cx="6527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u="sng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See more</a:t>
            </a:r>
            <a:r>
              <a:rPr lang="ko-KR" altLang="en-US" sz="700" u="sng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u="sng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700" u="sng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A92AA61B-C037-4DC0-BE33-2FF4DF0C5434}"/>
              </a:ext>
            </a:extLst>
          </p:cNvPr>
          <p:cNvSpPr/>
          <p:nvPr/>
        </p:nvSpPr>
        <p:spPr>
          <a:xfrm>
            <a:off x="4666803" y="4897365"/>
            <a:ext cx="1572182" cy="377032"/>
          </a:xfrm>
          <a:prstGeom prst="roundRect">
            <a:avLst>
              <a:gd name="adj" fmla="val 6090"/>
            </a:avLst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44" name="그래픽 143">
            <a:extLst>
              <a:ext uri="{FF2B5EF4-FFF2-40B4-BE49-F238E27FC236}">
                <a16:creationId xmlns:a16="http://schemas.microsoft.com/office/drawing/2014/main" id="{2A7B8A40-5CE7-4131-9A04-E8C20B6EC5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698215" y="4921357"/>
            <a:ext cx="89961" cy="89961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D3E75B6C-05EF-4E22-A1CA-F7DCD8B12ED4}"/>
              </a:ext>
            </a:extLst>
          </p:cNvPr>
          <p:cNvSpPr txBox="1"/>
          <p:nvPr/>
        </p:nvSpPr>
        <p:spPr>
          <a:xfrm>
            <a:off x="4719189" y="4868771"/>
            <a:ext cx="6412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spc="-6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Recommend</a:t>
            </a:r>
            <a:endParaRPr lang="ko-KR" altLang="en-US" sz="700" spc="-6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CF94D3DE-8909-4C43-8D8D-36C6732CD26A}"/>
              </a:ext>
            </a:extLst>
          </p:cNvPr>
          <p:cNvSpPr/>
          <p:nvPr/>
        </p:nvSpPr>
        <p:spPr>
          <a:xfrm>
            <a:off x="4820788" y="5040033"/>
            <a:ext cx="520757" cy="104190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 err="1">
                <a:solidFill>
                  <a:schemeClr val="bg1"/>
                </a:solidFill>
              </a:rPr>
              <a:t>PCAOperator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4F0438EE-C4E3-48F2-97BE-4795CDFF66BE}"/>
              </a:ext>
            </a:extLst>
          </p:cNvPr>
          <p:cNvSpPr/>
          <p:nvPr/>
        </p:nvSpPr>
        <p:spPr>
          <a:xfrm>
            <a:off x="5372720" y="5040033"/>
            <a:ext cx="626704" cy="104190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 err="1">
                <a:solidFill>
                  <a:schemeClr val="bg1"/>
                </a:solidFill>
              </a:rPr>
              <a:t>PivotOperator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C90029E9-EF9F-467B-88F5-9819F98A3CFF}"/>
              </a:ext>
            </a:extLst>
          </p:cNvPr>
          <p:cNvSpPr/>
          <p:nvPr/>
        </p:nvSpPr>
        <p:spPr>
          <a:xfrm>
            <a:off x="4816603" y="5156282"/>
            <a:ext cx="682621" cy="104190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 err="1">
                <a:solidFill>
                  <a:schemeClr val="bg1"/>
                </a:solidFill>
              </a:rPr>
              <a:t>GropuByOperator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B01D07E9-936E-42D5-A3DE-F415208FEE49}"/>
              </a:ext>
            </a:extLst>
          </p:cNvPr>
          <p:cNvSpPr/>
          <p:nvPr/>
        </p:nvSpPr>
        <p:spPr>
          <a:xfrm>
            <a:off x="5519346" y="5156282"/>
            <a:ext cx="682621" cy="104190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 err="1">
                <a:solidFill>
                  <a:schemeClr val="bg1"/>
                </a:solidFill>
              </a:rPr>
              <a:t>KMeansOperator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608337E-F6D0-4C6F-ABC7-62F6E755955A}"/>
              </a:ext>
            </a:extLst>
          </p:cNvPr>
          <p:cNvSpPr/>
          <p:nvPr/>
        </p:nvSpPr>
        <p:spPr>
          <a:xfrm>
            <a:off x="251794" y="105433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A7D8084-772D-47E0-B8C8-D649C1D83816}"/>
              </a:ext>
            </a:extLst>
          </p:cNvPr>
          <p:cNvSpPr txBox="1"/>
          <p:nvPr/>
        </p:nvSpPr>
        <p:spPr>
          <a:xfrm>
            <a:off x="4302204" y="1808213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E964C0E-FC9D-4C36-BB85-E7F6C337C1A7}"/>
              </a:ext>
            </a:extLst>
          </p:cNvPr>
          <p:cNvSpPr txBox="1"/>
          <p:nvPr/>
        </p:nvSpPr>
        <p:spPr>
          <a:xfrm>
            <a:off x="4302204" y="2502631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24A3BC1-453B-4323-92E5-7C16CC20F4EB}"/>
              </a:ext>
            </a:extLst>
          </p:cNvPr>
          <p:cNvSpPr txBox="1"/>
          <p:nvPr/>
        </p:nvSpPr>
        <p:spPr>
          <a:xfrm>
            <a:off x="6307902" y="1056927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7D0FD96-7B43-4237-9D30-EFA053EFE3E2}"/>
              </a:ext>
            </a:extLst>
          </p:cNvPr>
          <p:cNvSpPr/>
          <p:nvPr/>
        </p:nvSpPr>
        <p:spPr>
          <a:xfrm>
            <a:off x="4645654" y="416538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DDC457A-3D42-447F-A690-F05EF280F60E}"/>
              </a:ext>
            </a:extLst>
          </p:cNvPr>
          <p:cNvSpPr txBox="1"/>
          <p:nvPr/>
        </p:nvSpPr>
        <p:spPr>
          <a:xfrm>
            <a:off x="4234704" y="4845907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09B04F6-E0DD-4260-904A-8A5E0C906C10}"/>
              </a:ext>
            </a:extLst>
          </p:cNvPr>
          <p:cNvSpPr txBox="1"/>
          <p:nvPr/>
        </p:nvSpPr>
        <p:spPr>
          <a:xfrm>
            <a:off x="4234704" y="5260309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0DE1100-3435-4B52-9A04-ACBDC2060984}"/>
              </a:ext>
            </a:extLst>
          </p:cNvPr>
          <p:cNvSpPr txBox="1"/>
          <p:nvPr/>
        </p:nvSpPr>
        <p:spPr>
          <a:xfrm>
            <a:off x="6179697" y="6013543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14475A5A-58F2-4075-8373-BFFFB1FB179C}"/>
              </a:ext>
            </a:extLst>
          </p:cNvPr>
          <p:cNvSpPr/>
          <p:nvPr/>
        </p:nvSpPr>
        <p:spPr>
          <a:xfrm>
            <a:off x="251972" y="140539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9D50F3D7-39F3-492B-BD29-1B66100CB736}"/>
              </a:ext>
            </a:extLst>
          </p:cNvPr>
          <p:cNvSpPr/>
          <p:nvPr/>
        </p:nvSpPr>
        <p:spPr>
          <a:xfrm>
            <a:off x="251788" y="187220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4E1CD46-0555-4A9F-87B5-C84D5ABD7694}"/>
              </a:ext>
            </a:extLst>
          </p:cNvPr>
          <p:cNvSpPr txBox="1"/>
          <p:nvPr/>
        </p:nvSpPr>
        <p:spPr>
          <a:xfrm>
            <a:off x="1780796" y="1860441"/>
            <a:ext cx="385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F93EE8-AC89-4DCF-9A1C-9BE4799C17D9}"/>
              </a:ext>
            </a:extLst>
          </p:cNvPr>
          <p:cNvSpPr txBox="1"/>
          <p:nvPr/>
        </p:nvSpPr>
        <p:spPr>
          <a:xfrm>
            <a:off x="2615177" y="3702029"/>
            <a:ext cx="976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rPr>
              <a:t>열고 닫기 가능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46FFBE19-6AF4-48B5-A898-A14AAEE4FCE1}"/>
              </a:ext>
            </a:extLst>
          </p:cNvPr>
          <p:cNvSpPr/>
          <p:nvPr/>
        </p:nvSpPr>
        <p:spPr>
          <a:xfrm>
            <a:off x="7057990" y="2549446"/>
            <a:ext cx="292347" cy="354427"/>
          </a:xfrm>
          <a:prstGeom prst="roundRect">
            <a:avLst>
              <a:gd name="adj" fmla="val 13075"/>
            </a:avLst>
          </a:prstGeom>
          <a:solidFill>
            <a:schemeClr val="tx1">
              <a:lumMod val="50000"/>
              <a:lumOff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Con.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3BA03CAA-7F96-43DF-BAA6-C4FEE6BFD69F}"/>
              </a:ext>
            </a:extLst>
          </p:cNvPr>
          <p:cNvSpPr/>
          <p:nvPr/>
        </p:nvSpPr>
        <p:spPr>
          <a:xfrm>
            <a:off x="7444522" y="2554801"/>
            <a:ext cx="292347" cy="354427"/>
          </a:xfrm>
          <a:prstGeom prst="roundRect">
            <a:avLst>
              <a:gd name="adj" fmla="val 10903"/>
            </a:avLst>
          </a:prstGeom>
          <a:solidFill>
            <a:schemeClr val="tx1">
              <a:lumMod val="50000"/>
              <a:lumOff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Run.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8BB949A9-2079-4B4C-AE5E-A5D54A386B75}"/>
              </a:ext>
            </a:extLst>
          </p:cNvPr>
          <p:cNvSpPr/>
          <p:nvPr/>
        </p:nvSpPr>
        <p:spPr>
          <a:xfrm>
            <a:off x="7831054" y="2554801"/>
            <a:ext cx="292347" cy="354427"/>
          </a:xfrm>
          <a:prstGeom prst="roundRect">
            <a:avLst>
              <a:gd name="adj" fmla="val 8459"/>
            </a:avLst>
          </a:prstGeom>
          <a:solidFill>
            <a:schemeClr val="tx1">
              <a:lumMod val="50000"/>
              <a:lumOff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Rea.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A2FEEB33-8FAF-48E3-9D84-FFAD04AFA613}"/>
              </a:ext>
            </a:extLst>
          </p:cNvPr>
          <p:cNvSpPr/>
          <p:nvPr/>
        </p:nvSpPr>
        <p:spPr>
          <a:xfrm>
            <a:off x="8604116" y="2554801"/>
            <a:ext cx="292347" cy="354427"/>
          </a:xfrm>
          <a:prstGeom prst="roundRect">
            <a:avLst>
              <a:gd name="adj" fmla="val 8459"/>
            </a:avLst>
          </a:prstGeom>
          <a:solidFill>
            <a:srgbClr val="44CD04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b="1" dirty="0" err="1">
                <a:solidFill>
                  <a:schemeClr val="bg1"/>
                </a:solidFill>
              </a:rPr>
              <a:t>Wri</a:t>
            </a:r>
            <a:r>
              <a:rPr lang="en-US" altLang="ko-KR" sz="600" b="1" dirty="0">
                <a:solidFill>
                  <a:schemeClr val="bg1"/>
                </a:solidFill>
              </a:rPr>
              <a:t>.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34C53633-B4CF-46DC-85FF-7783EA1D17B3}"/>
              </a:ext>
            </a:extLst>
          </p:cNvPr>
          <p:cNvSpPr/>
          <p:nvPr/>
        </p:nvSpPr>
        <p:spPr>
          <a:xfrm>
            <a:off x="8217586" y="2554801"/>
            <a:ext cx="292347" cy="354427"/>
          </a:xfrm>
          <a:prstGeom prst="roundRect">
            <a:avLst>
              <a:gd name="adj" fmla="val 8459"/>
            </a:avLst>
          </a:prstGeom>
          <a:solidFill>
            <a:srgbClr val="54A6F9"/>
          </a:solidFill>
          <a:ln w="5615" cap="flat">
            <a:noFill/>
            <a:prstDash val="solid"/>
            <a:miter/>
          </a:ln>
          <a:effectLst>
            <a:outerShdw blurRad="76200" dist="63500" dir="2700000" algn="tl" rotWithShape="0">
              <a:prstClr val="black">
                <a:alpha val="60000"/>
              </a:prstClr>
            </a:outerShdw>
          </a:effectLst>
        </p:spPr>
        <p:txBody>
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Opt.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A196751C-82C1-482B-984D-55342D14320F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98301" y="2583649"/>
            <a:ext cx="211725" cy="223940"/>
          </a:xfrm>
          <a:prstGeom prst="rect">
            <a:avLst/>
          </a:prstGeom>
        </p:spPr>
      </p:pic>
      <p:pic>
        <p:nvPicPr>
          <p:cNvPr id="171" name="그림 170">
            <a:extLst>
              <a:ext uri="{FF2B5EF4-FFF2-40B4-BE49-F238E27FC236}">
                <a16:creationId xmlns:a16="http://schemas.microsoft.com/office/drawing/2014/main" id="{1E3FE791-0E77-4441-B24D-4BCA0FD6B021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90941" y="2595112"/>
            <a:ext cx="199509" cy="211725"/>
          </a:xfrm>
          <a:prstGeom prst="rect">
            <a:avLst/>
          </a:prstGeom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DF0367A8-624B-4003-B67A-624FDB36D89C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85616" y="2597148"/>
            <a:ext cx="183222" cy="207652"/>
          </a:xfrm>
          <a:prstGeom prst="rect">
            <a:avLst/>
          </a:prstGeom>
        </p:spPr>
      </p:pic>
      <p:pic>
        <p:nvPicPr>
          <p:cNvPr id="173" name="그림 172">
            <a:extLst>
              <a:ext uri="{FF2B5EF4-FFF2-40B4-BE49-F238E27FC236}">
                <a16:creationId xmlns:a16="http://schemas.microsoft.com/office/drawing/2014/main" id="{5DB8E637-A5CB-4334-BE33-31DF3C1E662C}"/>
              </a:ext>
            </a:extLst>
          </p:cNvPr>
          <p:cNvPicPr>
            <a:picLocks noChangeAspect="1"/>
          </p:cNvPicPr>
          <p:nvPr/>
        </p:nvPicPr>
        <p:blipFill>
          <a:blip r:embed="rId17">
            <a:grayscl/>
          </a:blip>
          <a:stretch>
            <a:fillRect/>
          </a:stretch>
        </p:blipFill>
        <p:spPr>
          <a:xfrm>
            <a:off x="8648499" y="2593076"/>
            <a:ext cx="203581" cy="215797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4569E09A-B2AA-4B1C-9F02-46B0F0FFA1D9}"/>
              </a:ext>
            </a:extLst>
          </p:cNvPr>
          <p:cNvPicPr>
            <a:picLocks noChangeAspect="1"/>
          </p:cNvPicPr>
          <p:nvPr/>
        </p:nvPicPr>
        <p:blipFill>
          <a:blip r:embed="rId18">
            <a:grayscl/>
          </a:blip>
          <a:stretch>
            <a:fillRect/>
          </a:stretch>
        </p:blipFill>
        <p:spPr>
          <a:xfrm>
            <a:off x="8268076" y="2603255"/>
            <a:ext cx="191366" cy="195438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D5A1F8F5-3978-4441-923E-097926977D5D}"/>
              </a:ext>
            </a:extLst>
          </p:cNvPr>
          <p:cNvSpPr txBox="1"/>
          <p:nvPr/>
        </p:nvSpPr>
        <p:spPr>
          <a:xfrm>
            <a:off x="7204782" y="3299470"/>
            <a:ext cx="17819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800" dirty="0" err="1"/>
              <a:t>VectorAssembleColumnOperatorVectorizeColumnOperator</a:t>
            </a:r>
            <a:endParaRPr lang="en-US" altLang="ko-KR" sz="8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8C74FDF5-8C9D-4799-AA5F-7017D22FAB25}"/>
              </a:ext>
            </a:extLst>
          </p:cNvPr>
          <p:cNvSpPr txBox="1"/>
          <p:nvPr/>
        </p:nvSpPr>
        <p:spPr>
          <a:xfrm>
            <a:off x="7099669" y="3074485"/>
            <a:ext cx="87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Exactraction</a:t>
            </a: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809DCA72-DA75-4F07-8D9B-A00E22378ED4}"/>
              </a:ext>
            </a:extLst>
          </p:cNvPr>
          <p:cNvSpPr/>
          <p:nvPr/>
        </p:nvSpPr>
        <p:spPr>
          <a:xfrm>
            <a:off x="8614104" y="3101313"/>
            <a:ext cx="238208" cy="168004"/>
          </a:xfrm>
          <a:prstGeom prst="roundRect">
            <a:avLst>
              <a:gd name="adj" fmla="val 50000"/>
            </a:avLst>
          </a:prstGeom>
          <a:solidFill>
            <a:srgbClr val="54A6F9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2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2984C956-C014-4242-8B08-D5F61E2772FA}"/>
              </a:ext>
            </a:extLst>
          </p:cNvPr>
          <p:cNvCxnSpPr>
            <a:cxnSpLocks/>
          </p:cNvCxnSpPr>
          <p:nvPr/>
        </p:nvCxnSpPr>
        <p:spPr>
          <a:xfrm>
            <a:off x="7064065" y="3302921"/>
            <a:ext cx="178190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1" name="그래픽 180" descr="위쪽 캐럿 윤곽선">
            <a:extLst>
              <a:ext uri="{FF2B5EF4-FFF2-40B4-BE49-F238E27FC236}">
                <a16:creationId xmlns:a16="http://schemas.microsoft.com/office/drawing/2014/main" id="{9F61F118-C21A-4D41-AB40-937FBD9240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7021297" y="3109835"/>
            <a:ext cx="159041" cy="159041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9336138B-8F23-4EDA-A34D-5B35B360F3B1}"/>
              </a:ext>
            </a:extLst>
          </p:cNvPr>
          <p:cNvSpPr txBox="1"/>
          <p:nvPr/>
        </p:nvSpPr>
        <p:spPr>
          <a:xfrm>
            <a:off x="7204782" y="3922587"/>
            <a:ext cx="17819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800" dirty="0" err="1"/>
              <a:t>VectoredStringToVectorOperator</a:t>
            </a:r>
            <a:endParaRPr lang="en-US" altLang="ko-KR" sz="8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1A9A6D6-5160-41AB-A2E3-EEB13240C89D}"/>
              </a:ext>
            </a:extLst>
          </p:cNvPr>
          <p:cNvSpPr txBox="1"/>
          <p:nvPr/>
        </p:nvSpPr>
        <p:spPr>
          <a:xfrm>
            <a:off x="7099669" y="3697602"/>
            <a:ext cx="87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Exactraction</a:t>
            </a: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DD884625-1FE9-4C42-9156-D786FE735417}"/>
              </a:ext>
            </a:extLst>
          </p:cNvPr>
          <p:cNvSpPr/>
          <p:nvPr/>
        </p:nvSpPr>
        <p:spPr>
          <a:xfrm>
            <a:off x="8614104" y="3724430"/>
            <a:ext cx="238208" cy="168004"/>
          </a:xfrm>
          <a:prstGeom prst="roundRect">
            <a:avLst>
              <a:gd name="adj" fmla="val 50000"/>
            </a:avLst>
          </a:prstGeom>
          <a:solidFill>
            <a:srgbClr val="54A6F9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1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D2FEC3BB-72D4-4983-A8D3-511C4FD0E116}"/>
              </a:ext>
            </a:extLst>
          </p:cNvPr>
          <p:cNvCxnSpPr>
            <a:cxnSpLocks/>
          </p:cNvCxnSpPr>
          <p:nvPr/>
        </p:nvCxnSpPr>
        <p:spPr>
          <a:xfrm>
            <a:off x="7064065" y="3926038"/>
            <a:ext cx="178190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그래픽 186" descr="위쪽 캐럿 윤곽선">
            <a:extLst>
              <a:ext uri="{FF2B5EF4-FFF2-40B4-BE49-F238E27FC236}">
                <a16:creationId xmlns:a16="http://schemas.microsoft.com/office/drawing/2014/main" id="{1F04E4E3-48B1-4979-ADEA-6A57BF3600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7021297" y="3732952"/>
            <a:ext cx="159041" cy="15904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4EE64A-32D5-4070-9B93-1EB8E73B5EB2}"/>
              </a:ext>
            </a:extLst>
          </p:cNvPr>
          <p:cNvSpPr/>
          <p:nvPr/>
        </p:nvSpPr>
        <p:spPr>
          <a:xfrm>
            <a:off x="6941496" y="3074485"/>
            <a:ext cx="2071570" cy="1119518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37DB0D-068E-4505-BD1B-85561D68DF04}"/>
              </a:ext>
            </a:extLst>
          </p:cNvPr>
          <p:cNvSpPr txBox="1"/>
          <p:nvPr/>
        </p:nvSpPr>
        <p:spPr>
          <a:xfrm>
            <a:off x="8163663" y="4171856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 결과</a:t>
            </a: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41A0655E-6627-410B-92C7-76C1891DF204}"/>
              </a:ext>
            </a:extLst>
          </p:cNvPr>
          <p:cNvGrpSpPr/>
          <p:nvPr/>
        </p:nvGrpSpPr>
        <p:grpSpPr>
          <a:xfrm>
            <a:off x="4679791" y="3422554"/>
            <a:ext cx="1838473" cy="359782"/>
            <a:chOff x="1999613" y="1286302"/>
            <a:chExt cx="1838473" cy="359782"/>
          </a:xfrm>
        </p:grpSpPr>
        <p:sp>
          <p:nvSpPr>
            <p:cNvPr id="192" name="사각형: 둥근 모서리 191">
              <a:extLst>
                <a:ext uri="{FF2B5EF4-FFF2-40B4-BE49-F238E27FC236}">
                  <a16:creationId xmlns:a16="http://schemas.microsoft.com/office/drawing/2014/main" id="{3ABB5787-895D-4F42-AA71-981F9E4E47D5}"/>
                </a:ext>
              </a:extLst>
            </p:cNvPr>
            <p:cNvSpPr/>
            <p:nvPr/>
          </p:nvSpPr>
          <p:spPr>
            <a:xfrm>
              <a:off x="1999613" y="1286302"/>
              <a:ext cx="292347" cy="354427"/>
            </a:xfrm>
            <a:prstGeom prst="roundRect">
              <a:avLst>
                <a:gd name="adj" fmla="val 13075"/>
              </a:avLst>
            </a:prstGeom>
            <a:solidFill>
              <a:srgbClr val="E28F4A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Con.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93" name="사각형: 둥근 모서리 192">
              <a:extLst>
                <a:ext uri="{FF2B5EF4-FFF2-40B4-BE49-F238E27FC236}">
                  <a16:creationId xmlns:a16="http://schemas.microsoft.com/office/drawing/2014/main" id="{6BC839E7-2947-4643-BB76-BDDF5403FDBA}"/>
                </a:ext>
              </a:extLst>
            </p:cNvPr>
            <p:cNvSpPr/>
            <p:nvPr/>
          </p:nvSpPr>
          <p:spPr>
            <a:xfrm>
              <a:off x="2386145" y="1291657"/>
              <a:ext cx="292347" cy="354427"/>
            </a:xfrm>
            <a:prstGeom prst="roundRect">
              <a:avLst>
                <a:gd name="adj" fmla="val 10903"/>
              </a:avLst>
            </a:prstGeom>
            <a:solidFill>
              <a:srgbClr val="FF6A6A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Run.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94" name="사각형: 둥근 모서리 193">
              <a:extLst>
                <a:ext uri="{FF2B5EF4-FFF2-40B4-BE49-F238E27FC236}">
                  <a16:creationId xmlns:a16="http://schemas.microsoft.com/office/drawing/2014/main" id="{89AD8E8B-1493-4AD8-B83F-90D71E14AC6B}"/>
                </a:ext>
              </a:extLst>
            </p:cNvPr>
            <p:cNvSpPr/>
            <p:nvPr/>
          </p:nvSpPr>
          <p:spPr>
            <a:xfrm>
              <a:off x="2772677" y="1291657"/>
              <a:ext cx="292347" cy="354427"/>
            </a:xfrm>
            <a:prstGeom prst="roundRect">
              <a:avLst>
                <a:gd name="adj" fmla="val 8459"/>
              </a:avLst>
            </a:prstGeom>
            <a:solidFill>
              <a:srgbClr val="17BBA9"/>
            </a:solidFill>
            <a:ln w="5615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Rea.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95" name="사각형: 둥근 모서리 194">
              <a:extLst>
                <a:ext uri="{FF2B5EF4-FFF2-40B4-BE49-F238E27FC236}">
                  <a16:creationId xmlns:a16="http://schemas.microsoft.com/office/drawing/2014/main" id="{FEFE30AF-0701-416B-AEC8-1A051B9DDF89}"/>
                </a:ext>
              </a:extLst>
            </p:cNvPr>
            <p:cNvSpPr/>
            <p:nvPr/>
          </p:nvSpPr>
          <p:spPr>
            <a:xfrm>
              <a:off x="3545739" y="1291657"/>
              <a:ext cx="292347" cy="354427"/>
            </a:xfrm>
            <a:prstGeom prst="roundRect">
              <a:avLst>
                <a:gd name="adj" fmla="val 8459"/>
              </a:avLst>
            </a:prstGeom>
            <a:solidFill>
              <a:srgbClr val="44CD04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 err="1">
                  <a:solidFill>
                    <a:schemeClr val="bg1"/>
                  </a:solidFill>
                </a:rPr>
                <a:t>Wri</a:t>
              </a:r>
              <a:r>
                <a:rPr lang="en-US" altLang="ko-KR" sz="600" b="1" dirty="0">
                  <a:solidFill>
                    <a:schemeClr val="bg1"/>
                  </a:solidFill>
                </a:rPr>
                <a:t>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196" name="사각형: 둥근 모서리 195">
              <a:extLst>
                <a:ext uri="{FF2B5EF4-FFF2-40B4-BE49-F238E27FC236}">
                  <a16:creationId xmlns:a16="http://schemas.microsoft.com/office/drawing/2014/main" id="{56B6012B-7E40-4F63-8972-16B1B1F2A3F1}"/>
                </a:ext>
              </a:extLst>
            </p:cNvPr>
            <p:cNvSpPr/>
            <p:nvPr/>
          </p:nvSpPr>
          <p:spPr>
            <a:xfrm>
              <a:off x="3159209" y="1291657"/>
              <a:ext cx="292347" cy="354427"/>
            </a:xfrm>
            <a:prstGeom prst="roundRect">
              <a:avLst>
                <a:gd name="adj" fmla="val 8459"/>
              </a:avLst>
            </a:prstGeom>
            <a:solidFill>
              <a:srgbClr val="54A6F9"/>
            </a:solidFill>
            <a:ln w="5615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Opt.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pic>
          <p:nvPicPr>
            <p:cNvPr id="197" name="그림 196">
              <a:extLst>
                <a:ext uri="{FF2B5EF4-FFF2-40B4-BE49-F238E27FC236}">
                  <a16:creationId xmlns:a16="http://schemas.microsoft.com/office/drawing/2014/main" id="{F48DF7F7-32CB-4221-8B29-B305DE129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39924" y="1320505"/>
              <a:ext cx="211725" cy="223940"/>
            </a:xfrm>
            <a:prstGeom prst="rect">
              <a:avLst/>
            </a:prstGeom>
          </p:spPr>
        </p:pic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75D9DDB3-55F6-4CC3-81AC-7CF00AFFE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432564" y="1331968"/>
              <a:ext cx="199509" cy="211725"/>
            </a:xfrm>
            <a:prstGeom prst="rect">
              <a:avLst/>
            </a:prstGeom>
          </p:spPr>
        </p:pic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140A7B4D-83D8-46C8-ACDA-8F3A1F09D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27239" y="1334004"/>
              <a:ext cx="183222" cy="207652"/>
            </a:xfrm>
            <a:prstGeom prst="rect">
              <a:avLst/>
            </a:prstGeom>
          </p:spPr>
        </p:pic>
        <p:pic>
          <p:nvPicPr>
            <p:cNvPr id="200" name="그림 199">
              <a:extLst>
                <a:ext uri="{FF2B5EF4-FFF2-40B4-BE49-F238E27FC236}">
                  <a16:creationId xmlns:a16="http://schemas.microsoft.com/office/drawing/2014/main" id="{007DED87-05FF-4B69-B8F0-612BC1EC4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90122" y="1329932"/>
              <a:ext cx="203581" cy="215797"/>
            </a:xfrm>
            <a:prstGeom prst="rect">
              <a:avLst/>
            </a:prstGeom>
          </p:spPr>
        </p:pic>
        <p:pic>
          <p:nvPicPr>
            <p:cNvPr id="201" name="그림 200">
              <a:extLst>
                <a:ext uri="{FF2B5EF4-FFF2-40B4-BE49-F238E27FC236}">
                  <a16:creationId xmlns:a16="http://schemas.microsoft.com/office/drawing/2014/main" id="{362B90EE-94F2-4CA1-95AF-F7D635EE6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209699" y="1340111"/>
              <a:ext cx="191366" cy="195438"/>
            </a:xfrm>
            <a:prstGeom prst="rect">
              <a:avLst/>
            </a:prstGeom>
          </p:spPr>
        </p:pic>
      </p:grp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FB9913D-4211-43EA-9A74-B834F5914B7B}"/>
              </a:ext>
            </a:extLst>
          </p:cNvPr>
          <p:cNvCxnSpPr>
            <a:cxnSpLocks/>
            <a:stCxn id="19" idx="4"/>
            <a:endCxn id="38" idx="1"/>
          </p:cNvCxnSpPr>
          <p:nvPr/>
        </p:nvCxnSpPr>
        <p:spPr>
          <a:xfrm rot="16200000" flipH="1">
            <a:off x="6411908" y="1800697"/>
            <a:ext cx="637569" cy="4719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5D34C670-6FF7-4552-A75A-2861CFFBCCC7}"/>
              </a:ext>
            </a:extLst>
          </p:cNvPr>
          <p:cNvSpPr/>
          <p:nvPr/>
        </p:nvSpPr>
        <p:spPr>
          <a:xfrm>
            <a:off x="5243425" y="2568797"/>
            <a:ext cx="275922" cy="86609"/>
          </a:xfrm>
          <a:prstGeom prst="roundRect">
            <a:avLst>
              <a:gd name="adj" fmla="val 8459"/>
            </a:avLst>
          </a:prstGeom>
          <a:solidFill>
            <a:srgbClr val="54A6F9"/>
          </a:solidFill>
          <a:ln w="561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Opt.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E3D2D9C-EB96-4206-B510-D6FA2C65E683}"/>
              </a:ext>
            </a:extLst>
          </p:cNvPr>
          <p:cNvSpPr/>
          <p:nvPr/>
        </p:nvSpPr>
        <p:spPr>
          <a:xfrm>
            <a:off x="4629492" y="3834130"/>
            <a:ext cx="1948302" cy="220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>
            <a:noFill/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전체 목록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2A44D16C-55F7-478B-9814-E6BD1B73D19F}"/>
              </a:ext>
            </a:extLst>
          </p:cNvPr>
          <p:cNvCxnSpPr>
            <a:cxnSpLocks/>
            <a:stCxn id="8" idx="0"/>
            <a:endCxn id="41" idx="0"/>
          </p:cNvCxnSpPr>
          <p:nvPr/>
        </p:nvCxnSpPr>
        <p:spPr>
          <a:xfrm rot="16200000" flipH="1">
            <a:off x="2049649" y="2751"/>
            <a:ext cx="131208" cy="2976171"/>
          </a:xfrm>
          <a:prstGeom prst="bentConnector3">
            <a:avLst>
              <a:gd name="adj1" fmla="val -5988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EFB0F5BA-D385-4CC4-A406-10BB5861E614}"/>
              </a:ext>
            </a:extLst>
          </p:cNvPr>
          <p:cNvSpPr txBox="1"/>
          <p:nvPr/>
        </p:nvSpPr>
        <p:spPr>
          <a:xfrm>
            <a:off x="504982" y="1265413"/>
            <a:ext cx="385042" cy="153888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5A88A0-94D6-44ED-A4E0-74AF52D7403B}"/>
              </a:ext>
            </a:extLst>
          </p:cNvPr>
          <p:cNvSpPr txBox="1"/>
          <p:nvPr/>
        </p:nvSpPr>
        <p:spPr>
          <a:xfrm>
            <a:off x="2938734" y="1556440"/>
            <a:ext cx="1329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결과값이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 경우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엔진 자동 채우기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BB3B713C-88ED-48C4-85BB-147C2D77521F}"/>
              </a:ext>
            </a:extLst>
          </p:cNvPr>
          <p:cNvSpPr/>
          <p:nvPr/>
        </p:nvSpPr>
        <p:spPr>
          <a:xfrm>
            <a:off x="6936239" y="2530806"/>
            <a:ext cx="1227424" cy="429439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4CB272D7-E041-4E2F-9010-F79751BAE68B}"/>
              </a:ext>
            </a:extLst>
          </p:cNvPr>
          <p:cNvCxnSpPr>
            <a:stCxn id="203" idx="1"/>
          </p:cNvCxnSpPr>
          <p:nvPr/>
        </p:nvCxnSpPr>
        <p:spPr>
          <a:xfrm rot="10800000" flipV="1">
            <a:off x="6808373" y="2745525"/>
            <a:ext cx="127867" cy="25147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3F7C75E-5A8E-475B-BBE6-E1A0F4D3A982}"/>
              </a:ext>
            </a:extLst>
          </p:cNvPr>
          <p:cNvSpPr txBox="1"/>
          <p:nvPr/>
        </p:nvSpPr>
        <p:spPr>
          <a:xfrm>
            <a:off x="6516262" y="5273893"/>
            <a:ext cx="2008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검색 결과가 없는 항목은 비활성화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B2299A3-2FA6-42E7-B1B3-A22095448CE7}"/>
              </a:ext>
            </a:extLst>
          </p:cNvPr>
          <p:cNvSpPr txBox="1"/>
          <p:nvPr/>
        </p:nvSpPr>
        <p:spPr>
          <a:xfrm>
            <a:off x="6615851" y="4651144"/>
            <a:ext cx="38504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1-4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065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F95E4-43B4-40EC-A6A4-7A71C497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 유형별 목록 구조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5A22D7-AE0D-4619-8F97-D9D5109A93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DFB087-A7E3-4750-B48A-F21C75FBCC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02_03_</a:t>
            </a:r>
            <a:r>
              <a:rPr lang="ko-KR" altLang="en-US" dirty="0"/>
              <a:t>컴포넌트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1F68C5-1FFA-4690-A32E-99E5DA544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컴포넌트 유형별 목록 구조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BEB7CCE-702A-4806-ADCA-CFA95D9B68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</a:t>
            </a:r>
            <a:r>
              <a:rPr lang="ko-KR" altLang="en-US" dirty="0"/>
              <a:t>작업화면</a:t>
            </a:r>
          </a:p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F5D5D68-B7E6-41BE-AB05-BC89CF8E28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35B239-E319-4E8E-A143-0F32CE72AD29}"/>
              </a:ext>
            </a:extLst>
          </p:cNvPr>
          <p:cNvSpPr/>
          <p:nvPr/>
        </p:nvSpPr>
        <p:spPr>
          <a:xfrm>
            <a:off x="437174" y="1006774"/>
            <a:ext cx="1958400" cy="5636733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A415D-9EA4-4247-BC48-2F2C85529771}"/>
              </a:ext>
            </a:extLst>
          </p:cNvPr>
          <p:cNvSpPr txBox="1"/>
          <p:nvPr/>
        </p:nvSpPr>
        <p:spPr>
          <a:xfrm>
            <a:off x="664479" y="2097639"/>
            <a:ext cx="1781907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800" dirty="0" err="1"/>
              <a:t>AddConditionalColumnOperator</a:t>
            </a:r>
            <a:endParaRPr lang="ko-KR" altLang="en-US" sz="800" dirty="0"/>
          </a:p>
          <a:p>
            <a:pPr>
              <a:spcAft>
                <a:spcPts val="300"/>
              </a:spcAft>
            </a:pPr>
            <a:r>
              <a:rPr lang="ko-KR" altLang="en-US" sz="800" dirty="0" err="1"/>
              <a:t>AddDateInfoColumnsOperator</a:t>
            </a:r>
            <a:endParaRPr lang="ko-KR" altLang="en-US" sz="800" dirty="0"/>
          </a:p>
          <a:p>
            <a:pPr>
              <a:spcAft>
                <a:spcPts val="300"/>
              </a:spcAft>
            </a:pPr>
            <a:r>
              <a:rPr lang="ko-KR" altLang="en-US" sz="800" dirty="0" err="1"/>
              <a:t>AddValueColumnOperator</a:t>
            </a:r>
            <a:endParaRPr lang="ko-KR" altLang="en-US" sz="800" dirty="0"/>
          </a:p>
          <a:p>
            <a:pPr>
              <a:spcAft>
                <a:spcPts val="300"/>
              </a:spcAft>
            </a:pPr>
            <a:r>
              <a:rPr lang="ko-KR" altLang="en-US" sz="800" dirty="0" err="1"/>
              <a:t>ConcatAndReshapeOperator</a:t>
            </a:r>
            <a:endParaRPr lang="ko-KR" altLang="en-US" sz="800" dirty="0"/>
          </a:p>
          <a:p>
            <a:pPr>
              <a:spcAft>
                <a:spcPts val="300"/>
              </a:spcAft>
            </a:pPr>
            <a:r>
              <a:rPr lang="ko-KR" altLang="en-US" sz="800" dirty="0" err="1"/>
              <a:t>AggregateOperator</a:t>
            </a:r>
            <a:endParaRPr lang="ko-KR" altLang="en-US" sz="800" dirty="0"/>
          </a:p>
          <a:p>
            <a:pPr>
              <a:spcAft>
                <a:spcPts val="300"/>
              </a:spcAft>
            </a:pPr>
            <a:r>
              <a:rPr lang="ko-KR" altLang="en-US" sz="800" dirty="0" err="1"/>
              <a:t>BlankImputeOperator</a:t>
            </a:r>
            <a:endParaRPr lang="ko-KR" altLang="en-US" sz="800" dirty="0"/>
          </a:p>
          <a:p>
            <a:pPr>
              <a:spcAft>
                <a:spcPts val="300"/>
              </a:spcAft>
            </a:pPr>
            <a:r>
              <a:rPr lang="ko-KR" altLang="en-US" sz="800" dirty="0" err="1"/>
              <a:t>DisassembleColumnOperator</a:t>
            </a:r>
            <a:endParaRPr lang="ko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61B9D4-6B19-423C-96CA-7F5126AF0343}"/>
              </a:ext>
            </a:extLst>
          </p:cNvPr>
          <p:cNvSpPr txBox="1"/>
          <p:nvPr/>
        </p:nvSpPr>
        <p:spPr>
          <a:xfrm>
            <a:off x="559366" y="1872654"/>
            <a:ext cx="8723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Exactraction</a:t>
            </a: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4ECD30C-BDD0-4DD3-ABE4-43DAA8C78F94}"/>
              </a:ext>
            </a:extLst>
          </p:cNvPr>
          <p:cNvSpPr/>
          <p:nvPr/>
        </p:nvSpPr>
        <p:spPr>
          <a:xfrm>
            <a:off x="2073801" y="1899482"/>
            <a:ext cx="238208" cy="168004"/>
          </a:xfrm>
          <a:prstGeom prst="roundRect">
            <a:avLst>
              <a:gd name="adj" fmla="val 50000"/>
            </a:avLst>
          </a:prstGeom>
          <a:solidFill>
            <a:srgbClr val="54A6F9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18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A9D4AF2-0D76-472A-AEA3-1DE4DDF09F85}"/>
              </a:ext>
            </a:extLst>
          </p:cNvPr>
          <p:cNvCxnSpPr>
            <a:cxnSpLocks/>
          </p:cNvCxnSpPr>
          <p:nvPr/>
        </p:nvCxnSpPr>
        <p:spPr>
          <a:xfrm>
            <a:off x="523762" y="2101090"/>
            <a:ext cx="178190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2DBAE20-1055-4F5B-9655-F1E203EBC194}"/>
              </a:ext>
            </a:extLst>
          </p:cNvPr>
          <p:cNvSpPr/>
          <p:nvPr/>
        </p:nvSpPr>
        <p:spPr>
          <a:xfrm>
            <a:off x="480995" y="1047585"/>
            <a:ext cx="1883384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Search Component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16166BE-4301-4B0E-A7CA-5ABF56D25227}"/>
              </a:ext>
            </a:extLst>
          </p:cNvPr>
          <p:cNvGrpSpPr/>
          <p:nvPr/>
        </p:nvGrpSpPr>
        <p:grpSpPr>
          <a:xfrm>
            <a:off x="2176864" y="1072076"/>
            <a:ext cx="161164" cy="161164"/>
            <a:chOff x="6647789" y="3759978"/>
            <a:chExt cx="180368" cy="180368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FE470ED-D1BE-4DB1-89AF-EA37AA39B4C5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17" name="그래픽 16" descr="돋보기 윤곽선">
              <a:extLst>
                <a:ext uri="{FF2B5EF4-FFF2-40B4-BE49-F238E27FC236}">
                  <a16:creationId xmlns:a16="http://schemas.microsoft.com/office/drawing/2014/main" id="{569F8FA9-4A1D-48A3-9615-283FC16FE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pic>
        <p:nvPicPr>
          <p:cNvPr id="18" name="그래픽 17" descr="위쪽 캐럿 윤곽선">
            <a:extLst>
              <a:ext uri="{FF2B5EF4-FFF2-40B4-BE49-F238E27FC236}">
                <a16:creationId xmlns:a16="http://schemas.microsoft.com/office/drawing/2014/main" id="{3DCDCE1B-9960-4D66-8112-C9D62EFE2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80994" y="1908004"/>
            <a:ext cx="159041" cy="15904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21E8FA-89CA-47A8-940A-370CE8B57F9B}"/>
              </a:ext>
            </a:extLst>
          </p:cNvPr>
          <p:cNvSpPr/>
          <p:nvPr/>
        </p:nvSpPr>
        <p:spPr>
          <a:xfrm>
            <a:off x="437179" y="870170"/>
            <a:ext cx="1958400" cy="145354"/>
          </a:xfrm>
          <a:prstGeom prst="rect">
            <a:avLst/>
          </a:prstGeom>
          <a:solidFill>
            <a:schemeClr val="tx2">
              <a:lumMod val="50000"/>
            </a:schemeClr>
          </a:solidFill>
          <a:ln w="3175"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Components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pic>
        <p:nvPicPr>
          <p:cNvPr id="20" name="그래픽 19" descr="단일 톱니바퀴 단색으로 채워진">
            <a:extLst>
              <a:ext uri="{FF2B5EF4-FFF2-40B4-BE49-F238E27FC236}">
                <a16:creationId xmlns:a16="http://schemas.microsoft.com/office/drawing/2014/main" id="{CD70CC29-AE1B-44AD-BA2B-E03FFE6DD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73183" y="892186"/>
            <a:ext cx="101323" cy="101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86E2DE-F580-4D57-910A-3481701E89E9}"/>
              </a:ext>
            </a:extLst>
          </p:cNvPr>
          <p:cNvSpPr txBox="1"/>
          <p:nvPr/>
        </p:nvSpPr>
        <p:spPr>
          <a:xfrm>
            <a:off x="559366" y="3320303"/>
            <a:ext cx="898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Manipulation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8FD602D-1FA6-47DC-BD0D-08D8A1F42910}"/>
              </a:ext>
            </a:extLst>
          </p:cNvPr>
          <p:cNvSpPr/>
          <p:nvPr/>
        </p:nvSpPr>
        <p:spPr>
          <a:xfrm>
            <a:off x="2073801" y="3347131"/>
            <a:ext cx="238208" cy="168004"/>
          </a:xfrm>
          <a:prstGeom prst="roundRect">
            <a:avLst>
              <a:gd name="adj" fmla="val 50000"/>
            </a:avLst>
          </a:prstGeom>
          <a:solidFill>
            <a:srgbClr val="54A6F9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9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4767B1-754F-4D0D-896E-FB06ECD486F1}"/>
              </a:ext>
            </a:extLst>
          </p:cNvPr>
          <p:cNvCxnSpPr>
            <a:cxnSpLocks/>
          </p:cNvCxnSpPr>
          <p:nvPr/>
        </p:nvCxnSpPr>
        <p:spPr>
          <a:xfrm>
            <a:off x="523761" y="3548739"/>
            <a:ext cx="178190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 descr="위쪽 캐럿 윤곽선">
            <a:extLst>
              <a:ext uri="{FF2B5EF4-FFF2-40B4-BE49-F238E27FC236}">
                <a16:creationId xmlns:a16="http://schemas.microsoft.com/office/drawing/2014/main" id="{0239BBCB-C1A8-4A03-BB10-0D79BBD9C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80994" y="3355653"/>
            <a:ext cx="159041" cy="1590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F116A2E-6988-4D70-9D70-6470FB8B2473}"/>
              </a:ext>
            </a:extLst>
          </p:cNvPr>
          <p:cNvSpPr txBox="1"/>
          <p:nvPr/>
        </p:nvSpPr>
        <p:spPr>
          <a:xfrm>
            <a:off x="559366" y="5608738"/>
            <a:ext cx="7296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Transform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E1120AF-0FF0-42C0-89ED-447D03060D5B}"/>
              </a:ext>
            </a:extLst>
          </p:cNvPr>
          <p:cNvSpPr/>
          <p:nvPr/>
        </p:nvSpPr>
        <p:spPr>
          <a:xfrm>
            <a:off x="2073801" y="5635566"/>
            <a:ext cx="238208" cy="168004"/>
          </a:xfrm>
          <a:prstGeom prst="roundRect">
            <a:avLst>
              <a:gd name="adj" fmla="val 50000"/>
            </a:avLst>
          </a:prstGeom>
          <a:solidFill>
            <a:srgbClr val="54A6F9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9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pic>
        <p:nvPicPr>
          <p:cNvPr id="27" name="그래픽 26" descr="위쪽 캐럿 윤곽선">
            <a:extLst>
              <a:ext uri="{FF2B5EF4-FFF2-40B4-BE49-F238E27FC236}">
                <a16:creationId xmlns:a16="http://schemas.microsoft.com/office/drawing/2014/main" id="{EA6F20ED-DCF2-4D2D-A697-8755C9440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80994" y="5644088"/>
            <a:ext cx="159041" cy="1590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DD4342A-BB33-4169-8B0B-5E887A33B93A}"/>
              </a:ext>
            </a:extLst>
          </p:cNvPr>
          <p:cNvSpPr txBox="1"/>
          <p:nvPr/>
        </p:nvSpPr>
        <p:spPr>
          <a:xfrm>
            <a:off x="559366" y="5875306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Clustering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C90D46A-155B-40FE-AC33-D5E0A8BCF4D9}"/>
              </a:ext>
            </a:extLst>
          </p:cNvPr>
          <p:cNvSpPr/>
          <p:nvPr/>
        </p:nvSpPr>
        <p:spPr>
          <a:xfrm>
            <a:off x="2073801" y="5902134"/>
            <a:ext cx="238208" cy="168004"/>
          </a:xfrm>
          <a:prstGeom prst="roundRect">
            <a:avLst>
              <a:gd name="adj" fmla="val 50000"/>
            </a:avLst>
          </a:prstGeom>
          <a:solidFill>
            <a:srgbClr val="54A6F9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9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pic>
        <p:nvPicPr>
          <p:cNvPr id="30" name="그래픽 29" descr="위쪽 캐럿 윤곽선">
            <a:extLst>
              <a:ext uri="{FF2B5EF4-FFF2-40B4-BE49-F238E27FC236}">
                <a16:creationId xmlns:a16="http://schemas.microsoft.com/office/drawing/2014/main" id="{02C8D4F8-A34E-43DB-87A4-E08A4748A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80994" y="5910656"/>
            <a:ext cx="159041" cy="159041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9097B669-2FE2-4A0B-9445-7D967A8C96F3}"/>
              </a:ext>
            </a:extLst>
          </p:cNvPr>
          <p:cNvGrpSpPr/>
          <p:nvPr/>
        </p:nvGrpSpPr>
        <p:grpSpPr>
          <a:xfrm>
            <a:off x="480994" y="1410946"/>
            <a:ext cx="292347" cy="354427"/>
            <a:chOff x="480994" y="1410946"/>
            <a:chExt cx="292347" cy="354427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352D987-C4D0-40BF-BF06-C3A3B9EF1830}"/>
                </a:ext>
              </a:extLst>
            </p:cNvPr>
            <p:cNvSpPr/>
            <p:nvPr/>
          </p:nvSpPr>
          <p:spPr>
            <a:xfrm>
              <a:off x="480994" y="1410946"/>
              <a:ext cx="292347" cy="354427"/>
            </a:xfrm>
            <a:prstGeom prst="roundRect">
              <a:avLst>
                <a:gd name="adj" fmla="val 13075"/>
              </a:avLst>
            </a:prstGeom>
            <a:solidFill>
              <a:srgbClr val="E28F4A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Con.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8013DD6-4F7B-432B-AEB6-6F8EB1C70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1305" y="1445149"/>
              <a:ext cx="211725" cy="223940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76CDA2C-2B0E-4E84-9BD7-7BFDBFB64765}"/>
              </a:ext>
            </a:extLst>
          </p:cNvPr>
          <p:cNvGrpSpPr/>
          <p:nvPr/>
        </p:nvGrpSpPr>
        <p:grpSpPr>
          <a:xfrm>
            <a:off x="867526" y="1416301"/>
            <a:ext cx="292347" cy="354427"/>
            <a:chOff x="867526" y="1416301"/>
            <a:chExt cx="292347" cy="354427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58B154F-35EB-4D7A-8B4E-7C30D1170AC5}"/>
                </a:ext>
              </a:extLst>
            </p:cNvPr>
            <p:cNvSpPr/>
            <p:nvPr/>
          </p:nvSpPr>
          <p:spPr>
            <a:xfrm>
              <a:off x="867526" y="1416301"/>
              <a:ext cx="292347" cy="354427"/>
            </a:xfrm>
            <a:prstGeom prst="roundRect">
              <a:avLst>
                <a:gd name="adj" fmla="val 10903"/>
              </a:avLst>
            </a:prstGeom>
            <a:solidFill>
              <a:srgbClr val="FE7273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Run.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43F29DB-A6B5-48C9-96BB-B93E511C3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3945" y="1456612"/>
              <a:ext cx="199509" cy="211725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5D1172E-FAE6-4F08-B4B3-8F191C725B65}"/>
              </a:ext>
            </a:extLst>
          </p:cNvPr>
          <p:cNvGrpSpPr/>
          <p:nvPr/>
        </p:nvGrpSpPr>
        <p:grpSpPr>
          <a:xfrm>
            <a:off x="1254058" y="1416301"/>
            <a:ext cx="292347" cy="354427"/>
            <a:chOff x="1254058" y="1416301"/>
            <a:chExt cx="292347" cy="354427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FF4B07A-0040-4D41-B5B1-DA972CCE8C59}"/>
                </a:ext>
              </a:extLst>
            </p:cNvPr>
            <p:cNvSpPr/>
            <p:nvPr/>
          </p:nvSpPr>
          <p:spPr>
            <a:xfrm>
              <a:off x="1254058" y="1416301"/>
              <a:ext cx="292347" cy="354427"/>
            </a:xfrm>
            <a:prstGeom prst="roundRect">
              <a:avLst>
                <a:gd name="adj" fmla="val 8459"/>
              </a:avLst>
            </a:prstGeom>
            <a:solidFill>
              <a:srgbClr val="17BBA9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Rea.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8F4C241-73C2-4EE5-935B-886DC9BA9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8620" y="1458648"/>
              <a:ext cx="183222" cy="207652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BBB6DDE-7EBA-4E34-9A51-F5B27002D5CD}"/>
              </a:ext>
            </a:extLst>
          </p:cNvPr>
          <p:cNvGrpSpPr/>
          <p:nvPr/>
        </p:nvGrpSpPr>
        <p:grpSpPr>
          <a:xfrm>
            <a:off x="2027120" y="1416301"/>
            <a:ext cx="292347" cy="354427"/>
            <a:chOff x="2027120" y="1416301"/>
            <a:chExt cx="292347" cy="35442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3BB127B-8E0E-47BD-8A85-B76BD164D5FE}"/>
                </a:ext>
              </a:extLst>
            </p:cNvPr>
            <p:cNvSpPr/>
            <p:nvPr/>
          </p:nvSpPr>
          <p:spPr>
            <a:xfrm>
              <a:off x="2027120" y="1416301"/>
              <a:ext cx="292347" cy="354427"/>
            </a:xfrm>
            <a:prstGeom prst="roundRect">
              <a:avLst>
                <a:gd name="adj" fmla="val 8459"/>
              </a:avLst>
            </a:prstGeom>
            <a:solidFill>
              <a:srgbClr val="44CD04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 err="1">
                  <a:solidFill>
                    <a:schemeClr val="bg1"/>
                  </a:solidFill>
                </a:rPr>
                <a:t>Wri</a:t>
              </a:r>
              <a:r>
                <a:rPr lang="en-US" altLang="ko-KR" sz="600" b="1" dirty="0">
                  <a:solidFill>
                    <a:schemeClr val="bg1"/>
                  </a:solidFill>
                </a:rPr>
                <a:t>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88FBEB7-4182-4E0D-A2F5-7896AA969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71503" y="1454576"/>
              <a:ext cx="203581" cy="215797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C174A50-D09F-4893-8A07-5B25F8F2DF42}"/>
              </a:ext>
            </a:extLst>
          </p:cNvPr>
          <p:cNvGrpSpPr/>
          <p:nvPr/>
        </p:nvGrpSpPr>
        <p:grpSpPr>
          <a:xfrm>
            <a:off x="1640590" y="1416301"/>
            <a:ext cx="292347" cy="354427"/>
            <a:chOff x="1640590" y="1416301"/>
            <a:chExt cx="292347" cy="354427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61CAF0E-0353-4953-ACE1-8D7144536CD0}"/>
                </a:ext>
              </a:extLst>
            </p:cNvPr>
            <p:cNvSpPr/>
            <p:nvPr/>
          </p:nvSpPr>
          <p:spPr>
            <a:xfrm>
              <a:off x="1640590" y="1416301"/>
              <a:ext cx="292347" cy="354427"/>
            </a:xfrm>
            <a:prstGeom prst="roundRect">
              <a:avLst>
                <a:gd name="adj" fmla="val 8459"/>
              </a:avLst>
            </a:prstGeom>
            <a:solidFill>
              <a:srgbClr val="54A6F9"/>
            </a:solidFill>
            <a:ln w="5615" cap="flat">
              <a:noFill/>
              <a:prstDash val="solid"/>
              <a:miter/>
            </a:ln>
            <a:effectLst>
              <a:outerShdw blurRad="76200" dist="63500" dir="2700000" algn="tl" rotWithShape="0">
                <a:prstClr val="black">
                  <a:alpha val="60000"/>
                </a:prstClr>
              </a:outerShdw>
            </a:effectLst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Opt.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9EA5913-D9CA-4D1A-8A0C-D88A58742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91080" y="1464755"/>
              <a:ext cx="191366" cy="195438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27A8A2E-AC28-458B-ABAF-B7F92E2E56BD}"/>
              </a:ext>
            </a:extLst>
          </p:cNvPr>
          <p:cNvSpPr txBox="1"/>
          <p:nvPr/>
        </p:nvSpPr>
        <p:spPr>
          <a:xfrm>
            <a:off x="662787" y="3523509"/>
            <a:ext cx="1952390" cy="1992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800" dirty="0" err="1"/>
              <a:t>AggregateDFTimeOperator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AggregationOperator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ColumnArithmeticOperator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ColumnConversionOperator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ColumnDataManipulateOperator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EncryptionOperator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FilterByTimeOperator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FilterOperator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GroupByFilterOperator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GroupByOperator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HidingOperator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NullReplaceOperator</a:t>
            </a:r>
            <a:endParaRPr lang="en-US" altLang="ko-KR" sz="8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157EF24-FD8F-48EB-A8D3-A261808244C3}"/>
              </a:ext>
            </a:extLst>
          </p:cNvPr>
          <p:cNvSpPr/>
          <p:nvPr/>
        </p:nvSpPr>
        <p:spPr>
          <a:xfrm>
            <a:off x="4648604" y="1032185"/>
            <a:ext cx="1958400" cy="5636733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84A9A0-CFE3-4BEA-9FB3-C9C5002328DB}"/>
              </a:ext>
            </a:extLst>
          </p:cNvPr>
          <p:cNvSpPr txBox="1"/>
          <p:nvPr/>
        </p:nvSpPr>
        <p:spPr>
          <a:xfrm>
            <a:off x="4692424" y="1914084"/>
            <a:ext cx="1781907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800" dirty="0" err="1"/>
              <a:t>FileBatchReader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HttpServerReader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KafkaReader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MedbizFileBatchReader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MongodbBatchReader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MultipleReaders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MyFileReader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PhoenixBatchReader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StreamdFileReader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SwiftFileBatchReader</a:t>
            </a:r>
            <a:endParaRPr lang="en-US" altLang="ko-KR" sz="800" dirty="0"/>
          </a:p>
          <a:p>
            <a:pPr>
              <a:spcAft>
                <a:spcPts val="300"/>
              </a:spcAft>
            </a:pPr>
            <a:r>
              <a:rPr lang="en-US" altLang="ko-KR" sz="800" dirty="0" err="1"/>
              <a:t>TableBatchReader</a:t>
            </a:r>
            <a:endParaRPr lang="en-US" altLang="ko-KR" sz="800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A657AB9-02E5-438A-B139-37EC98E3F381}"/>
              </a:ext>
            </a:extLst>
          </p:cNvPr>
          <p:cNvSpPr/>
          <p:nvPr/>
        </p:nvSpPr>
        <p:spPr>
          <a:xfrm>
            <a:off x="4692425" y="1072996"/>
            <a:ext cx="1883384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Search Component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1AC58B8-2FD5-4DAD-B9CE-CE6777DEB59C}"/>
              </a:ext>
            </a:extLst>
          </p:cNvPr>
          <p:cNvGrpSpPr/>
          <p:nvPr/>
        </p:nvGrpSpPr>
        <p:grpSpPr>
          <a:xfrm>
            <a:off x="6388294" y="1097487"/>
            <a:ext cx="161164" cy="161164"/>
            <a:chOff x="6647789" y="3759978"/>
            <a:chExt cx="180368" cy="180368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9AD0AD2-094C-423A-A910-D8090FCCC90D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57" name="그래픽 56" descr="돋보기 윤곽선">
              <a:extLst>
                <a:ext uri="{FF2B5EF4-FFF2-40B4-BE49-F238E27FC236}">
                  <a16:creationId xmlns:a16="http://schemas.microsoft.com/office/drawing/2014/main" id="{BB86B6DF-CED0-4DC1-984D-1E07E4C7D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9231520-53E3-4981-890F-D47FD6FDA1C8}"/>
              </a:ext>
            </a:extLst>
          </p:cNvPr>
          <p:cNvSpPr/>
          <p:nvPr/>
        </p:nvSpPr>
        <p:spPr>
          <a:xfrm>
            <a:off x="4648609" y="895581"/>
            <a:ext cx="1958400" cy="145354"/>
          </a:xfrm>
          <a:prstGeom prst="rect">
            <a:avLst/>
          </a:prstGeom>
          <a:solidFill>
            <a:schemeClr val="tx2">
              <a:lumMod val="50000"/>
            </a:schemeClr>
          </a:solidFill>
          <a:ln w="3175"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Components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pic>
        <p:nvPicPr>
          <p:cNvPr id="60" name="그래픽 59" descr="단일 톱니바퀴 단색으로 채워진">
            <a:extLst>
              <a:ext uri="{FF2B5EF4-FFF2-40B4-BE49-F238E27FC236}">
                <a16:creationId xmlns:a16="http://schemas.microsoft.com/office/drawing/2014/main" id="{B2ED03E5-9514-428E-A5EF-241B9F53EF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4613" y="917597"/>
            <a:ext cx="101323" cy="101323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784E9808-2E27-4037-9995-AFBAEA72F66D}"/>
              </a:ext>
            </a:extLst>
          </p:cNvPr>
          <p:cNvGrpSpPr/>
          <p:nvPr/>
        </p:nvGrpSpPr>
        <p:grpSpPr>
          <a:xfrm>
            <a:off x="4692424" y="1436357"/>
            <a:ext cx="292347" cy="354427"/>
            <a:chOff x="480994" y="1410946"/>
            <a:chExt cx="292347" cy="354427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A008F1F-3DAA-47E4-A2AE-2F211219DBE7}"/>
                </a:ext>
              </a:extLst>
            </p:cNvPr>
            <p:cNvSpPr/>
            <p:nvPr/>
          </p:nvSpPr>
          <p:spPr>
            <a:xfrm>
              <a:off x="480994" y="1410946"/>
              <a:ext cx="292347" cy="354427"/>
            </a:xfrm>
            <a:prstGeom prst="roundRect">
              <a:avLst>
                <a:gd name="adj" fmla="val 13075"/>
              </a:avLst>
            </a:prstGeom>
            <a:solidFill>
              <a:srgbClr val="E28F4A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Con.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5C2FADB6-16A7-4DDB-A7A7-73EBAC166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1305" y="1445149"/>
              <a:ext cx="211725" cy="22394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CB33BC3-3A3C-4CF4-A228-EE82318198D8}"/>
              </a:ext>
            </a:extLst>
          </p:cNvPr>
          <p:cNvGrpSpPr/>
          <p:nvPr/>
        </p:nvGrpSpPr>
        <p:grpSpPr>
          <a:xfrm>
            <a:off x="5078956" y="1441712"/>
            <a:ext cx="292347" cy="354427"/>
            <a:chOff x="867526" y="1416301"/>
            <a:chExt cx="292347" cy="354427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E1C208B5-2AF7-4A60-9EFB-20C89193CF94}"/>
                </a:ext>
              </a:extLst>
            </p:cNvPr>
            <p:cNvSpPr/>
            <p:nvPr/>
          </p:nvSpPr>
          <p:spPr>
            <a:xfrm>
              <a:off x="867526" y="1416301"/>
              <a:ext cx="292347" cy="354427"/>
            </a:xfrm>
            <a:prstGeom prst="roundRect">
              <a:avLst>
                <a:gd name="adj" fmla="val 10903"/>
              </a:avLst>
            </a:prstGeom>
            <a:solidFill>
              <a:srgbClr val="FE7273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Run.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F6C20D28-F86F-4E4C-94B5-D7C7A4697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3945" y="1456612"/>
              <a:ext cx="199509" cy="211725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F492E29-58CF-41F5-BEF1-20DBB7C80545}"/>
              </a:ext>
            </a:extLst>
          </p:cNvPr>
          <p:cNvGrpSpPr/>
          <p:nvPr/>
        </p:nvGrpSpPr>
        <p:grpSpPr>
          <a:xfrm>
            <a:off x="5465488" y="1441712"/>
            <a:ext cx="292347" cy="354427"/>
            <a:chOff x="1254058" y="1416301"/>
            <a:chExt cx="292347" cy="354427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7E7D7456-A388-4084-8A14-1E9767A1B6C6}"/>
                </a:ext>
              </a:extLst>
            </p:cNvPr>
            <p:cNvSpPr/>
            <p:nvPr/>
          </p:nvSpPr>
          <p:spPr>
            <a:xfrm>
              <a:off x="1254058" y="1416301"/>
              <a:ext cx="292347" cy="354427"/>
            </a:xfrm>
            <a:prstGeom prst="roundRect">
              <a:avLst>
                <a:gd name="adj" fmla="val 8459"/>
              </a:avLst>
            </a:prstGeom>
            <a:solidFill>
              <a:srgbClr val="17BBA9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Rea.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50D943FB-0C8D-498A-8976-1789B3D2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8620" y="1458648"/>
              <a:ext cx="183222" cy="207652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22AA754-9008-4147-97ED-259E837FD396}"/>
              </a:ext>
            </a:extLst>
          </p:cNvPr>
          <p:cNvGrpSpPr/>
          <p:nvPr/>
        </p:nvGrpSpPr>
        <p:grpSpPr>
          <a:xfrm>
            <a:off x="6238550" y="1441712"/>
            <a:ext cx="292347" cy="354427"/>
            <a:chOff x="2027120" y="1416301"/>
            <a:chExt cx="292347" cy="354427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450FF122-CDFA-43D7-A104-106068807A43}"/>
                </a:ext>
              </a:extLst>
            </p:cNvPr>
            <p:cNvSpPr/>
            <p:nvPr/>
          </p:nvSpPr>
          <p:spPr>
            <a:xfrm>
              <a:off x="2027120" y="1416301"/>
              <a:ext cx="292347" cy="354427"/>
            </a:xfrm>
            <a:prstGeom prst="roundRect">
              <a:avLst>
                <a:gd name="adj" fmla="val 8459"/>
              </a:avLst>
            </a:prstGeom>
            <a:solidFill>
              <a:srgbClr val="44CD04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 err="1">
                  <a:solidFill>
                    <a:schemeClr val="bg1"/>
                  </a:solidFill>
                </a:rPr>
                <a:t>Wri</a:t>
              </a:r>
              <a:r>
                <a:rPr lang="en-US" altLang="ko-KR" sz="600" b="1" dirty="0">
                  <a:solidFill>
                    <a:schemeClr val="bg1"/>
                  </a:solidFill>
                </a:rPr>
                <a:t>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C7A0509C-9C7E-4F29-9CB7-450F7E7CE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71503" y="1454576"/>
              <a:ext cx="203581" cy="215797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BD3227C-8B01-41CD-903E-A592E544A7FC}"/>
              </a:ext>
            </a:extLst>
          </p:cNvPr>
          <p:cNvGrpSpPr/>
          <p:nvPr/>
        </p:nvGrpSpPr>
        <p:grpSpPr>
          <a:xfrm>
            <a:off x="5852020" y="1441712"/>
            <a:ext cx="292347" cy="354427"/>
            <a:chOff x="1640590" y="1416301"/>
            <a:chExt cx="292347" cy="354427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F36CFF35-6C3D-4ABD-BB3F-598F480DB347}"/>
                </a:ext>
              </a:extLst>
            </p:cNvPr>
            <p:cNvSpPr/>
            <p:nvPr/>
          </p:nvSpPr>
          <p:spPr>
            <a:xfrm>
              <a:off x="1640590" y="1416301"/>
              <a:ext cx="292347" cy="354427"/>
            </a:xfrm>
            <a:prstGeom prst="roundRect">
              <a:avLst>
                <a:gd name="adj" fmla="val 8459"/>
              </a:avLst>
            </a:prstGeom>
            <a:solidFill>
              <a:srgbClr val="54A6F9"/>
            </a:solidFill>
            <a:ln w="5615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36000" tIns="45720" rIns="3600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</a:rPr>
                <a:t>Opt.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1019D39D-511B-4FDD-AAD5-696145A73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91080" y="1464755"/>
              <a:ext cx="191366" cy="195438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6BA082EF-5C3E-425B-8B7B-A3ABB69F2646}"/>
              </a:ext>
            </a:extLst>
          </p:cNvPr>
          <p:cNvSpPr txBox="1"/>
          <p:nvPr/>
        </p:nvSpPr>
        <p:spPr>
          <a:xfrm>
            <a:off x="2615177" y="993509"/>
            <a:ext cx="755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Operator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AA6B468-192E-44E6-B322-5AC858AD2E0B}"/>
              </a:ext>
            </a:extLst>
          </p:cNvPr>
          <p:cNvSpPr txBox="1"/>
          <p:nvPr/>
        </p:nvSpPr>
        <p:spPr>
          <a:xfrm>
            <a:off x="6758552" y="993509"/>
            <a:ext cx="15552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Operator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외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그룹 없음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Runner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Reader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Writer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267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26659-E007-41DF-9BB4-CFD2BDA2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Engine </a:t>
            </a:r>
            <a:r>
              <a:rPr lang="ko-KR" altLang="en-US" dirty="0"/>
              <a:t>추가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7923-BA0D-4AC9-9B23-A97C9234CC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관리자인 경우에만 표시</a:t>
            </a:r>
            <a:r>
              <a:rPr lang="en-US" altLang="ko-KR" dirty="0"/>
              <a:t>. </a:t>
            </a:r>
            <a:r>
              <a:rPr lang="ko-KR" altLang="en-US" dirty="0"/>
              <a:t>클릭 시  템플릿 등록 관리자 화면으로 이동</a:t>
            </a:r>
            <a:endParaRPr lang="en-US" altLang="ko-KR" dirty="0"/>
          </a:p>
          <a:p>
            <a:r>
              <a:rPr lang="ko-KR" altLang="en-US" dirty="0"/>
              <a:t>추천 엔진 상위 </a:t>
            </a:r>
            <a:r>
              <a:rPr lang="en-US" altLang="ko-KR" dirty="0"/>
              <a:t>10</a:t>
            </a:r>
            <a:r>
              <a:rPr lang="ko-KR" altLang="en-US" dirty="0"/>
              <a:t>개 표시</a:t>
            </a:r>
            <a:r>
              <a:rPr lang="en-US" altLang="ko-KR" dirty="0"/>
              <a:t>.  </a:t>
            </a:r>
            <a:r>
              <a:rPr lang="ko-KR" altLang="en-US" dirty="0"/>
              <a:t>추천단어 </a:t>
            </a:r>
            <a:r>
              <a:rPr lang="ko-KR" altLang="en-US" dirty="0" err="1"/>
              <a:t>한개씩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초단위로 슬라이딩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2-1. </a:t>
            </a:r>
            <a:r>
              <a:rPr lang="ko-KR" altLang="en-US" dirty="0"/>
              <a:t>영역 </a:t>
            </a:r>
            <a:r>
              <a:rPr lang="ko-KR" altLang="en-US" dirty="0" err="1"/>
              <a:t>호버시</a:t>
            </a:r>
            <a:r>
              <a:rPr lang="ko-KR" altLang="en-US" dirty="0"/>
              <a:t> 전체 추천 엔진 목록 펼쳐짐</a:t>
            </a:r>
            <a:endParaRPr lang="en-US" altLang="ko-KR" dirty="0"/>
          </a:p>
          <a:p>
            <a:pPr>
              <a:buFont typeface="+mj-lt"/>
              <a:buAutoNum type="arabicPeriod" startAt="3"/>
            </a:pPr>
            <a:r>
              <a:rPr lang="ko-KR" altLang="en-US" dirty="0"/>
              <a:t>엔진 유형 목록</a:t>
            </a:r>
            <a:r>
              <a:rPr lang="en-US" altLang="ko-KR" dirty="0"/>
              <a:t>. </a:t>
            </a:r>
            <a:r>
              <a:rPr lang="ko-KR" altLang="en-US" dirty="0"/>
              <a:t>상세 목록 스크롤시  상단 위치에 있는 엔진에 따라  선택 엔진 자동 변경</a:t>
            </a:r>
            <a:endParaRPr lang="en-US" altLang="ko-KR" dirty="0"/>
          </a:p>
          <a:p>
            <a:pPr>
              <a:buFont typeface="+mj-lt"/>
              <a:buAutoNum type="arabicPeriod" startAt="3"/>
            </a:pPr>
            <a:r>
              <a:rPr lang="ko-KR" altLang="en-US" dirty="0"/>
              <a:t>전체 엔진 목록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4-1. default </a:t>
            </a:r>
            <a:r>
              <a:rPr lang="ko-KR" altLang="en-US" dirty="0"/>
              <a:t>엔진 </a:t>
            </a:r>
            <a:r>
              <a:rPr lang="en-US" altLang="ko-KR" dirty="0"/>
              <a:t>: </a:t>
            </a:r>
            <a:r>
              <a:rPr lang="ko-KR" altLang="en-US" dirty="0"/>
              <a:t>아무것도 </a:t>
            </a:r>
            <a:r>
              <a:rPr lang="ko-KR" altLang="en-US" dirty="0" err="1"/>
              <a:t>셋팅되어</a:t>
            </a:r>
            <a:r>
              <a:rPr lang="ko-KR" altLang="en-US" dirty="0"/>
              <a:t> 있지 않은 엔진 유형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4-2. </a:t>
            </a:r>
            <a:r>
              <a:rPr lang="ko-KR" altLang="en-US" dirty="0"/>
              <a:t>관리자가 등록한 템플릿 엔진</a:t>
            </a:r>
            <a:r>
              <a:rPr lang="en-US" altLang="ko-KR" dirty="0"/>
              <a:t>. </a:t>
            </a:r>
          </a:p>
          <a:p>
            <a:pPr marL="176213" indent="0">
              <a:buNone/>
            </a:pPr>
            <a:r>
              <a:rPr lang="ko-KR" altLang="en-US" dirty="0"/>
              <a:t>사전에 컴포넌트들이 </a:t>
            </a:r>
            <a:r>
              <a:rPr lang="ko-KR" altLang="en-US" dirty="0" err="1"/>
              <a:t>기셋팅되어</a:t>
            </a:r>
            <a:r>
              <a:rPr lang="ko-KR" altLang="en-US" dirty="0"/>
              <a:t> 있음 </a:t>
            </a:r>
            <a:endParaRPr lang="en-US" altLang="ko-KR" dirty="0"/>
          </a:p>
          <a:p>
            <a:pPr marL="176213" indent="0">
              <a:buNone/>
            </a:pPr>
            <a:r>
              <a:rPr lang="ko-KR" altLang="en-US" dirty="0"/>
              <a:t>템플릿 이름 표시</a:t>
            </a:r>
            <a:r>
              <a:rPr lang="en-US" altLang="ko-KR" dirty="0"/>
              <a:t>. default </a:t>
            </a:r>
            <a:r>
              <a:rPr lang="ko-KR" altLang="en-US" dirty="0"/>
              <a:t>엔진과 구분 필요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4-3. </a:t>
            </a:r>
            <a:r>
              <a:rPr lang="ko-KR" altLang="en-US" dirty="0" err="1"/>
              <a:t>호버</a:t>
            </a:r>
            <a:r>
              <a:rPr lang="ko-KR" altLang="en-US" dirty="0"/>
              <a:t> 시 설명</a:t>
            </a:r>
            <a:r>
              <a:rPr lang="en-US" altLang="ko-KR" dirty="0"/>
              <a:t>, </a:t>
            </a:r>
            <a:r>
              <a:rPr lang="ko-KR" altLang="en-US" dirty="0"/>
              <a:t>추가 버튼 표시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92718B-83FF-4BB8-BB34-35988F055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02_04_</a:t>
            </a:r>
            <a:r>
              <a:rPr lang="ko-KR" altLang="en-US" dirty="0"/>
              <a:t>엔진 추가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1B680F-27B5-455A-ABC1-574F31D6E7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엔진 추가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7136801-ECFE-4533-B5E3-832CA1E501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</a:t>
            </a:r>
            <a:r>
              <a:rPr lang="ko-KR" altLang="en-US" dirty="0"/>
              <a:t>작업화면</a:t>
            </a:r>
          </a:p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2F63FC8-45F2-47EE-BF5D-3235557F3A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97DEAF-EAEE-4B6D-A800-82E8693BBBF2}"/>
              </a:ext>
            </a:extLst>
          </p:cNvPr>
          <p:cNvSpPr/>
          <p:nvPr/>
        </p:nvSpPr>
        <p:spPr>
          <a:xfrm>
            <a:off x="353184" y="852435"/>
            <a:ext cx="9168536" cy="51500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707F9D-9475-4611-AF87-A89028980B94}"/>
              </a:ext>
            </a:extLst>
          </p:cNvPr>
          <p:cNvGrpSpPr/>
          <p:nvPr/>
        </p:nvGrpSpPr>
        <p:grpSpPr>
          <a:xfrm>
            <a:off x="2973909" y="1999726"/>
            <a:ext cx="1117648" cy="791979"/>
            <a:chOff x="585864" y="1772925"/>
            <a:chExt cx="1117648" cy="79197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C4EE0E-CE3B-45BD-A8A0-44B41A1AB8FB}"/>
                </a:ext>
              </a:extLst>
            </p:cNvPr>
            <p:cNvSpPr/>
            <p:nvPr/>
          </p:nvSpPr>
          <p:spPr>
            <a:xfrm>
              <a:off x="585864" y="1772925"/>
              <a:ext cx="1117648" cy="7919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sz="1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Batch Default </a:t>
              </a:r>
            </a:p>
          </p:txBody>
        </p:sp>
        <p:sp>
          <p:nvSpPr>
            <p:cNvPr id="11" name="더하기 기호 10">
              <a:extLst>
                <a:ext uri="{FF2B5EF4-FFF2-40B4-BE49-F238E27FC236}">
                  <a16:creationId xmlns:a16="http://schemas.microsoft.com/office/drawing/2014/main" id="{6C0E51D1-C220-40A1-A9A9-F67E7EEC0E97}"/>
                </a:ext>
              </a:extLst>
            </p:cNvPr>
            <p:cNvSpPr/>
            <p:nvPr/>
          </p:nvSpPr>
          <p:spPr>
            <a:xfrm>
              <a:off x="1002995" y="1920503"/>
              <a:ext cx="283386" cy="283386"/>
            </a:xfrm>
            <a:prstGeom prst="mathPlus">
              <a:avLst>
                <a:gd name="adj1" fmla="val 216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40CD7C-3EB4-483B-881B-5EE94C55C17C}"/>
              </a:ext>
            </a:extLst>
          </p:cNvPr>
          <p:cNvSpPr/>
          <p:nvPr/>
        </p:nvSpPr>
        <p:spPr>
          <a:xfrm>
            <a:off x="4270053" y="1999727"/>
            <a:ext cx="1117648" cy="79197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</a:rPr>
              <a:t>BatchML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</a:rPr>
              <a:t>PredictInSingle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Engine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763209-62FC-4AA2-8924-9591671B0AF2}"/>
              </a:ext>
            </a:extLst>
          </p:cNvPr>
          <p:cNvSpPr/>
          <p:nvPr/>
        </p:nvSpPr>
        <p:spPr>
          <a:xfrm>
            <a:off x="6862341" y="1999727"/>
            <a:ext cx="1117648" cy="79197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</a:rPr>
              <a:t>Kmeans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28A930-CCC9-4716-9A5F-C69C85D01237}"/>
              </a:ext>
            </a:extLst>
          </p:cNvPr>
          <p:cNvSpPr/>
          <p:nvPr/>
        </p:nvSpPr>
        <p:spPr>
          <a:xfrm>
            <a:off x="8158485" y="1999726"/>
            <a:ext cx="1117648" cy="79197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</a:rPr>
              <a:t>Valicator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]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</a:rPr>
              <a:t>MongoDBResultValidator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A67B0EC-35F6-442D-91A8-0AD4B28ED9A7}"/>
              </a:ext>
            </a:extLst>
          </p:cNvPr>
          <p:cNvGrpSpPr/>
          <p:nvPr/>
        </p:nvGrpSpPr>
        <p:grpSpPr>
          <a:xfrm>
            <a:off x="527562" y="2319902"/>
            <a:ext cx="964178" cy="276999"/>
            <a:chOff x="479376" y="1482478"/>
            <a:chExt cx="964178" cy="276999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B110139-8186-420B-AACC-4AE1871B8498}"/>
                </a:ext>
              </a:extLst>
            </p:cNvPr>
            <p:cNvSpPr/>
            <p:nvPr/>
          </p:nvSpPr>
          <p:spPr>
            <a:xfrm>
              <a:off x="479376" y="1497576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BF7BB3-210F-4EAA-AF24-55631DBC03DE}"/>
                </a:ext>
              </a:extLst>
            </p:cNvPr>
            <p:cNvSpPr txBox="1"/>
            <p:nvPr/>
          </p:nvSpPr>
          <p:spPr>
            <a:xfrm>
              <a:off x="695400" y="1482478"/>
              <a:ext cx="7481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External</a:t>
              </a:r>
              <a:endParaRPr lang="ko-KR" altLang="en-US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4D8B260-F8DF-453E-82C9-F3D224DA3F52}"/>
              </a:ext>
            </a:extLst>
          </p:cNvPr>
          <p:cNvGrpSpPr/>
          <p:nvPr/>
        </p:nvGrpSpPr>
        <p:grpSpPr>
          <a:xfrm>
            <a:off x="2973909" y="3136717"/>
            <a:ext cx="1117648" cy="791979"/>
            <a:chOff x="585864" y="1772925"/>
            <a:chExt cx="1117648" cy="79197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DA2D9CC-B22B-4690-8728-96ACB35805D3}"/>
                </a:ext>
              </a:extLst>
            </p:cNvPr>
            <p:cNvSpPr/>
            <p:nvPr/>
          </p:nvSpPr>
          <p:spPr>
            <a:xfrm>
              <a:off x="585864" y="1772925"/>
              <a:ext cx="1117648" cy="7919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sz="1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External Default </a:t>
              </a:r>
            </a:p>
          </p:txBody>
        </p:sp>
        <p:sp>
          <p:nvSpPr>
            <p:cNvPr id="28" name="더하기 기호 27">
              <a:extLst>
                <a:ext uri="{FF2B5EF4-FFF2-40B4-BE49-F238E27FC236}">
                  <a16:creationId xmlns:a16="http://schemas.microsoft.com/office/drawing/2014/main" id="{C317E9B2-27E3-418F-9668-0012C885A9F0}"/>
                </a:ext>
              </a:extLst>
            </p:cNvPr>
            <p:cNvSpPr/>
            <p:nvPr/>
          </p:nvSpPr>
          <p:spPr>
            <a:xfrm>
              <a:off x="1002995" y="1920503"/>
              <a:ext cx="283386" cy="283386"/>
            </a:xfrm>
            <a:prstGeom prst="mathPlus">
              <a:avLst>
                <a:gd name="adj1" fmla="val 216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7FCD040-235C-43BF-A5AA-655B859B490A}"/>
              </a:ext>
            </a:extLst>
          </p:cNvPr>
          <p:cNvSpPr/>
          <p:nvPr/>
        </p:nvSpPr>
        <p:spPr>
          <a:xfrm>
            <a:off x="4270053" y="3139216"/>
            <a:ext cx="1117648" cy="79197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</a:rPr>
              <a:t>BatchAutoML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</a:rPr>
              <a:t>TrainInSingle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Engine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5FF1CD-E4C2-4303-8A92-298971239583}"/>
              </a:ext>
            </a:extLst>
          </p:cNvPr>
          <p:cNvSpPr/>
          <p:nvPr/>
        </p:nvSpPr>
        <p:spPr>
          <a:xfrm>
            <a:off x="6862341" y="3139216"/>
            <a:ext cx="1117648" cy="79197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</a:rPr>
              <a:t>Tensorflow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Template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81C525-A3EC-48E4-8C6A-D68F76AF2B9A}"/>
              </a:ext>
            </a:extLst>
          </p:cNvPr>
          <p:cNvSpPr/>
          <p:nvPr/>
        </p:nvSpPr>
        <p:spPr>
          <a:xfrm>
            <a:off x="8158485" y="3136717"/>
            <a:ext cx="1117648" cy="79197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</a:rPr>
              <a:t>TrafficEndtoEnd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53E6F4-A9BF-42BE-B6DA-1B0D448F48F6}"/>
              </a:ext>
            </a:extLst>
          </p:cNvPr>
          <p:cNvSpPr/>
          <p:nvPr/>
        </p:nvSpPr>
        <p:spPr>
          <a:xfrm>
            <a:off x="2975581" y="3979792"/>
            <a:ext cx="1117648" cy="79197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</a:rPr>
              <a:t>TrafficTraining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73361BC-66E2-44A5-BBAE-BAEE5AB2EF0B}"/>
              </a:ext>
            </a:extLst>
          </p:cNvPr>
          <p:cNvGrpSpPr/>
          <p:nvPr/>
        </p:nvGrpSpPr>
        <p:grpSpPr>
          <a:xfrm>
            <a:off x="527562" y="2782404"/>
            <a:ext cx="1180904" cy="276999"/>
            <a:chOff x="479376" y="1482478"/>
            <a:chExt cx="1180904" cy="276999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557A2000-6466-4F4D-9F86-2D21C2B367C6}"/>
                </a:ext>
              </a:extLst>
            </p:cNvPr>
            <p:cNvSpPr/>
            <p:nvPr/>
          </p:nvSpPr>
          <p:spPr>
            <a:xfrm>
              <a:off x="479376" y="1497576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ECA46B1-9FC5-421A-BD11-6D84A0A652B9}"/>
                </a:ext>
              </a:extLst>
            </p:cNvPr>
            <p:cNvSpPr txBox="1"/>
            <p:nvPr/>
          </p:nvSpPr>
          <p:spPr>
            <a:xfrm>
              <a:off x="695400" y="1482478"/>
              <a:ext cx="964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File System</a:t>
              </a:r>
              <a:endParaRPr lang="ko-KR" altLang="en-US" sz="12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9D6F05F-8FF5-4E0B-9220-C8F25AEDD98E}"/>
              </a:ext>
            </a:extLst>
          </p:cNvPr>
          <p:cNvGrpSpPr/>
          <p:nvPr/>
        </p:nvGrpSpPr>
        <p:grpSpPr>
          <a:xfrm>
            <a:off x="2973909" y="5116782"/>
            <a:ext cx="1117648" cy="791979"/>
            <a:chOff x="585864" y="1772925"/>
            <a:chExt cx="1117648" cy="79197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6881514-6174-4B85-B996-31BCF81BBA4E}"/>
                </a:ext>
              </a:extLst>
            </p:cNvPr>
            <p:cNvSpPr/>
            <p:nvPr/>
          </p:nvSpPr>
          <p:spPr>
            <a:xfrm>
              <a:off x="585864" y="1772925"/>
              <a:ext cx="1117648" cy="7919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sz="1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ko-KR" sz="1000" dirty="0" err="1">
                  <a:solidFill>
                    <a:schemeClr val="bg1">
                      <a:lumMod val="50000"/>
                    </a:schemeClr>
                  </a:solidFill>
                </a:rPr>
                <a:t>FileSystem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Default </a:t>
              </a:r>
            </a:p>
          </p:txBody>
        </p:sp>
        <p:sp>
          <p:nvSpPr>
            <p:cNvPr id="49" name="더하기 기호 48">
              <a:extLst>
                <a:ext uri="{FF2B5EF4-FFF2-40B4-BE49-F238E27FC236}">
                  <a16:creationId xmlns:a16="http://schemas.microsoft.com/office/drawing/2014/main" id="{ABB35DE7-A64C-431E-8D76-CEB452469A64}"/>
                </a:ext>
              </a:extLst>
            </p:cNvPr>
            <p:cNvSpPr/>
            <p:nvPr/>
          </p:nvSpPr>
          <p:spPr>
            <a:xfrm>
              <a:off x="1002995" y="1920503"/>
              <a:ext cx="283386" cy="283386"/>
            </a:xfrm>
            <a:prstGeom prst="mathPlus">
              <a:avLst>
                <a:gd name="adj1" fmla="val 216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2B62C0F-854B-469E-9990-6CEA3237D5E4}"/>
              </a:ext>
            </a:extLst>
          </p:cNvPr>
          <p:cNvSpPr/>
          <p:nvPr/>
        </p:nvSpPr>
        <p:spPr>
          <a:xfrm>
            <a:off x="4270053" y="5116783"/>
            <a:ext cx="1117648" cy="79197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</a:rPr>
              <a:t>ExportTo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Repository</a:t>
            </a: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2144A65-F887-42C0-9A01-C29DE692676B}"/>
              </a:ext>
            </a:extLst>
          </p:cNvPr>
          <p:cNvSpPr txBox="1"/>
          <p:nvPr/>
        </p:nvSpPr>
        <p:spPr>
          <a:xfrm>
            <a:off x="384594" y="94359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Engine</a:t>
            </a:r>
            <a:endParaRPr lang="ko-KR" alt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842826D-F713-4E38-9970-F65C6DBB016E}"/>
              </a:ext>
            </a:extLst>
          </p:cNvPr>
          <p:cNvSpPr txBox="1"/>
          <p:nvPr/>
        </p:nvSpPr>
        <p:spPr>
          <a:xfrm>
            <a:off x="1311451" y="1097478"/>
            <a:ext cx="13901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 To </a:t>
            </a:r>
            <a:r>
              <a:rPr lang="en-US" altLang="ko-KR" sz="8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</a:t>
            </a:r>
            <a:r>
              <a:rPr lang="en-US" altLang="ko-KR" sz="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Templates</a:t>
            </a:r>
            <a:r>
              <a:rPr lang="ko-KR" altLang="en-US" sz="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ko-KR" altLang="en-US" sz="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3B843F1-3088-4037-8464-E913897D4081}"/>
              </a:ext>
            </a:extLst>
          </p:cNvPr>
          <p:cNvSpPr/>
          <p:nvPr/>
        </p:nvSpPr>
        <p:spPr>
          <a:xfrm>
            <a:off x="434294" y="1362800"/>
            <a:ext cx="3404664" cy="279278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Search Engine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2A04F4F-B2C5-44B0-A484-66F1D0995162}"/>
              </a:ext>
            </a:extLst>
          </p:cNvPr>
          <p:cNvGrpSpPr/>
          <p:nvPr/>
        </p:nvGrpSpPr>
        <p:grpSpPr>
          <a:xfrm>
            <a:off x="3602172" y="1396561"/>
            <a:ext cx="203001" cy="203001"/>
            <a:chOff x="6647789" y="3759978"/>
            <a:chExt cx="180368" cy="180368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626DDA4-D04E-464A-A801-1843451E8729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58" name="그래픽 57" descr="돋보기 윤곽선">
              <a:extLst>
                <a:ext uri="{FF2B5EF4-FFF2-40B4-BE49-F238E27FC236}">
                  <a16:creationId xmlns:a16="http://schemas.microsoft.com/office/drawing/2014/main" id="{09D5F467-E025-41E4-8D59-1EEE0C0A5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pic>
        <p:nvPicPr>
          <p:cNvPr id="59" name="그래픽 58" descr="닫기 윤곽선">
            <a:extLst>
              <a:ext uri="{FF2B5EF4-FFF2-40B4-BE49-F238E27FC236}">
                <a16:creationId xmlns:a16="http://schemas.microsoft.com/office/drawing/2014/main" id="{E67FE9D1-3401-493A-AE2F-9790D36D9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9456" y="917380"/>
            <a:ext cx="316809" cy="316809"/>
          </a:xfrm>
          <a:prstGeom prst="rect">
            <a:avLst/>
          </a:prstGeom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8E22955-5E42-4114-A3A6-C9D842D8510D}"/>
              </a:ext>
            </a:extLst>
          </p:cNvPr>
          <p:cNvCxnSpPr>
            <a:cxnSpLocks/>
          </p:cNvCxnSpPr>
          <p:nvPr/>
        </p:nvCxnSpPr>
        <p:spPr>
          <a:xfrm>
            <a:off x="2777504" y="1760634"/>
            <a:ext cx="0" cy="4226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7841681-D55E-435E-BE53-5E41BEE74831}"/>
              </a:ext>
            </a:extLst>
          </p:cNvPr>
          <p:cNvGrpSpPr/>
          <p:nvPr/>
        </p:nvGrpSpPr>
        <p:grpSpPr>
          <a:xfrm>
            <a:off x="527562" y="3244906"/>
            <a:ext cx="1139675" cy="276999"/>
            <a:chOff x="479376" y="1482478"/>
            <a:chExt cx="1139675" cy="27699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E3FB599-0A21-4850-92A0-8E9220058D63}"/>
                </a:ext>
              </a:extLst>
            </p:cNvPr>
            <p:cNvSpPr/>
            <p:nvPr/>
          </p:nvSpPr>
          <p:spPr>
            <a:xfrm>
              <a:off x="479376" y="1497576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0F721AF-3B22-4035-A867-8B92825240A3}"/>
                </a:ext>
              </a:extLst>
            </p:cNvPr>
            <p:cNvSpPr txBox="1"/>
            <p:nvPr/>
          </p:nvSpPr>
          <p:spPr>
            <a:xfrm>
              <a:off x="695400" y="1482478"/>
              <a:ext cx="9236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Mini Batch</a:t>
              </a:r>
              <a:endParaRPr lang="ko-KR" altLang="en-US" sz="1200" dirty="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641E1A7-D925-403A-ACC9-9A66F336411F}"/>
              </a:ext>
            </a:extLst>
          </p:cNvPr>
          <p:cNvGrpSpPr/>
          <p:nvPr/>
        </p:nvGrpSpPr>
        <p:grpSpPr>
          <a:xfrm>
            <a:off x="527562" y="3707408"/>
            <a:ext cx="2256006" cy="276999"/>
            <a:chOff x="479376" y="1482478"/>
            <a:chExt cx="2256006" cy="276999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4AE08308-FF46-43B3-AED8-3FFA1E36C547}"/>
                </a:ext>
              </a:extLst>
            </p:cNvPr>
            <p:cNvSpPr/>
            <p:nvPr/>
          </p:nvSpPr>
          <p:spPr>
            <a:xfrm>
              <a:off x="479376" y="1497576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A1BCAB-3601-4336-B029-08438DC2C108}"/>
                </a:ext>
              </a:extLst>
            </p:cNvPr>
            <p:cNvSpPr txBox="1"/>
            <p:nvPr/>
          </p:nvSpPr>
          <p:spPr>
            <a:xfrm>
              <a:off x="695400" y="1482478"/>
              <a:ext cx="2039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OnDemandExternalServing</a:t>
              </a:r>
              <a:endParaRPr lang="ko-KR" altLang="en-US" sz="1200" dirty="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40E1FD9-54A3-4480-A585-362777AD6EE9}"/>
              </a:ext>
            </a:extLst>
          </p:cNvPr>
          <p:cNvGrpSpPr/>
          <p:nvPr/>
        </p:nvGrpSpPr>
        <p:grpSpPr>
          <a:xfrm>
            <a:off x="527562" y="4169910"/>
            <a:ext cx="1985739" cy="276999"/>
            <a:chOff x="479376" y="1482478"/>
            <a:chExt cx="1985739" cy="276999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667BAB7-9337-487A-835A-E0C3BE9F4ECC}"/>
                </a:ext>
              </a:extLst>
            </p:cNvPr>
            <p:cNvSpPr/>
            <p:nvPr/>
          </p:nvSpPr>
          <p:spPr>
            <a:xfrm>
              <a:off x="479376" y="1497576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17E5DD7-F05B-4228-A60E-AF6F1BC82CE9}"/>
                </a:ext>
              </a:extLst>
            </p:cNvPr>
            <p:cNvSpPr txBox="1"/>
            <p:nvPr/>
          </p:nvSpPr>
          <p:spPr>
            <a:xfrm>
              <a:off x="695400" y="1482478"/>
              <a:ext cx="1769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OnDemandPipeServing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A0E6246-C4E8-4460-8FDB-C0470E8A7B2B}"/>
              </a:ext>
            </a:extLst>
          </p:cNvPr>
          <p:cNvGrpSpPr/>
          <p:nvPr/>
        </p:nvGrpSpPr>
        <p:grpSpPr>
          <a:xfrm>
            <a:off x="527562" y="4632412"/>
            <a:ext cx="1692518" cy="276999"/>
            <a:chOff x="479376" y="1482478"/>
            <a:chExt cx="1692518" cy="276999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E150F891-8D43-4768-9AE4-C8C2D141967A}"/>
                </a:ext>
              </a:extLst>
            </p:cNvPr>
            <p:cNvSpPr/>
            <p:nvPr/>
          </p:nvSpPr>
          <p:spPr>
            <a:xfrm>
              <a:off x="479376" y="1497576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ABC5CBF-B671-49C9-B8FD-077A302C00D3}"/>
                </a:ext>
              </a:extLst>
            </p:cNvPr>
            <p:cNvSpPr txBox="1"/>
            <p:nvPr/>
          </p:nvSpPr>
          <p:spPr>
            <a:xfrm>
              <a:off x="695400" y="1482478"/>
              <a:ext cx="147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OnDemandServing</a:t>
              </a:r>
              <a:endParaRPr lang="ko-KR" altLang="en-US" sz="1200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C65C037-4DC0-42D4-AB7F-15A489843801}"/>
              </a:ext>
            </a:extLst>
          </p:cNvPr>
          <p:cNvGrpSpPr/>
          <p:nvPr/>
        </p:nvGrpSpPr>
        <p:grpSpPr>
          <a:xfrm>
            <a:off x="527562" y="5094916"/>
            <a:ext cx="889798" cy="276999"/>
            <a:chOff x="479376" y="1482478"/>
            <a:chExt cx="889798" cy="276999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47C834C-6220-42EC-82DD-E3A4CF169045}"/>
                </a:ext>
              </a:extLst>
            </p:cNvPr>
            <p:cNvSpPr/>
            <p:nvPr/>
          </p:nvSpPr>
          <p:spPr>
            <a:xfrm>
              <a:off x="479376" y="1497576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AD19A6E-6100-4306-A74F-178E3F4F159B}"/>
                </a:ext>
              </a:extLst>
            </p:cNvPr>
            <p:cNvSpPr txBox="1"/>
            <p:nvPr/>
          </p:nvSpPr>
          <p:spPr>
            <a:xfrm>
              <a:off x="695400" y="1482478"/>
              <a:ext cx="6737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Stream</a:t>
              </a:r>
              <a:endParaRPr lang="ko-KR" altLang="en-US" sz="1200" dirty="0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2CB5CE-DFB2-48D0-83CE-E7BA7C24DAC4}"/>
              </a:ext>
            </a:extLst>
          </p:cNvPr>
          <p:cNvSpPr/>
          <p:nvPr/>
        </p:nvSpPr>
        <p:spPr>
          <a:xfrm>
            <a:off x="414708" y="1774150"/>
            <a:ext cx="2322100" cy="4127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EDEB8DD-55A3-47D4-82EC-093F459768B4}"/>
              </a:ext>
            </a:extLst>
          </p:cNvPr>
          <p:cNvGrpSpPr/>
          <p:nvPr/>
        </p:nvGrpSpPr>
        <p:grpSpPr>
          <a:xfrm>
            <a:off x="527562" y="1857400"/>
            <a:ext cx="810161" cy="276999"/>
            <a:chOff x="479376" y="1482478"/>
            <a:chExt cx="810161" cy="276999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86739E5-04AB-4844-AE03-150304400C44}"/>
                </a:ext>
              </a:extLst>
            </p:cNvPr>
            <p:cNvSpPr/>
            <p:nvPr/>
          </p:nvSpPr>
          <p:spPr>
            <a:xfrm>
              <a:off x="479376" y="1497576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9884338-F1C0-4E05-B5F0-414F0468A475}"/>
                </a:ext>
              </a:extLst>
            </p:cNvPr>
            <p:cNvSpPr txBox="1"/>
            <p:nvPr/>
          </p:nvSpPr>
          <p:spPr>
            <a:xfrm>
              <a:off x="695400" y="1482478"/>
              <a:ext cx="594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Batch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4883A7C-B5A8-4149-B816-61AF5BA96D80}"/>
              </a:ext>
            </a:extLst>
          </p:cNvPr>
          <p:cNvSpPr/>
          <p:nvPr/>
        </p:nvSpPr>
        <p:spPr>
          <a:xfrm>
            <a:off x="2877728" y="1773724"/>
            <a:ext cx="6568535" cy="1662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Batch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F712FF8-A3A9-4491-8795-F6BB1F3EAE3F}"/>
              </a:ext>
            </a:extLst>
          </p:cNvPr>
          <p:cNvSpPr/>
          <p:nvPr/>
        </p:nvSpPr>
        <p:spPr>
          <a:xfrm>
            <a:off x="2877728" y="2907030"/>
            <a:ext cx="6568535" cy="1662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External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1B052A3-9107-48E1-81EB-27B1FD679757}"/>
              </a:ext>
            </a:extLst>
          </p:cNvPr>
          <p:cNvSpPr/>
          <p:nvPr/>
        </p:nvSpPr>
        <p:spPr>
          <a:xfrm>
            <a:off x="2865345" y="4897188"/>
            <a:ext cx="6568535" cy="1662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FileSystem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DD718CC-901E-4602-BBE8-0E6BAF6E35EA}"/>
              </a:ext>
            </a:extLst>
          </p:cNvPr>
          <p:cNvSpPr/>
          <p:nvPr/>
        </p:nvSpPr>
        <p:spPr>
          <a:xfrm>
            <a:off x="3968259" y="1384623"/>
            <a:ext cx="5465621" cy="254512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D743B19-EB8D-4D60-92AD-109C8B23C42F}"/>
              </a:ext>
            </a:extLst>
          </p:cNvPr>
          <p:cNvSpPr txBox="1"/>
          <p:nvPr/>
        </p:nvSpPr>
        <p:spPr>
          <a:xfrm>
            <a:off x="3979830" y="1402372"/>
            <a:ext cx="12570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Recommend Engine</a:t>
            </a:r>
            <a:endParaRPr lang="ko-KR" altLang="en-US" sz="900" b="1" dirty="0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6AA6F9CE-2275-49C7-B52D-E97682F3FCE9}"/>
              </a:ext>
            </a:extLst>
          </p:cNvPr>
          <p:cNvSpPr/>
          <p:nvPr/>
        </p:nvSpPr>
        <p:spPr>
          <a:xfrm>
            <a:off x="5407858" y="1431494"/>
            <a:ext cx="744756" cy="172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2"/>
                </a:solidFill>
              </a:rPr>
              <a:t>Mini</a:t>
            </a:r>
            <a:r>
              <a:rPr lang="ko-KR" altLang="en-US" sz="800" dirty="0">
                <a:solidFill>
                  <a:schemeClr val="tx2"/>
                </a:solidFill>
              </a:rPr>
              <a:t> </a:t>
            </a:r>
            <a:r>
              <a:rPr lang="en-US" altLang="ko-KR" sz="800" dirty="0">
                <a:solidFill>
                  <a:schemeClr val="tx2"/>
                </a:solidFill>
              </a:rPr>
              <a:t>Batch</a:t>
            </a:r>
            <a:endParaRPr lang="ko-KR" altLang="en-US" sz="800" dirty="0">
              <a:solidFill>
                <a:schemeClr val="tx2"/>
              </a:solidFill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F56BC74-EC4D-4098-B501-09013AA5684E}"/>
              </a:ext>
            </a:extLst>
          </p:cNvPr>
          <p:cNvSpPr/>
          <p:nvPr/>
        </p:nvSpPr>
        <p:spPr>
          <a:xfrm>
            <a:off x="6229757" y="1431494"/>
            <a:ext cx="620931" cy="172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2"/>
                </a:solidFill>
              </a:rPr>
              <a:t>KMeans</a:t>
            </a:r>
            <a:endParaRPr lang="ko-KR" altLang="en-US" sz="800" dirty="0">
              <a:solidFill>
                <a:schemeClr val="tx2"/>
              </a:solidFill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A1D1AE04-7DD8-43AA-A4F5-4E8EA7F1AD1C}"/>
              </a:ext>
            </a:extLst>
          </p:cNvPr>
          <p:cNvSpPr/>
          <p:nvPr/>
        </p:nvSpPr>
        <p:spPr>
          <a:xfrm>
            <a:off x="6927831" y="1431494"/>
            <a:ext cx="1701364" cy="172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2"/>
                </a:solidFill>
              </a:rPr>
              <a:t>Tensorflow</a:t>
            </a:r>
            <a:r>
              <a:rPr lang="en-US" altLang="ko-KR" sz="800" dirty="0">
                <a:solidFill>
                  <a:schemeClr val="tx2"/>
                </a:solidFill>
              </a:rPr>
              <a:t> Training Template</a:t>
            </a:r>
            <a:endParaRPr lang="ko-KR" altLang="en-US" sz="800" dirty="0">
              <a:solidFill>
                <a:schemeClr val="tx2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3607ADAF-AA54-4A33-9C93-12BCB6CC066F}"/>
              </a:ext>
            </a:extLst>
          </p:cNvPr>
          <p:cNvSpPr/>
          <p:nvPr/>
        </p:nvSpPr>
        <p:spPr>
          <a:xfrm>
            <a:off x="1332160" y="91541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C889E248-9F34-4E50-A174-72190201589C}"/>
              </a:ext>
            </a:extLst>
          </p:cNvPr>
          <p:cNvSpPr/>
          <p:nvPr/>
        </p:nvSpPr>
        <p:spPr>
          <a:xfrm>
            <a:off x="3891415" y="130145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0A8CC13-D60C-4621-A3FE-D46039A0295A}"/>
              </a:ext>
            </a:extLst>
          </p:cNvPr>
          <p:cNvSpPr txBox="1"/>
          <p:nvPr/>
        </p:nvSpPr>
        <p:spPr>
          <a:xfrm>
            <a:off x="9076309" y="1252135"/>
            <a:ext cx="709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D5DFEFE-D91B-427B-A473-7A862C9D6F43}"/>
              </a:ext>
            </a:extLst>
          </p:cNvPr>
          <p:cNvSpPr/>
          <p:nvPr/>
        </p:nvSpPr>
        <p:spPr>
          <a:xfrm>
            <a:off x="169875" y="176063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140269CF-E861-42F0-BF26-19CB7FFAD0CB}"/>
              </a:ext>
            </a:extLst>
          </p:cNvPr>
          <p:cNvSpPr/>
          <p:nvPr/>
        </p:nvSpPr>
        <p:spPr>
          <a:xfrm>
            <a:off x="2814331" y="156827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52BAE58-A005-4F4B-9178-EE2012ADD4B8}"/>
              </a:ext>
            </a:extLst>
          </p:cNvPr>
          <p:cNvGrpSpPr/>
          <p:nvPr/>
        </p:nvGrpSpPr>
        <p:grpSpPr>
          <a:xfrm>
            <a:off x="5566197" y="3139216"/>
            <a:ext cx="1117648" cy="791979"/>
            <a:chOff x="5494805" y="3270191"/>
            <a:chExt cx="1117648" cy="79197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67B3077-3A7E-47F8-BEE9-20FBCBF5B7E7}"/>
                </a:ext>
              </a:extLst>
            </p:cNvPr>
            <p:cNvSpPr/>
            <p:nvPr/>
          </p:nvSpPr>
          <p:spPr>
            <a:xfrm>
              <a:off x="5494805" y="3270191"/>
              <a:ext cx="1117648" cy="791979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bg1"/>
                  </a:solidFill>
                </a:rPr>
                <a:t>주기적으로 </a:t>
              </a:r>
              <a:r>
                <a:rPr lang="ko-KR" altLang="en-US" sz="800" dirty="0" err="1">
                  <a:solidFill>
                    <a:schemeClr val="bg1"/>
                  </a:solidFill>
                </a:rPr>
                <a:t>텐서플로우</a:t>
              </a:r>
              <a:r>
                <a:rPr lang="ko-KR" altLang="en-US" sz="800" dirty="0">
                  <a:solidFill>
                    <a:schemeClr val="bg1"/>
                  </a:solidFill>
                </a:rPr>
                <a:t> 모델을 학습하는 엔진</a:t>
              </a:r>
              <a:endParaRPr lang="en-US" altLang="ko-KR" sz="800" dirty="0">
                <a:solidFill>
                  <a:schemeClr val="bg1"/>
                </a:solidFill>
              </a:endParaRPr>
            </a:p>
            <a:p>
              <a:endParaRPr lang="en-US" altLang="ko-KR" sz="800" dirty="0">
                <a:solidFill>
                  <a:schemeClr val="bg1"/>
                </a:solidFill>
              </a:endParaRPr>
            </a:p>
            <a:p>
              <a:endParaRPr lang="en-US" altLang="ko-KR" sz="800" dirty="0">
                <a:solidFill>
                  <a:schemeClr val="bg1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77301B2-1B63-4953-8D4D-AB6E405E8356}"/>
                </a:ext>
              </a:extLst>
            </p:cNvPr>
            <p:cNvSpPr/>
            <p:nvPr/>
          </p:nvSpPr>
          <p:spPr>
            <a:xfrm>
              <a:off x="5572644" y="3796920"/>
              <a:ext cx="946940" cy="220012"/>
            </a:xfrm>
            <a:prstGeom prst="roundRect">
              <a:avLst>
                <a:gd name="adj" fmla="val 7455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2"/>
                  </a:solidFill>
                </a:rPr>
                <a:t> </a:t>
              </a:r>
              <a:r>
                <a:rPr lang="en-US" altLang="ko-KR" sz="900" dirty="0">
                  <a:solidFill>
                    <a:schemeClr val="tx2"/>
                  </a:solidFill>
                </a:rPr>
                <a:t>Add</a:t>
              </a:r>
              <a:endParaRPr lang="ko-KR" altLang="en-US" sz="900" dirty="0">
                <a:solidFill>
                  <a:schemeClr val="tx2"/>
                </a:solidFill>
              </a:endParaRPr>
            </a:p>
          </p:txBody>
        </p: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C874BA8-49EE-4B18-867C-FF105C119535}"/>
              </a:ext>
            </a:extLst>
          </p:cNvPr>
          <p:cNvSpPr/>
          <p:nvPr/>
        </p:nvSpPr>
        <p:spPr>
          <a:xfrm>
            <a:off x="5566197" y="1999727"/>
            <a:ext cx="1117648" cy="79197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Deidentification</a:t>
            </a: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2BCCB56-1AB7-40B9-9A45-B13E26314F90}"/>
              </a:ext>
            </a:extLst>
          </p:cNvPr>
          <p:cNvSpPr/>
          <p:nvPr/>
        </p:nvSpPr>
        <p:spPr>
          <a:xfrm>
            <a:off x="4066871" y="6062894"/>
            <a:ext cx="5481457" cy="727806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8FDC08A-641E-42FE-92E6-5E36FA2402BC}"/>
              </a:ext>
            </a:extLst>
          </p:cNvPr>
          <p:cNvSpPr txBox="1"/>
          <p:nvPr/>
        </p:nvSpPr>
        <p:spPr>
          <a:xfrm>
            <a:off x="4081896" y="6077753"/>
            <a:ext cx="12570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Recommend Engine</a:t>
            </a:r>
            <a:endParaRPr lang="ko-KR" altLang="en-US" sz="900" b="1" dirty="0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62CC2B12-8CA0-4D0B-A062-92306A136252}"/>
              </a:ext>
            </a:extLst>
          </p:cNvPr>
          <p:cNvSpPr/>
          <p:nvPr/>
        </p:nvSpPr>
        <p:spPr>
          <a:xfrm>
            <a:off x="5440253" y="6106875"/>
            <a:ext cx="744756" cy="172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2"/>
                </a:solidFill>
              </a:rPr>
              <a:t>Mini</a:t>
            </a:r>
            <a:r>
              <a:rPr lang="ko-KR" altLang="en-US" sz="800" dirty="0">
                <a:solidFill>
                  <a:schemeClr val="tx2"/>
                </a:solidFill>
              </a:rPr>
              <a:t> </a:t>
            </a:r>
            <a:r>
              <a:rPr lang="en-US" altLang="ko-KR" sz="800" dirty="0">
                <a:solidFill>
                  <a:schemeClr val="tx2"/>
                </a:solidFill>
              </a:rPr>
              <a:t>Batch</a:t>
            </a:r>
            <a:endParaRPr lang="ko-KR" altLang="en-US" sz="800" dirty="0">
              <a:solidFill>
                <a:schemeClr val="tx2"/>
              </a:solidFill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989220B5-3F7F-4A3C-A33C-D526629E455B}"/>
              </a:ext>
            </a:extLst>
          </p:cNvPr>
          <p:cNvSpPr/>
          <p:nvPr/>
        </p:nvSpPr>
        <p:spPr>
          <a:xfrm>
            <a:off x="6267428" y="6106875"/>
            <a:ext cx="620931" cy="172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2"/>
                </a:solidFill>
              </a:rPr>
              <a:t>KMeans</a:t>
            </a:r>
            <a:endParaRPr lang="ko-KR" altLang="en-US" sz="800" dirty="0">
              <a:solidFill>
                <a:schemeClr val="tx2"/>
              </a:solidFill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65C00A8-69BD-464D-91BA-FD0C592F8641}"/>
              </a:ext>
            </a:extLst>
          </p:cNvPr>
          <p:cNvSpPr/>
          <p:nvPr/>
        </p:nvSpPr>
        <p:spPr>
          <a:xfrm>
            <a:off x="6970778" y="6106875"/>
            <a:ext cx="1685535" cy="172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2"/>
                </a:solidFill>
              </a:rPr>
              <a:t>Tensorflow</a:t>
            </a:r>
            <a:r>
              <a:rPr lang="en-US" altLang="ko-KR" sz="800" dirty="0">
                <a:solidFill>
                  <a:schemeClr val="tx2"/>
                </a:solidFill>
              </a:rPr>
              <a:t> Training Template</a:t>
            </a:r>
            <a:endParaRPr lang="ko-KR" altLang="en-US" sz="800" dirty="0">
              <a:solidFill>
                <a:schemeClr val="tx2"/>
              </a:solidFill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90D89D6E-78A0-4713-9B26-DDC0E98E44FA}"/>
              </a:ext>
            </a:extLst>
          </p:cNvPr>
          <p:cNvSpPr/>
          <p:nvPr/>
        </p:nvSpPr>
        <p:spPr>
          <a:xfrm>
            <a:off x="6149612" y="6596062"/>
            <a:ext cx="1029651" cy="172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2"/>
                </a:solidFill>
              </a:rPr>
              <a:t>TrafficEndtoEnd</a:t>
            </a:r>
            <a:endParaRPr lang="en-US" altLang="ko-KR" sz="800" dirty="0">
              <a:solidFill>
                <a:schemeClr val="tx2"/>
              </a:solidFill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7D8EE2D6-F619-4076-A400-1EE01260041C}"/>
              </a:ext>
            </a:extLst>
          </p:cNvPr>
          <p:cNvSpPr/>
          <p:nvPr/>
        </p:nvSpPr>
        <p:spPr>
          <a:xfrm>
            <a:off x="5440252" y="6353118"/>
            <a:ext cx="884995" cy="172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2"/>
                </a:solidFill>
              </a:rPr>
              <a:t>BatchAutoML</a:t>
            </a:r>
            <a:endParaRPr lang="en-US" altLang="ko-KR" sz="800" dirty="0">
              <a:solidFill>
                <a:schemeClr val="tx2"/>
              </a:solidFill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8AA6DADF-6C7C-45CC-98EC-E3F3D976C88D}"/>
              </a:ext>
            </a:extLst>
          </p:cNvPr>
          <p:cNvSpPr/>
          <p:nvPr/>
        </p:nvSpPr>
        <p:spPr>
          <a:xfrm>
            <a:off x="6401580" y="6353118"/>
            <a:ext cx="856961" cy="172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2"/>
                </a:solidFill>
              </a:rPr>
              <a:t>TrainInSingle</a:t>
            </a:r>
            <a:endParaRPr lang="en-US" altLang="ko-KR" sz="800" dirty="0">
              <a:solidFill>
                <a:schemeClr val="tx2"/>
              </a:solidFill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267D5A18-21F0-46AB-B0FD-13656B83090E}"/>
              </a:ext>
            </a:extLst>
          </p:cNvPr>
          <p:cNvSpPr/>
          <p:nvPr/>
        </p:nvSpPr>
        <p:spPr>
          <a:xfrm>
            <a:off x="7334874" y="6353118"/>
            <a:ext cx="710779" cy="172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2"/>
                </a:solidFill>
              </a:rPr>
              <a:t>EndtoEnd</a:t>
            </a:r>
            <a:endParaRPr lang="ko-KR" altLang="en-US" sz="800" dirty="0">
              <a:solidFill>
                <a:schemeClr val="tx2"/>
              </a:solidFill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283EF79D-192A-42FE-8CB4-9A6A490C51F3}"/>
              </a:ext>
            </a:extLst>
          </p:cNvPr>
          <p:cNvSpPr/>
          <p:nvPr/>
        </p:nvSpPr>
        <p:spPr>
          <a:xfrm>
            <a:off x="8121986" y="6351649"/>
            <a:ext cx="620931" cy="172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2"/>
                </a:solidFill>
              </a:rPr>
              <a:t>KMeans</a:t>
            </a:r>
            <a:endParaRPr lang="ko-KR" altLang="en-US" sz="800" dirty="0">
              <a:solidFill>
                <a:schemeClr val="tx2"/>
              </a:solidFill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8D9245C4-51C2-46AA-A27D-FE2EE98EC2D8}"/>
              </a:ext>
            </a:extLst>
          </p:cNvPr>
          <p:cNvSpPr/>
          <p:nvPr/>
        </p:nvSpPr>
        <p:spPr>
          <a:xfrm>
            <a:off x="7258541" y="6596062"/>
            <a:ext cx="828504" cy="172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2"/>
                </a:solidFill>
              </a:rPr>
              <a:t>Mini</a:t>
            </a:r>
            <a:r>
              <a:rPr lang="ko-KR" altLang="en-US" sz="800" dirty="0">
                <a:solidFill>
                  <a:schemeClr val="tx2"/>
                </a:solidFill>
              </a:rPr>
              <a:t> </a:t>
            </a:r>
            <a:r>
              <a:rPr lang="en-US" altLang="ko-KR" sz="800" dirty="0">
                <a:solidFill>
                  <a:schemeClr val="tx2"/>
                </a:solidFill>
              </a:rPr>
              <a:t>Batch</a:t>
            </a:r>
            <a:endParaRPr lang="ko-KR" altLang="en-US" sz="800" dirty="0">
              <a:solidFill>
                <a:schemeClr val="tx2"/>
              </a:solidFill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C9729A0A-A842-4697-B138-299A0253B360}"/>
              </a:ext>
            </a:extLst>
          </p:cNvPr>
          <p:cNvSpPr/>
          <p:nvPr/>
        </p:nvSpPr>
        <p:spPr>
          <a:xfrm>
            <a:off x="5440252" y="6596062"/>
            <a:ext cx="620931" cy="1725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2"/>
                </a:solidFill>
              </a:rPr>
              <a:t>KMeans</a:t>
            </a:r>
            <a:endParaRPr lang="ko-KR" altLang="en-US" sz="800" dirty="0">
              <a:solidFill>
                <a:schemeClr val="tx2"/>
              </a:solidFill>
            </a:endParaRPr>
          </a:p>
        </p:txBody>
      </p: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1E5E1002-DB65-46DE-ACDC-DBDD1423CFD1}"/>
              </a:ext>
            </a:extLst>
          </p:cNvPr>
          <p:cNvCxnSpPr>
            <a:cxnSpLocks/>
            <a:stCxn id="89" idx="3"/>
            <a:endCxn id="91" idx="3"/>
          </p:cNvCxnSpPr>
          <p:nvPr/>
        </p:nvCxnSpPr>
        <p:spPr>
          <a:xfrm>
            <a:off x="9433880" y="1511879"/>
            <a:ext cx="114448" cy="4914918"/>
          </a:xfrm>
          <a:prstGeom prst="bentConnector3">
            <a:avLst>
              <a:gd name="adj1" fmla="val 2997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래픽 86" descr="배지 팔로우 단색으로 채워진">
            <a:extLst>
              <a:ext uri="{FF2B5EF4-FFF2-40B4-BE49-F238E27FC236}">
                <a16:creationId xmlns:a16="http://schemas.microsoft.com/office/drawing/2014/main" id="{FFFFCA68-18F1-4036-8AF8-B6955EE627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8444" y="1427325"/>
            <a:ext cx="176310" cy="17631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123A67CA-659E-4C04-8A00-E4481CE49FCC}"/>
              </a:ext>
            </a:extLst>
          </p:cNvPr>
          <p:cNvSpPr txBox="1"/>
          <p:nvPr/>
        </p:nvSpPr>
        <p:spPr>
          <a:xfrm>
            <a:off x="5507002" y="2942451"/>
            <a:ext cx="709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5801A6C-0308-47A1-9034-99D7A2BF1F0F}"/>
              </a:ext>
            </a:extLst>
          </p:cNvPr>
          <p:cNvSpPr txBox="1"/>
          <p:nvPr/>
        </p:nvSpPr>
        <p:spPr>
          <a:xfrm>
            <a:off x="3614948" y="1774150"/>
            <a:ext cx="709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2C9C5F4-DE23-4186-B1F6-14DF7BBB3D25}"/>
              </a:ext>
            </a:extLst>
          </p:cNvPr>
          <p:cNvSpPr txBox="1"/>
          <p:nvPr/>
        </p:nvSpPr>
        <p:spPr>
          <a:xfrm>
            <a:off x="4947864" y="1782045"/>
            <a:ext cx="709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482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BBFBC2D-F6D5-4349-86D2-FB1093BA2AC6}"/>
              </a:ext>
            </a:extLst>
          </p:cNvPr>
          <p:cNvSpPr/>
          <p:nvPr/>
        </p:nvSpPr>
        <p:spPr>
          <a:xfrm>
            <a:off x="5619075" y="3803773"/>
            <a:ext cx="4213865" cy="119965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9F75E3-9469-4403-9E4A-218F1C068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</a:t>
            </a:r>
            <a:r>
              <a:rPr lang="ko-KR" altLang="en-US" dirty="0"/>
              <a:t>설정 팝업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50C533-A07E-4A4D-997B-55AB337AF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스케줄링 설정 여부에 따른  </a:t>
            </a:r>
            <a:r>
              <a:rPr lang="ko-KR" altLang="en-US" dirty="0" err="1"/>
              <a:t>상태값</a:t>
            </a:r>
            <a:r>
              <a:rPr lang="ko-KR" altLang="en-US" dirty="0"/>
              <a:t> 표시</a:t>
            </a:r>
            <a:endParaRPr lang="en-US" altLang="ko-KR" dirty="0"/>
          </a:p>
          <a:p>
            <a:pPr marL="85725" indent="0">
              <a:buNone/>
              <a:tabLst>
                <a:tab pos="273050" algn="l"/>
              </a:tabLst>
            </a:pPr>
            <a:r>
              <a:rPr lang="en-US" altLang="ko-KR" dirty="0"/>
              <a:t> </a:t>
            </a:r>
            <a:r>
              <a:rPr lang="ko-KR" altLang="en-US" dirty="0"/>
              <a:t>스케줄링 설정 여부 </a:t>
            </a:r>
            <a:r>
              <a:rPr lang="en-US" altLang="ko-KR" dirty="0"/>
              <a:t>: </a:t>
            </a:r>
            <a:r>
              <a:rPr lang="ko-KR" altLang="en-US" dirty="0"/>
              <a:t>색상으로 구분</a:t>
            </a:r>
            <a:endParaRPr lang="en-US" altLang="ko-KR" dirty="0"/>
          </a:p>
          <a:p>
            <a:pPr>
              <a:buFont typeface="+mj-lt"/>
              <a:buAutoNum type="arabicPeriod" startAt="2"/>
            </a:pPr>
            <a:r>
              <a:rPr lang="ko-KR" altLang="en-US" dirty="0"/>
              <a:t>실행 타입 설정</a:t>
            </a:r>
            <a:endParaRPr lang="en-US" altLang="ko-KR" dirty="0"/>
          </a:p>
          <a:p>
            <a:pPr marL="85725" indent="0">
              <a:buNone/>
            </a:pPr>
            <a:r>
              <a:rPr lang="ko-KR" altLang="en-US" dirty="0"/>
              <a:t>즉시 실행</a:t>
            </a:r>
            <a:endParaRPr lang="en-US" altLang="ko-KR" dirty="0"/>
          </a:p>
          <a:p>
            <a:pPr marL="85725" indent="0">
              <a:buNone/>
            </a:pPr>
            <a:r>
              <a:rPr lang="ko-KR" altLang="en-US" dirty="0"/>
              <a:t>단일 실행 </a:t>
            </a:r>
            <a:r>
              <a:rPr lang="en-US" altLang="ko-KR" dirty="0"/>
              <a:t>: </a:t>
            </a:r>
            <a:r>
              <a:rPr lang="ko-KR" altLang="en-US" dirty="0"/>
              <a:t>특정 실행 날짜 설정</a:t>
            </a:r>
            <a:endParaRPr lang="en-US" altLang="ko-KR" dirty="0"/>
          </a:p>
          <a:p>
            <a:pPr marL="85725" indent="0">
              <a:buNone/>
            </a:pPr>
            <a:r>
              <a:rPr lang="ko-KR" altLang="en-US" dirty="0"/>
              <a:t>반복 실행  </a:t>
            </a:r>
            <a:r>
              <a:rPr lang="en-US" altLang="ko-KR" dirty="0"/>
              <a:t>: </a:t>
            </a:r>
            <a:r>
              <a:rPr lang="ko-KR" altLang="en-US" dirty="0"/>
              <a:t>반복 기간 설정 </a:t>
            </a:r>
            <a:r>
              <a:rPr lang="en-US" altLang="ko-KR" dirty="0"/>
              <a:t>(default </a:t>
            </a:r>
            <a:r>
              <a:rPr lang="ko-KR" altLang="en-US" dirty="0"/>
              <a:t>종료일 설정 불가</a:t>
            </a:r>
            <a:r>
              <a:rPr lang="en-US" altLang="ko-KR" dirty="0"/>
              <a:t>). </a:t>
            </a:r>
            <a:r>
              <a:rPr lang="ko-KR" altLang="en-US" dirty="0"/>
              <a:t>종료일 체크박스 선택 시 종료일 지정 가능</a:t>
            </a:r>
            <a:endParaRPr lang="en-US" altLang="ko-KR" dirty="0"/>
          </a:p>
          <a:p>
            <a:pPr>
              <a:buFont typeface="+mj-lt"/>
              <a:buAutoNum type="arabicPeriod" startAt="3"/>
            </a:pPr>
            <a:r>
              <a:rPr lang="ko-KR" altLang="en-US" dirty="0"/>
              <a:t>반복 설정 </a:t>
            </a:r>
            <a:r>
              <a:rPr lang="en-US" altLang="ko-KR" dirty="0"/>
              <a:t>(</a:t>
            </a:r>
            <a:r>
              <a:rPr lang="ko-KR" altLang="en-US" dirty="0"/>
              <a:t>스케줄 운행 주기</a:t>
            </a:r>
            <a:r>
              <a:rPr lang="en-US" altLang="ko-KR" dirty="0"/>
              <a:t>). </a:t>
            </a:r>
            <a:r>
              <a:rPr lang="ko-KR" altLang="en-US" dirty="0"/>
              <a:t>선택 유형에 따라 시</a:t>
            </a:r>
            <a:r>
              <a:rPr lang="en-US" altLang="ko-KR" dirty="0"/>
              <a:t>/</a:t>
            </a:r>
            <a:r>
              <a:rPr lang="ko-KR" altLang="en-US" dirty="0"/>
              <a:t>분 같이 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Immediately, single</a:t>
            </a:r>
            <a:r>
              <a:rPr lang="ko-KR" altLang="en-US" dirty="0"/>
              <a:t>일 때는 영역 비활성화</a:t>
            </a:r>
            <a:endParaRPr lang="en-US" altLang="ko-KR" dirty="0"/>
          </a:p>
          <a:p>
            <a:pPr indent="0">
              <a:buNone/>
            </a:pPr>
            <a:r>
              <a:rPr lang="ko-KR" altLang="en-US" dirty="0"/>
              <a:t>반복 없음</a:t>
            </a:r>
            <a:r>
              <a:rPr lang="en-US" altLang="ko-KR" dirty="0"/>
              <a:t>, </a:t>
            </a:r>
            <a:r>
              <a:rPr lang="ko-KR" altLang="en-US" dirty="0"/>
              <a:t>매분</a:t>
            </a:r>
            <a:r>
              <a:rPr lang="en-US" altLang="ko-KR" dirty="0"/>
              <a:t>, </a:t>
            </a:r>
            <a:r>
              <a:rPr lang="ko-KR" altLang="en-US" dirty="0"/>
              <a:t>매일</a:t>
            </a:r>
            <a:r>
              <a:rPr lang="en-US" altLang="ko-KR" dirty="0"/>
              <a:t>, </a:t>
            </a:r>
            <a:r>
              <a:rPr lang="ko-KR" altLang="en-US" dirty="0"/>
              <a:t>매주</a:t>
            </a:r>
            <a:r>
              <a:rPr lang="en-US" altLang="ko-KR" dirty="0"/>
              <a:t>, </a:t>
            </a:r>
            <a:r>
              <a:rPr lang="ko-KR" altLang="en-US" dirty="0"/>
              <a:t>매월</a:t>
            </a:r>
            <a:r>
              <a:rPr lang="en-US" altLang="ko-KR" dirty="0"/>
              <a:t>, </a:t>
            </a:r>
            <a:r>
              <a:rPr lang="ko-KR" altLang="en-US" dirty="0"/>
              <a:t>직접 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3-1. </a:t>
            </a:r>
            <a:r>
              <a:rPr lang="ko-KR" altLang="en-US" dirty="0"/>
              <a:t>매주 반복의 경우 요일 선택 및 시간 작성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3-2. </a:t>
            </a:r>
            <a:r>
              <a:rPr lang="ko-KR" altLang="en-US" dirty="0"/>
              <a:t>매월 반복의 경우</a:t>
            </a:r>
            <a:r>
              <a:rPr lang="en-US" altLang="ko-KR" dirty="0"/>
              <a:t> </a:t>
            </a:r>
            <a:r>
              <a:rPr lang="ko-KR" altLang="en-US" dirty="0"/>
              <a:t>반복일</a:t>
            </a:r>
            <a:r>
              <a:rPr lang="en-US" altLang="ko-KR" dirty="0"/>
              <a:t> </a:t>
            </a:r>
            <a:r>
              <a:rPr lang="ko-KR" altLang="en-US" dirty="0"/>
              <a:t>및 시간 작성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3-3. </a:t>
            </a:r>
            <a:r>
              <a:rPr lang="ko-KR" altLang="en-US" dirty="0"/>
              <a:t>직접 입력의 경우 </a:t>
            </a:r>
            <a:r>
              <a:rPr lang="ko-KR" altLang="en-US" dirty="0" err="1"/>
              <a:t>정규식</a:t>
            </a:r>
            <a:r>
              <a:rPr lang="ko-KR" altLang="en-US" dirty="0"/>
              <a:t> 작성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 err="1"/>
              <a:t>최실행</a:t>
            </a:r>
            <a:r>
              <a:rPr lang="ko-KR" altLang="en-US" dirty="0"/>
              <a:t> 히스토리  실행일 순으로 </a:t>
            </a:r>
            <a:r>
              <a:rPr lang="en-US" altLang="ko-KR" dirty="0"/>
              <a:t>5</a:t>
            </a:r>
            <a:r>
              <a:rPr lang="ko-KR" altLang="en-US" dirty="0"/>
              <a:t>개 표시</a:t>
            </a:r>
            <a:endParaRPr lang="en-US" altLang="ko-KR" dirty="0"/>
          </a:p>
          <a:p>
            <a:pPr marL="85725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실행일 형식 </a:t>
            </a:r>
            <a:r>
              <a:rPr lang="en-US" altLang="ko-KR" dirty="0"/>
              <a:t>: </a:t>
            </a:r>
            <a:r>
              <a:rPr lang="en-US" altLang="ko-KR" dirty="0" err="1"/>
              <a:t>yyyy</a:t>
            </a:r>
            <a:r>
              <a:rPr lang="en-US" altLang="ko-KR" dirty="0"/>
              <a:t>-mm-dd </a:t>
            </a:r>
            <a:r>
              <a:rPr lang="en-US" altLang="ko-KR" dirty="0" err="1"/>
              <a:t>hh:mm:ss</a:t>
            </a:r>
            <a:endParaRPr lang="en-US" altLang="ko-KR" dirty="0"/>
          </a:p>
          <a:p>
            <a:pPr marL="85725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동작</a:t>
            </a:r>
            <a:r>
              <a:rPr lang="en-US" altLang="ko-KR" dirty="0"/>
              <a:t> </a:t>
            </a:r>
            <a:r>
              <a:rPr lang="ko-KR" altLang="en-US" dirty="0"/>
              <a:t>여부 </a:t>
            </a:r>
            <a:r>
              <a:rPr lang="en-US" altLang="ko-KR" dirty="0"/>
              <a:t>: success, failed</a:t>
            </a:r>
          </a:p>
          <a:p>
            <a:pPr indent="0">
              <a:buNone/>
            </a:pPr>
            <a:r>
              <a:rPr lang="en-US" altLang="ko-KR" dirty="0"/>
              <a:t>   4-1. </a:t>
            </a:r>
            <a:r>
              <a:rPr lang="ko-KR" altLang="en-US" dirty="0"/>
              <a:t>버튼 클릭 시 모니터링 화면으로 이동</a:t>
            </a:r>
            <a:endParaRPr lang="en-US" altLang="ko-KR" dirty="0"/>
          </a:p>
          <a:p>
            <a:pPr>
              <a:buFont typeface="+mj-lt"/>
              <a:buAutoNum type="arabicPeriod" startAt="5"/>
            </a:pPr>
            <a:r>
              <a:rPr lang="ko-KR" altLang="en-US" dirty="0"/>
              <a:t>다음 스케줄링 동작일 표시</a:t>
            </a:r>
            <a:endParaRPr lang="en-US" altLang="ko-KR" dirty="0"/>
          </a:p>
          <a:p>
            <a:pPr>
              <a:buFont typeface="+mj-lt"/>
              <a:buAutoNum type="arabicPeriod" startAt="5"/>
            </a:pPr>
            <a:r>
              <a:rPr lang="ko-KR" altLang="en-US" dirty="0"/>
              <a:t>스케줄링 설정  및 중지</a:t>
            </a:r>
            <a:endParaRPr lang="en-US" altLang="ko-KR" dirty="0"/>
          </a:p>
          <a:p>
            <a:pPr marL="85725" indent="0">
              <a:buNone/>
            </a:pPr>
            <a:r>
              <a:rPr lang="ko-KR" altLang="en-US" dirty="0"/>
              <a:t>스케줄링 미설정시에는 중지 버튼 비활성화 처리</a:t>
            </a: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ABB17E-BCDD-47DD-9C5E-51EAEAD6F8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02_05_</a:t>
            </a:r>
            <a:r>
              <a:rPr lang="ko-KR" altLang="en-US" dirty="0"/>
              <a:t>설정 팝업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FF0E3E-0E44-4441-913A-62E86E67BB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Batch </a:t>
            </a:r>
            <a:r>
              <a:rPr lang="ko-KR" altLang="en-US" dirty="0"/>
              <a:t>설정 팝업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3833AF0-DA5A-4A3A-87F4-E1E2C22D9B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</a:t>
            </a:r>
            <a:r>
              <a:rPr lang="ko-KR" altLang="en-US" dirty="0"/>
              <a:t>작업화면 </a:t>
            </a:r>
            <a:r>
              <a:rPr lang="en-US" altLang="ko-KR" dirty="0"/>
              <a:t>&gt; Batch </a:t>
            </a:r>
            <a:r>
              <a:rPr lang="ko-KR" altLang="en-US" dirty="0"/>
              <a:t>설정 팝업</a:t>
            </a:r>
          </a:p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393F46E-0C89-4E97-BC40-8CE75FED74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B62307-3825-4BB3-A648-7D50260948F2}"/>
              </a:ext>
            </a:extLst>
          </p:cNvPr>
          <p:cNvSpPr/>
          <p:nvPr/>
        </p:nvSpPr>
        <p:spPr>
          <a:xfrm>
            <a:off x="299700" y="990237"/>
            <a:ext cx="4336607" cy="580118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닫기 윤곽선">
            <a:extLst>
              <a:ext uri="{FF2B5EF4-FFF2-40B4-BE49-F238E27FC236}">
                <a16:creationId xmlns:a16="http://schemas.microsoft.com/office/drawing/2014/main" id="{D610EF35-9F8A-4C4F-A28D-8667FFE33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7346" y="1049807"/>
            <a:ext cx="231956" cy="231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F98EA2-0F10-43C4-9E99-AADFE7AB655C}"/>
              </a:ext>
            </a:extLst>
          </p:cNvPr>
          <p:cNvSpPr txBox="1"/>
          <p:nvPr/>
        </p:nvSpPr>
        <p:spPr>
          <a:xfrm>
            <a:off x="316256" y="1049807"/>
            <a:ext cx="1369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Schedule Setting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BD33CC-F2DC-4A10-97E7-3BB4FE61179D}"/>
              </a:ext>
            </a:extLst>
          </p:cNvPr>
          <p:cNvSpPr txBox="1"/>
          <p:nvPr/>
        </p:nvSpPr>
        <p:spPr>
          <a:xfrm>
            <a:off x="338758" y="4195508"/>
            <a:ext cx="960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Batch History</a:t>
            </a:r>
            <a:endParaRPr lang="ko-KR" altLang="en-US" sz="10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8AB3BBB-AD62-497F-B6A5-7D603ECA8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460756"/>
              </p:ext>
            </p:extLst>
          </p:nvPr>
        </p:nvGraphicFramePr>
        <p:xfrm>
          <a:off x="500696" y="4452951"/>
          <a:ext cx="3873237" cy="1443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3222">
                  <a:extLst>
                    <a:ext uri="{9D8B030D-6E8A-4147-A177-3AD203B41FA5}">
                      <a16:colId xmlns:a16="http://schemas.microsoft.com/office/drawing/2014/main" val="597602226"/>
                    </a:ext>
                  </a:extLst>
                </a:gridCol>
                <a:gridCol w="1190015">
                  <a:extLst>
                    <a:ext uri="{9D8B030D-6E8A-4147-A177-3AD203B41FA5}">
                      <a16:colId xmlns:a16="http://schemas.microsoft.com/office/drawing/2014/main" val="1040821803"/>
                    </a:ext>
                  </a:extLst>
                </a:gridCol>
              </a:tblGrid>
              <a:tr h="2405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Active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2730015"/>
                  </a:ext>
                </a:extLst>
              </a:tr>
              <a:tr h="2405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yyyy.mm.dd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hh:mm:ss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Success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168313"/>
                  </a:ext>
                </a:extLst>
              </a:tr>
              <a:tr h="240503"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yyyy.mm.dd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hh:mm:ss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Success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087679"/>
                  </a:ext>
                </a:extLst>
              </a:tr>
              <a:tr h="240503"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yyyy.mm.dd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hh:mm:ss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Success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981475"/>
                  </a:ext>
                </a:extLst>
              </a:tr>
              <a:tr h="240503"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yyyy.mm.dd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hh:mm:ss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Failed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887092"/>
                  </a:ext>
                </a:extLst>
              </a:tr>
              <a:tr h="240503"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yyyy.mm.dd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hh:mm:ss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Failed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15929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DBAE37A-4111-46CB-A631-048FF9756599}"/>
              </a:ext>
            </a:extLst>
          </p:cNvPr>
          <p:cNvSpPr txBox="1"/>
          <p:nvPr/>
        </p:nvSpPr>
        <p:spPr>
          <a:xfrm>
            <a:off x="3716774" y="4226285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 more</a:t>
            </a:r>
            <a:r>
              <a:rPr lang="ko-KR" altLang="en-US" sz="800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800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</a:t>
            </a:r>
            <a:endParaRPr lang="ko-KR" altLang="en-US" sz="800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B4FE0B-7FE5-46F6-8928-EEDF0AFC6A11}"/>
              </a:ext>
            </a:extLst>
          </p:cNvPr>
          <p:cNvSpPr txBox="1"/>
          <p:nvPr/>
        </p:nvSpPr>
        <p:spPr>
          <a:xfrm>
            <a:off x="1433346" y="6016440"/>
            <a:ext cx="193514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/>
              <a:t>The next run time is </a:t>
            </a:r>
          </a:p>
          <a:p>
            <a:pPr algn="ctr"/>
            <a:r>
              <a:rPr lang="en-US" altLang="ko-KR" sz="1000" b="1" dirty="0">
                <a:solidFill>
                  <a:srgbClr val="FF3300"/>
                </a:solidFill>
              </a:rPr>
              <a:t>yyyy.mm.dd</a:t>
            </a:r>
            <a:r>
              <a:rPr lang="ko-KR" altLang="en-US" sz="1000" b="1" dirty="0">
                <a:solidFill>
                  <a:srgbClr val="FF3300"/>
                </a:solidFill>
              </a:rPr>
              <a:t> </a:t>
            </a:r>
            <a:r>
              <a:rPr lang="en-US" altLang="ko-KR" sz="1000" b="1" dirty="0" err="1">
                <a:solidFill>
                  <a:srgbClr val="FF3300"/>
                </a:solidFill>
              </a:rPr>
              <a:t>hh:mm:ss</a:t>
            </a:r>
            <a:r>
              <a:rPr lang="en-US" altLang="ko-KR" sz="1000" dirty="0"/>
              <a:t> </a:t>
            </a:r>
            <a:r>
              <a:rPr lang="ko-KR" altLang="en-US" sz="900" dirty="0"/>
              <a:t>입니다</a:t>
            </a:r>
            <a:r>
              <a:rPr lang="en-US" altLang="ko-KR" sz="900" dirty="0"/>
              <a:t>.</a:t>
            </a:r>
            <a:endParaRPr lang="ko-KR" altLang="en-US" sz="10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FCFD241-DF8A-4B15-966D-20389EDD732A}"/>
              </a:ext>
            </a:extLst>
          </p:cNvPr>
          <p:cNvSpPr/>
          <p:nvPr/>
        </p:nvSpPr>
        <p:spPr>
          <a:xfrm>
            <a:off x="1324843" y="2182989"/>
            <a:ext cx="924817" cy="199586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0000-00-00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34" name="그래픽 33" descr="플립 달력 윤곽선">
            <a:extLst>
              <a:ext uri="{FF2B5EF4-FFF2-40B4-BE49-F238E27FC236}">
                <a16:creationId xmlns:a16="http://schemas.microsoft.com/office/drawing/2014/main" id="{247F3661-FF8B-49E8-B305-9C3A173DD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2973" y="2208933"/>
            <a:ext cx="147698" cy="147698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10CADED-9D2D-4CD2-B179-55095CF4C28D}"/>
              </a:ext>
            </a:extLst>
          </p:cNvPr>
          <p:cNvSpPr/>
          <p:nvPr/>
        </p:nvSpPr>
        <p:spPr>
          <a:xfrm>
            <a:off x="2441675" y="2182989"/>
            <a:ext cx="924817" cy="199586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0000-00-00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36" name="그래픽 35" descr="플립 달력 윤곽선">
            <a:extLst>
              <a:ext uri="{FF2B5EF4-FFF2-40B4-BE49-F238E27FC236}">
                <a16:creationId xmlns:a16="http://schemas.microsoft.com/office/drawing/2014/main" id="{3A6AD3A0-4245-436A-9F45-7AC1E3F09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9805" y="2208933"/>
            <a:ext cx="147698" cy="14769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68DF51F-EF5B-4AB1-A6DD-CDC38238DFB6}"/>
              </a:ext>
            </a:extLst>
          </p:cNvPr>
          <p:cNvSpPr txBox="1"/>
          <p:nvPr/>
        </p:nvSpPr>
        <p:spPr>
          <a:xfrm>
            <a:off x="338758" y="1379738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Run Type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616883-BBAF-454D-A1AD-12033983A1E6}"/>
              </a:ext>
            </a:extLst>
          </p:cNvPr>
          <p:cNvSpPr txBox="1"/>
          <p:nvPr/>
        </p:nvSpPr>
        <p:spPr>
          <a:xfrm>
            <a:off x="2246895" y="2167366"/>
            <a:ext cx="2455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~</a:t>
            </a:r>
            <a:endParaRPr lang="ko-KR" altLang="en-US" sz="9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BB96895-A6BD-49FC-9A16-2EE8C9BEB804}"/>
              </a:ext>
            </a:extLst>
          </p:cNvPr>
          <p:cNvSpPr/>
          <p:nvPr/>
        </p:nvSpPr>
        <p:spPr>
          <a:xfrm flipH="1">
            <a:off x="3479164" y="2215137"/>
            <a:ext cx="99793" cy="997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32FC0C-33A2-4C26-8D59-692E581F7BEB}"/>
              </a:ext>
            </a:extLst>
          </p:cNvPr>
          <p:cNvSpPr txBox="1"/>
          <p:nvPr/>
        </p:nvSpPr>
        <p:spPr>
          <a:xfrm>
            <a:off x="3590961" y="2151743"/>
            <a:ext cx="8723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Set</a:t>
            </a:r>
            <a:r>
              <a:rPr lang="ko-KR" altLang="en-US" sz="900" dirty="0"/>
              <a:t> </a:t>
            </a:r>
            <a:r>
              <a:rPr lang="en-US" altLang="ko-KR" sz="900" dirty="0"/>
              <a:t>End</a:t>
            </a:r>
            <a:r>
              <a:rPr lang="ko-KR" altLang="en-US" sz="900" dirty="0"/>
              <a:t> </a:t>
            </a:r>
            <a:r>
              <a:rPr lang="en-US" altLang="ko-KR" sz="900" dirty="0"/>
              <a:t>Date</a:t>
            </a:r>
            <a:endParaRPr lang="ko-KR" altLang="en-US" sz="9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708A78-5261-4C96-A602-58E934F1845C}"/>
              </a:ext>
            </a:extLst>
          </p:cNvPr>
          <p:cNvSpPr txBox="1"/>
          <p:nvPr/>
        </p:nvSpPr>
        <p:spPr>
          <a:xfrm>
            <a:off x="632358" y="1605748"/>
            <a:ext cx="827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immediately</a:t>
            </a:r>
            <a:endParaRPr lang="ko-KR" altLang="en-US" sz="9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D454CEE-5780-409F-859A-1D593C46FAD5}"/>
              </a:ext>
            </a:extLst>
          </p:cNvPr>
          <p:cNvSpPr/>
          <p:nvPr/>
        </p:nvSpPr>
        <p:spPr>
          <a:xfrm>
            <a:off x="531173" y="2245481"/>
            <a:ext cx="105848" cy="105848"/>
          </a:xfrm>
          <a:prstGeom prst="ellips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8C7B26-58C9-47CD-967E-B86A3A1A5045}"/>
              </a:ext>
            </a:extLst>
          </p:cNvPr>
          <p:cNvSpPr txBox="1"/>
          <p:nvPr/>
        </p:nvSpPr>
        <p:spPr>
          <a:xfrm>
            <a:off x="632358" y="2182989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Repeat</a:t>
            </a:r>
            <a:endParaRPr lang="ko-KR" altLang="en-US" sz="9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7ACF862-66BB-4A5D-96A9-D171602B9411}"/>
              </a:ext>
            </a:extLst>
          </p:cNvPr>
          <p:cNvSpPr/>
          <p:nvPr/>
        </p:nvSpPr>
        <p:spPr>
          <a:xfrm>
            <a:off x="526510" y="1668240"/>
            <a:ext cx="105848" cy="105848"/>
          </a:xfrm>
          <a:prstGeom prst="ellips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E62D310-7C56-45EB-A853-ED1B08D0349E}"/>
              </a:ext>
            </a:extLst>
          </p:cNvPr>
          <p:cNvSpPr/>
          <p:nvPr/>
        </p:nvSpPr>
        <p:spPr>
          <a:xfrm>
            <a:off x="561238" y="1698305"/>
            <a:ext cx="45719" cy="45719"/>
          </a:xfrm>
          <a:prstGeom prst="ellipse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328CE7-5EF5-4A2F-A660-3E2893F1EC58}"/>
              </a:ext>
            </a:extLst>
          </p:cNvPr>
          <p:cNvGrpSpPr/>
          <p:nvPr/>
        </p:nvGrpSpPr>
        <p:grpSpPr>
          <a:xfrm>
            <a:off x="8109836" y="1168214"/>
            <a:ext cx="1716874" cy="701634"/>
            <a:chOff x="8109836" y="1168214"/>
            <a:chExt cx="1716874" cy="7016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5A0FC31-F57A-49B9-BD6E-684CA4AB8BFE}"/>
                </a:ext>
              </a:extLst>
            </p:cNvPr>
            <p:cNvSpPr/>
            <p:nvPr/>
          </p:nvSpPr>
          <p:spPr>
            <a:xfrm>
              <a:off x="8109836" y="1168214"/>
              <a:ext cx="1716874" cy="70163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5086798-D66C-4570-AB30-37560D6A49A7}"/>
                </a:ext>
              </a:extLst>
            </p:cNvPr>
            <p:cNvGrpSpPr/>
            <p:nvPr/>
          </p:nvGrpSpPr>
          <p:grpSpPr>
            <a:xfrm>
              <a:off x="8395208" y="1529447"/>
              <a:ext cx="260501" cy="260219"/>
              <a:chOff x="4437092" y="1378343"/>
              <a:chExt cx="260501" cy="260219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7384FFF6-42D3-4365-B35E-C5959F5A4766}"/>
                  </a:ext>
                </a:extLst>
              </p:cNvPr>
              <p:cNvSpPr/>
              <p:nvPr/>
            </p:nvSpPr>
            <p:spPr>
              <a:xfrm>
                <a:off x="4437092" y="1378343"/>
                <a:ext cx="260501" cy="2602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800" dirty="0"/>
              </a:p>
            </p:txBody>
          </p:sp>
          <p:pic>
            <p:nvPicPr>
              <p:cNvPr id="67" name="그래픽 66" descr="화살표 원 단색으로 채워진">
                <a:extLst>
                  <a:ext uri="{FF2B5EF4-FFF2-40B4-BE49-F238E27FC236}">
                    <a16:creationId xmlns:a16="http://schemas.microsoft.com/office/drawing/2014/main" id="{9A3F0518-7582-452F-BAC8-4A714D835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450725" y="1391835"/>
                <a:ext cx="233233" cy="233233"/>
              </a:xfrm>
              <a:prstGeom prst="rect">
                <a:avLst/>
              </a:prstGeom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FCAA340-6B33-4822-AE18-7E245468F924}"/>
                </a:ext>
              </a:extLst>
            </p:cNvPr>
            <p:cNvSpPr txBox="1"/>
            <p:nvPr/>
          </p:nvSpPr>
          <p:spPr>
            <a:xfrm>
              <a:off x="8176645" y="1245159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미설정시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8286E4B-33A2-4885-A004-AE886393D9BB}"/>
                </a:ext>
              </a:extLst>
            </p:cNvPr>
            <p:cNvSpPr/>
            <p:nvPr/>
          </p:nvSpPr>
          <p:spPr>
            <a:xfrm>
              <a:off x="9318705" y="1529447"/>
              <a:ext cx="260501" cy="26021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8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5A098CB-20B0-400C-8BC6-40604A0863FA}"/>
                </a:ext>
              </a:extLst>
            </p:cNvPr>
            <p:cNvSpPr txBox="1"/>
            <p:nvPr/>
          </p:nvSpPr>
          <p:spPr>
            <a:xfrm>
              <a:off x="9176285" y="1245159"/>
              <a:ext cx="5453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/>
                <a:t>설정시</a:t>
              </a:r>
              <a:endParaRPr lang="ko-KR" altLang="en-US" sz="800" dirty="0"/>
            </a:p>
          </p:txBody>
        </p:sp>
        <p:pic>
          <p:nvPicPr>
            <p:cNvPr id="60" name="그래픽 59" descr="화살표 원 단색으로 채워진">
              <a:extLst>
                <a:ext uri="{FF2B5EF4-FFF2-40B4-BE49-F238E27FC236}">
                  <a16:creationId xmlns:a16="http://schemas.microsoft.com/office/drawing/2014/main" id="{3AA5A0C5-8909-4E07-BC3A-2E8C8BA9C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32339" y="1542937"/>
              <a:ext cx="233233" cy="233233"/>
            </a:xfrm>
            <a:prstGeom prst="rect">
              <a:avLst/>
            </a:prstGeom>
          </p:spPr>
        </p:pic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A2B4B2E8-2D58-40B9-B178-C5D7B0501532}"/>
              </a:ext>
            </a:extLst>
          </p:cNvPr>
          <p:cNvSpPr/>
          <p:nvPr/>
        </p:nvSpPr>
        <p:spPr>
          <a:xfrm>
            <a:off x="6013284" y="4315225"/>
            <a:ext cx="272658" cy="272660"/>
          </a:xfrm>
          <a:prstGeom prst="ellipse">
            <a:avLst/>
          </a:prstGeom>
          <a:solidFill>
            <a:srgbClr val="0070C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5D2DE5F-542A-43CB-8234-BE10738B19D2}"/>
              </a:ext>
            </a:extLst>
          </p:cNvPr>
          <p:cNvSpPr/>
          <p:nvPr/>
        </p:nvSpPr>
        <p:spPr>
          <a:xfrm>
            <a:off x="7626752" y="4315225"/>
            <a:ext cx="272658" cy="272660"/>
          </a:xfrm>
          <a:prstGeom prst="ellipse">
            <a:avLst/>
          </a:prstGeom>
          <a:solidFill>
            <a:srgbClr val="0070C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185854A-0359-4799-84E3-B593658B5691}"/>
              </a:ext>
            </a:extLst>
          </p:cNvPr>
          <p:cNvSpPr txBox="1"/>
          <p:nvPr/>
        </p:nvSpPr>
        <p:spPr>
          <a:xfrm>
            <a:off x="5937084" y="4337177"/>
            <a:ext cx="35734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</a:rPr>
              <a:t>Mon</a:t>
            </a:r>
            <a:r>
              <a:rPr lang="en-US" altLang="ko-KR" sz="900" dirty="0"/>
              <a:t>         Tue</a:t>
            </a:r>
            <a:r>
              <a:rPr lang="ko-KR" altLang="en-US" sz="900" dirty="0"/>
              <a:t>          </a:t>
            </a:r>
            <a:r>
              <a:rPr lang="en-US" altLang="ko-KR" sz="900" dirty="0"/>
              <a:t>Wed</a:t>
            </a:r>
            <a:r>
              <a:rPr lang="ko-KR" altLang="en-US" sz="900" dirty="0"/>
              <a:t>           </a:t>
            </a:r>
            <a:r>
              <a:rPr lang="en-US" altLang="ko-KR" sz="900" dirty="0">
                <a:solidFill>
                  <a:schemeClr val="bg1"/>
                </a:solidFill>
              </a:rPr>
              <a:t>Thu</a:t>
            </a:r>
            <a:r>
              <a:rPr lang="ko-KR" altLang="en-US" sz="900" dirty="0"/>
              <a:t>           </a:t>
            </a:r>
            <a:r>
              <a:rPr lang="en-US" altLang="ko-KR" sz="900" dirty="0"/>
              <a:t>Fri</a:t>
            </a:r>
            <a:r>
              <a:rPr lang="ko-KR" altLang="en-US" sz="900" dirty="0"/>
              <a:t>           </a:t>
            </a:r>
            <a:r>
              <a:rPr lang="en-US" altLang="ko-KR" sz="900" dirty="0"/>
              <a:t>Sat</a:t>
            </a:r>
            <a:r>
              <a:rPr lang="ko-KR" altLang="en-US" sz="900" dirty="0"/>
              <a:t>          </a:t>
            </a:r>
            <a:r>
              <a:rPr lang="en-US" altLang="ko-KR" sz="900" dirty="0"/>
              <a:t>Sun</a:t>
            </a:r>
            <a:endParaRPr lang="ko-KR" altLang="en-US" sz="900" dirty="0">
              <a:latin typeface="+mn-lt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21D6435-8188-430C-BEA1-28F6704EAA6D}"/>
              </a:ext>
            </a:extLst>
          </p:cNvPr>
          <p:cNvSpPr txBox="1"/>
          <p:nvPr/>
        </p:nvSpPr>
        <p:spPr>
          <a:xfrm>
            <a:off x="5619076" y="4686493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/>
              <a:t>Set Time</a:t>
            </a:r>
            <a:endParaRPr lang="ko-KR" altLang="en-US" sz="900" dirty="0">
              <a:latin typeface="+mn-lt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0E49214-0BFD-4415-8157-2E2051297BD7}"/>
              </a:ext>
            </a:extLst>
          </p:cNvPr>
          <p:cNvSpPr/>
          <p:nvPr/>
        </p:nvSpPr>
        <p:spPr>
          <a:xfrm>
            <a:off x="6722824" y="4686493"/>
            <a:ext cx="540866" cy="230138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00</a:t>
            </a:r>
            <a:endParaRPr lang="ko-KR" altLang="en-US" sz="9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07570E8-9787-4908-BDAF-8A36D95ACC23}"/>
              </a:ext>
            </a:extLst>
          </p:cNvPr>
          <p:cNvSpPr/>
          <p:nvPr/>
        </p:nvSpPr>
        <p:spPr>
          <a:xfrm>
            <a:off x="7154441" y="3925433"/>
            <a:ext cx="596089" cy="228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6EA82ED-2837-47F0-B29A-D3A3FF11078A}"/>
              </a:ext>
            </a:extLst>
          </p:cNvPr>
          <p:cNvSpPr txBox="1"/>
          <p:nvPr/>
        </p:nvSpPr>
        <p:spPr>
          <a:xfrm>
            <a:off x="6461262" y="3922498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/>
              <a:t>Daily</a:t>
            </a:r>
            <a:endParaRPr lang="ko-KR" altLang="en-US" sz="900" dirty="0">
              <a:latin typeface="+mn-lt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07D58A-3C5D-4613-B982-A918CEA936F4}"/>
              </a:ext>
            </a:extLst>
          </p:cNvPr>
          <p:cNvSpPr txBox="1"/>
          <p:nvPr/>
        </p:nvSpPr>
        <p:spPr>
          <a:xfrm>
            <a:off x="7188031" y="3922498"/>
            <a:ext cx="562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/>
              <a:t>Weekly</a:t>
            </a:r>
            <a:endParaRPr lang="ko-KR" altLang="en-US" sz="900" dirty="0">
              <a:latin typeface="+mn-lt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622F4BC-A045-4E6B-8EAE-446557F6EB98}"/>
              </a:ext>
            </a:extLst>
          </p:cNvPr>
          <p:cNvSpPr txBox="1"/>
          <p:nvPr/>
        </p:nvSpPr>
        <p:spPr>
          <a:xfrm>
            <a:off x="8036629" y="3922498"/>
            <a:ext cx="619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+mn-lt"/>
              </a:rPr>
              <a:t>Monthly</a:t>
            </a:r>
            <a:endParaRPr lang="ko-KR" altLang="en-US" sz="900" dirty="0">
              <a:latin typeface="+mn-lt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2DC5F7E-E553-43D0-B610-94E021D95C58}"/>
              </a:ext>
            </a:extLst>
          </p:cNvPr>
          <p:cNvSpPr txBox="1"/>
          <p:nvPr/>
        </p:nvSpPr>
        <p:spPr>
          <a:xfrm>
            <a:off x="8941332" y="3922498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+mn-lt"/>
              </a:rPr>
              <a:t>Generator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C454D39-9C15-43FC-8634-A9EDB759FC9E}"/>
              </a:ext>
            </a:extLst>
          </p:cNvPr>
          <p:cNvSpPr txBox="1"/>
          <p:nvPr/>
        </p:nvSpPr>
        <p:spPr>
          <a:xfrm>
            <a:off x="5619076" y="3922498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+mn-lt"/>
              </a:rPr>
              <a:t>Minute</a:t>
            </a:r>
            <a:endParaRPr lang="ko-KR" altLang="en-US" sz="900" dirty="0">
              <a:latin typeface="+mn-lt"/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8A6CE6DF-E77B-441A-A7AF-202A5FD80362}"/>
              </a:ext>
            </a:extLst>
          </p:cNvPr>
          <p:cNvSpPr/>
          <p:nvPr/>
        </p:nvSpPr>
        <p:spPr>
          <a:xfrm>
            <a:off x="1323323" y="1874615"/>
            <a:ext cx="924817" cy="199586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0000-00-00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138" name="그래픽 137" descr="플립 달력 윤곽선">
            <a:extLst>
              <a:ext uri="{FF2B5EF4-FFF2-40B4-BE49-F238E27FC236}">
                <a16:creationId xmlns:a16="http://schemas.microsoft.com/office/drawing/2014/main" id="{6C0299FD-C302-4E49-ABD8-FE91307E7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1453" y="1900559"/>
            <a:ext cx="147698" cy="147698"/>
          </a:xfrm>
          <a:prstGeom prst="rect">
            <a:avLst/>
          </a:prstGeom>
        </p:spPr>
      </p:pic>
      <p:sp>
        <p:nvSpPr>
          <p:cNvPr id="139" name="타원 138">
            <a:extLst>
              <a:ext uri="{FF2B5EF4-FFF2-40B4-BE49-F238E27FC236}">
                <a16:creationId xmlns:a16="http://schemas.microsoft.com/office/drawing/2014/main" id="{AC1FD4AB-B736-4A67-AB26-29BF2B27E95B}"/>
              </a:ext>
            </a:extLst>
          </p:cNvPr>
          <p:cNvSpPr/>
          <p:nvPr/>
        </p:nvSpPr>
        <p:spPr>
          <a:xfrm>
            <a:off x="529653" y="1937107"/>
            <a:ext cx="105848" cy="105848"/>
          </a:xfrm>
          <a:prstGeom prst="ellips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3ACACA5-5495-40BB-806C-202F2DEC7F00}"/>
              </a:ext>
            </a:extLst>
          </p:cNvPr>
          <p:cNvSpPr txBox="1"/>
          <p:nvPr/>
        </p:nvSpPr>
        <p:spPr>
          <a:xfrm>
            <a:off x="630838" y="1874615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Single</a:t>
            </a:r>
            <a:endParaRPr lang="ko-KR" altLang="en-US" sz="9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B280E27-1495-4412-954A-398E7D7043EC}"/>
              </a:ext>
            </a:extLst>
          </p:cNvPr>
          <p:cNvSpPr txBox="1"/>
          <p:nvPr/>
        </p:nvSpPr>
        <p:spPr>
          <a:xfrm>
            <a:off x="338758" y="2655669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Repeat Cycle</a:t>
            </a:r>
            <a:endParaRPr lang="ko-KR" altLang="en-US" sz="1000" dirty="0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1F3E91F-E8A0-4537-8444-2290EB025DE5}"/>
              </a:ext>
            </a:extLst>
          </p:cNvPr>
          <p:cNvSpPr/>
          <p:nvPr/>
        </p:nvSpPr>
        <p:spPr>
          <a:xfrm>
            <a:off x="5619075" y="2972037"/>
            <a:ext cx="4213865" cy="7369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8B2B656-640E-4C05-ACBA-9DA7A3FA5FC7}"/>
              </a:ext>
            </a:extLst>
          </p:cNvPr>
          <p:cNvSpPr txBox="1"/>
          <p:nvPr/>
        </p:nvSpPr>
        <p:spPr>
          <a:xfrm>
            <a:off x="5619076" y="3429307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/>
              <a:t>Set Time</a:t>
            </a:r>
            <a:endParaRPr lang="ko-KR" altLang="en-US" sz="900" dirty="0">
              <a:latin typeface="+mn-lt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5397D75-63E5-43B0-B9E5-1FE0B2D21D82}"/>
              </a:ext>
            </a:extLst>
          </p:cNvPr>
          <p:cNvSpPr/>
          <p:nvPr/>
        </p:nvSpPr>
        <p:spPr>
          <a:xfrm>
            <a:off x="6722824" y="3429307"/>
            <a:ext cx="540866" cy="230138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00</a:t>
            </a:r>
            <a:endParaRPr lang="ko-KR" altLang="en-US" sz="900" dirty="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02E64C0-0749-44FD-AA8C-9168D47721E8}"/>
              </a:ext>
            </a:extLst>
          </p:cNvPr>
          <p:cNvSpPr/>
          <p:nvPr/>
        </p:nvSpPr>
        <p:spPr>
          <a:xfrm>
            <a:off x="6381292" y="3093697"/>
            <a:ext cx="596089" cy="228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E69AA56-AD3E-4733-9AC2-AE924C12D09D}"/>
              </a:ext>
            </a:extLst>
          </p:cNvPr>
          <p:cNvSpPr txBox="1"/>
          <p:nvPr/>
        </p:nvSpPr>
        <p:spPr>
          <a:xfrm>
            <a:off x="6461262" y="3090762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/>
              <a:t>Daily</a:t>
            </a:r>
            <a:endParaRPr lang="ko-KR" altLang="en-US" sz="900" dirty="0">
              <a:latin typeface="+mn-lt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1F83A83-F855-4B9B-836C-F06E9DA747A8}"/>
              </a:ext>
            </a:extLst>
          </p:cNvPr>
          <p:cNvSpPr txBox="1"/>
          <p:nvPr/>
        </p:nvSpPr>
        <p:spPr>
          <a:xfrm>
            <a:off x="7188031" y="3090762"/>
            <a:ext cx="562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/>
              <a:t>Weekly</a:t>
            </a:r>
            <a:endParaRPr lang="ko-KR" altLang="en-US" sz="900" dirty="0">
              <a:latin typeface="+mn-lt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4DC13DA-31FB-492F-BB1C-657BB84D7E72}"/>
              </a:ext>
            </a:extLst>
          </p:cNvPr>
          <p:cNvSpPr txBox="1"/>
          <p:nvPr/>
        </p:nvSpPr>
        <p:spPr>
          <a:xfrm>
            <a:off x="8036629" y="3090762"/>
            <a:ext cx="619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+mn-lt"/>
              </a:rPr>
              <a:t>Monthly</a:t>
            </a:r>
            <a:endParaRPr lang="ko-KR" altLang="en-US" sz="900" dirty="0">
              <a:latin typeface="+mn-lt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217C141-8077-4161-9358-D320815F0528}"/>
              </a:ext>
            </a:extLst>
          </p:cNvPr>
          <p:cNvSpPr txBox="1"/>
          <p:nvPr/>
        </p:nvSpPr>
        <p:spPr>
          <a:xfrm>
            <a:off x="8941332" y="3090762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+mn-lt"/>
              </a:rPr>
              <a:t>Generator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A6B6ED2-D4B2-47AC-9FBE-3D1DAD8354B0}"/>
              </a:ext>
            </a:extLst>
          </p:cNvPr>
          <p:cNvSpPr txBox="1"/>
          <p:nvPr/>
        </p:nvSpPr>
        <p:spPr>
          <a:xfrm>
            <a:off x="5619076" y="309076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+mn-lt"/>
              </a:rPr>
              <a:t>Minute</a:t>
            </a:r>
            <a:endParaRPr lang="ko-KR" altLang="en-US" sz="900" dirty="0">
              <a:latin typeface="+mn-lt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6C07324-5B98-4F4F-ADEA-8B5A02F3E5FA}"/>
              </a:ext>
            </a:extLst>
          </p:cNvPr>
          <p:cNvSpPr/>
          <p:nvPr/>
        </p:nvSpPr>
        <p:spPr>
          <a:xfrm>
            <a:off x="5619075" y="5095687"/>
            <a:ext cx="4213865" cy="738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C971EE8-6293-43D3-AC95-B1A3F8A611B4}"/>
              </a:ext>
            </a:extLst>
          </p:cNvPr>
          <p:cNvSpPr txBox="1"/>
          <p:nvPr/>
        </p:nvSpPr>
        <p:spPr>
          <a:xfrm>
            <a:off x="5619076" y="5528827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/>
              <a:t>Set Time</a:t>
            </a:r>
            <a:endParaRPr lang="ko-KR" altLang="en-US" sz="900" dirty="0">
              <a:latin typeface="+mn-lt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BF705C2-0E2E-400A-A4F9-6BEC54DBA26B}"/>
              </a:ext>
            </a:extLst>
          </p:cNvPr>
          <p:cNvSpPr/>
          <p:nvPr/>
        </p:nvSpPr>
        <p:spPr>
          <a:xfrm>
            <a:off x="6722824" y="5528827"/>
            <a:ext cx="540866" cy="230138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DFBD024-D452-4A2E-AA3A-041A56609DBE}"/>
              </a:ext>
            </a:extLst>
          </p:cNvPr>
          <p:cNvSpPr/>
          <p:nvPr/>
        </p:nvSpPr>
        <p:spPr>
          <a:xfrm>
            <a:off x="8079141" y="5217347"/>
            <a:ext cx="596089" cy="228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B9B85CF-2BBD-4278-9746-E206DA81A985}"/>
              </a:ext>
            </a:extLst>
          </p:cNvPr>
          <p:cNvSpPr txBox="1"/>
          <p:nvPr/>
        </p:nvSpPr>
        <p:spPr>
          <a:xfrm>
            <a:off x="6461262" y="5214412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/>
              <a:t>Daily</a:t>
            </a:r>
            <a:endParaRPr lang="ko-KR" altLang="en-US" sz="900" dirty="0">
              <a:latin typeface="+mn-lt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06527B7-02EB-46FD-A4D1-44E9CDBD6AFD}"/>
              </a:ext>
            </a:extLst>
          </p:cNvPr>
          <p:cNvSpPr txBox="1"/>
          <p:nvPr/>
        </p:nvSpPr>
        <p:spPr>
          <a:xfrm>
            <a:off x="7188031" y="5214412"/>
            <a:ext cx="562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/>
              <a:t>Weekly</a:t>
            </a:r>
            <a:endParaRPr lang="ko-KR" altLang="en-US" sz="900" dirty="0">
              <a:latin typeface="+mn-lt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4436BF8-37F9-487D-8ECD-CE3616081786}"/>
              </a:ext>
            </a:extLst>
          </p:cNvPr>
          <p:cNvSpPr txBox="1"/>
          <p:nvPr/>
        </p:nvSpPr>
        <p:spPr>
          <a:xfrm>
            <a:off x="8036629" y="5214412"/>
            <a:ext cx="619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+mn-lt"/>
              </a:rPr>
              <a:t>Monthly</a:t>
            </a:r>
            <a:endParaRPr lang="ko-KR" altLang="en-US" sz="900" dirty="0">
              <a:latin typeface="+mn-lt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35388A7-1ECB-41FF-AA86-8A1313DFCF08}"/>
              </a:ext>
            </a:extLst>
          </p:cNvPr>
          <p:cNvSpPr txBox="1"/>
          <p:nvPr/>
        </p:nvSpPr>
        <p:spPr>
          <a:xfrm>
            <a:off x="8941332" y="5214412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+mn-lt"/>
              </a:rPr>
              <a:t>Generator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CCA6798-A877-458E-B0D7-6A9F83E61889}"/>
              </a:ext>
            </a:extLst>
          </p:cNvPr>
          <p:cNvSpPr txBox="1"/>
          <p:nvPr/>
        </p:nvSpPr>
        <p:spPr>
          <a:xfrm>
            <a:off x="5619076" y="521441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+mn-lt"/>
              </a:rPr>
              <a:t>Minute</a:t>
            </a:r>
            <a:endParaRPr lang="ko-KR" altLang="en-US" sz="900" dirty="0">
              <a:latin typeface="+mn-lt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21968F2-95D0-4EAB-8C1B-1DA42848E0D1}"/>
              </a:ext>
            </a:extLst>
          </p:cNvPr>
          <p:cNvSpPr/>
          <p:nvPr/>
        </p:nvSpPr>
        <p:spPr>
          <a:xfrm>
            <a:off x="5619075" y="2082588"/>
            <a:ext cx="4213865" cy="7849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8B3B469-812A-48EC-A73B-9314CA5272AE}"/>
              </a:ext>
            </a:extLst>
          </p:cNvPr>
          <p:cNvSpPr txBox="1"/>
          <p:nvPr/>
        </p:nvSpPr>
        <p:spPr>
          <a:xfrm>
            <a:off x="5619076" y="2546208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/>
              <a:t>Set Time</a:t>
            </a:r>
            <a:endParaRPr lang="ko-KR" altLang="en-US" sz="900" dirty="0">
              <a:latin typeface="+mn-lt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2EFD4BFE-88B4-4866-872D-78650CF9EB1A}"/>
              </a:ext>
            </a:extLst>
          </p:cNvPr>
          <p:cNvSpPr/>
          <p:nvPr/>
        </p:nvSpPr>
        <p:spPr>
          <a:xfrm>
            <a:off x="6722824" y="2546208"/>
            <a:ext cx="540866" cy="230138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00</a:t>
            </a:r>
            <a:endParaRPr lang="ko-KR" altLang="en-US" sz="900" dirty="0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D42FFA6-3AF5-40D6-B8EB-8EF364C37F39}"/>
              </a:ext>
            </a:extLst>
          </p:cNvPr>
          <p:cNvSpPr/>
          <p:nvPr/>
        </p:nvSpPr>
        <p:spPr>
          <a:xfrm>
            <a:off x="5665338" y="2204248"/>
            <a:ext cx="510302" cy="228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753D13B-5245-4606-9FDD-825C4CDFA19C}"/>
              </a:ext>
            </a:extLst>
          </p:cNvPr>
          <p:cNvSpPr txBox="1"/>
          <p:nvPr/>
        </p:nvSpPr>
        <p:spPr>
          <a:xfrm>
            <a:off x="6461262" y="2201313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/>
              <a:t>Daily</a:t>
            </a:r>
            <a:endParaRPr lang="ko-KR" altLang="en-US" sz="900" dirty="0">
              <a:latin typeface="+mn-lt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243E2E9-4E1D-4547-910F-E1DC4E75E015}"/>
              </a:ext>
            </a:extLst>
          </p:cNvPr>
          <p:cNvSpPr txBox="1"/>
          <p:nvPr/>
        </p:nvSpPr>
        <p:spPr>
          <a:xfrm>
            <a:off x="7188031" y="2201313"/>
            <a:ext cx="562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/>
              <a:t>Weekly</a:t>
            </a:r>
            <a:endParaRPr lang="ko-KR" altLang="en-US" sz="900" dirty="0">
              <a:latin typeface="+mn-lt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94859DF-9649-4424-B0EF-700488AB87BD}"/>
              </a:ext>
            </a:extLst>
          </p:cNvPr>
          <p:cNvSpPr txBox="1"/>
          <p:nvPr/>
        </p:nvSpPr>
        <p:spPr>
          <a:xfrm>
            <a:off x="8036629" y="2201313"/>
            <a:ext cx="619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+mn-lt"/>
              </a:rPr>
              <a:t>Monthly</a:t>
            </a:r>
            <a:endParaRPr lang="ko-KR" altLang="en-US" sz="900" dirty="0">
              <a:latin typeface="+mn-lt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B303BF0-F279-48ED-B589-9A65A6F47E00}"/>
              </a:ext>
            </a:extLst>
          </p:cNvPr>
          <p:cNvSpPr txBox="1"/>
          <p:nvPr/>
        </p:nvSpPr>
        <p:spPr>
          <a:xfrm>
            <a:off x="8941332" y="2201313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+mn-lt"/>
              </a:rPr>
              <a:t>Generator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0095682-F0B7-40AE-8EDC-69B1F3F55A30}"/>
              </a:ext>
            </a:extLst>
          </p:cNvPr>
          <p:cNvSpPr txBox="1"/>
          <p:nvPr/>
        </p:nvSpPr>
        <p:spPr>
          <a:xfrm>
            <a:off x="5619076" y="220131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+mn-lt"/>
              </a:rPr>
              <a:t>Minute</a:t>
            </a:r>
            <a:endParaRPr lang="ko-KR" altLang="en-US" sz="900" dirty="0">
              <a:latin typeface="+mn-lt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A2433DD1-364B-49E4-897F-98160006C598}"/>
              </a:ext>
            </a:extLst>
          </p:cNvPr>
          <p:cNvSpPr/>
          <p:nvPr/>
        </p:nvSpPr>
        <p:spPr>
          <a:xfrm>
            <a:off x="5619075" y="5925945"/>
            <a:ext cx="4213865" cy="738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ECDA300-B304-4C85-B795-681BD3600E1E}"/>
              </a:ext>
            </a:extLst>
          </p:cNvPr>
          <p:cNvSpPr txBox="1"/>
          <p:nvPr/>
        </p:nvSpPr>
        <p:spPr>
          <a:xfrm>
            <a:off x="5619076" y="6359085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/>
              <a:t>Set Time</a:t>
            </a:r>
            <a:endParaRPr lang="ko-KR" altLang="en-US" sz="900" dirty="0">
              <a:latin typeface="+mn-lt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0C20BE3F-142E-44BE-ACFC-7B5D65B5E8B1}"/>
              </a:ext>
            </a:extLst>
          </p:cNvPr>
          <p:cNvSpPr/>
          <p:nvPr/>
        </p:nvSpPr>
        <p:spPr>
          <a:xfrm>
            <a:off x="6296377" y="6359085"/>
            <a:ext cx="2008600" cy="230138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ex.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0,30 6 * * 1-5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488C329-171F-44C4-973D-7F33AB6270BB}"/>
              </a:ext>
            </a:extLst>
          </p:cNvPr>
          <p:cNvSpPr/>
          <p:nvPr/>
        </p:nvSpPr>
        <p:spPr>
          <a:xfrm>
            <a:off x="8984032" y="6047605"/>
            <a:ext cx="633837" cy="228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D77A3A8-D86F-4066-A527-E43333CA70D0}"/>
              </a:ext>
            </a:extLst>
          </p:cNvPr>
          <p:cNvSpPr txBox="1"/>
          <p:nvPr/>
        </p:nvSpPr>
        <p:spPr>
          <a:xfrm>
            <a:off x="6461262" y="6044670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/>
              <a:t>Daily</a:t>
            </a:r>
            <a:endParaRPr lang="ko-KR" altLang="en-US" sz="900" dirty="0">
              <a:latin typeface="+mn-lt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1642C88D-A2DE-43F0-8BF9-429907D52493}"/>
              </a:ext>
            </a:extLst>
          </p:cNvPr>
          <p:cNvSpPr txBox="1"/>
          <p:nvPr/>
        </p:nvSpPr>
        <p:spPr>
          <a:xfrm>
            <a:off x="7188031" y="6044670"/>
            <a:ext cx="562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/>
              <a:t>Weekly</a:t>
            </a:r>
            <a:endParaRPr lang="ko-KR" altLang="en-US" sz="900" dirty="0">
              <a:latin typeface="+mn-lt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487AABFF-C47A-4ED9-8434-CF7AF74D2DE3}"/>
              </a:ext>
            </a:extLst>
          </p:cNvPr>
          <p:cNvSpPr txBox="1"/>
          <p:nvPr/>
        </p:nvSpPr>
        <p:spPr>
          <a:xfrm>
            <a:off x="8036629" y="6044670"/>
            <a:ext cx="619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+mn-lt"/>
              </a:rPr>
              <a:t>Monthly</a:t>
            </a:r>
            <a:endParaRPr lang="ko-KR" altLang="en-US" sz="900" dirty="0">
              <a:latin typeface="+mn-lt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0B656DA6-FA9A-4471-AD50-F95DCAB4CE3A}"/>
              </a:ext>
            </a:extLst>
          </p:cNvPr>
          <p:cNvSpPr txBox="1"/>
          <p:nvPr/>
        </p:nvSpPr>
        <p:spPr>
          <a:xfrm>
            <a:off x="8941332" y="6044670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+mn-lt"/>
              </a:rPr>
              <a:t>Generator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A20B144-CE4B-427A-957F-02ADC093F81C}"/>
              </a:ext>
            </a:extLst>
          </p:cNvPr>
          <p:cNvSpPr txBox="1"/>
          <p:nvPr/>
        </p:nvSpPr>
        <p:spPr>
          <a:xfrm>
            <a:off x="5619076" y="6044670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+mn-lt"/>
              </a:rPr>
              <a:t>Minute</a:t>
            </a:r>
            <a:endParaRPr lang="ko-KR" altLang="en-US" sz="900" dirty="0">
              <a:latin typeface="+mn-lt"/>
            </a:endParaRPr>
          </a:p>
        </p:txBody>
      </p: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540361BD-CB26-4113-8448-AB8D0F2EF244}"/>
              </a:ext>
            </a:extLst>
          </p:cNvPr>
          <p:cNvGrpSpPr/>
          <p:nvPr/>
        </p:nvGrpSpPr>
        <p:grpSpPr>
          <a:xfrm>
            <a:off x="1575712" y="6490038"/>
            <a:ext cx="1784582" cy="246220"/>
            <a:chOff x="1888484" y="6490038"/>
            <a:chExt cx="1784582" cy="24622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40C6959-7472-4650-9F1C-3A7967E35F45}"/>
                </a:ext>
              </a:extLst>
            </p:cNvPr>
            <p:cNvSpPr/>
            <p:nvPr/>
          </p:nvSpPr>
          <p:spPr>
            <a:xfrm>
              <a:off x="1888484" y="6490038"/>
              <a:ext cx="533494" cy="2462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Save</a:t>
              </a:r>
              <a:endParaRPr lang="ko-KR" altLang="en-US" sz="900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B43E73-444C-4566-B1ED-5E67AF37279B}"/>
                </a:ext>
              </a:extLst>
            </p:cNvPr>
            <p:cNvSpPr/>
            <p:nvPr/>
          </p:nvSpPr>
          <p:spPr>
            <a:xfrm>
              <a:off x="2514028" y="6490038"/>
              <a:ext cx="533494" cy="24622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Stop</a:t>
              </a:r>
              <a:endParaRPr lang="ko-KR" altLang="en-US" sz="900" dirty="0"/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94212C8A-65B4-4C99-964C-8361303D29C8}"/>
                </a:ext>
              </a:extLst>
            </p:cNvPr>
            <p:cNvSpPr/>
            <p:nvPr/>
          </p:nvSpPr>
          <p:spPr>
            <a:xfrm>
              <a:off x="3139572" y="6490038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Cancel</a:t>
              </a:r>
              <a:endParaRPr lang="ko-KR" altLang="en-US" sz="900" dirty="0"/>
            </a:p>
          </p:txBody>
        </p:sp>
      </p:grpSp>
      <p:sp>
        <p:nvSpPr>
          <p:cNvPr id="232" name="사각형: 둥근 모서리 231">
            <a:extLst>
              <a:ext uri="{FF2B5EF4-FFF2-40B4-BE49-F238E27FC236}">
                <a16:creationId xmlns:a16="http://schemas.microsoft.com/office/drawing/2014/main" id="{E14140C1-6A39-4CE1-9DFE-0B272F27168A}"/>
              </a:ext>
            </a:extLst>
          </p:cNvPr>
          <p:cNvSpPr/>
          <p:nvPr/>
        </p:nvSpPr>
        <p:spPr>
          <a:xfrm>
            <a:off x="428612" y="2923020"/>
            <a:ext cx="4120690" cy="1132014"/>
          </a:xfrm>
          <a:prstGeom prst="roundRect">
            <a:avLst>
              <a:gd name="adj" fmla="val 3368"/>
            </a:avLst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551268BE-4709-44FE-999B-F4B3C309BE74}"/>
              </a:ext>
            </a:extLst>
          </p:cNvPr>
          <p:cNvSpPr/>
          <p:nvPr/>
        </p:nvSpPr>
        <p:spPr>
          <a:xfrm>
            <a:off x="772908" y="3393729"/>
            <a:ext cx="251816" cy="251818"/>
          </a:xfrm>
          <a:prstGeom prst="ellipse">
            <a:avLst/>
          </a:prstGeom>
          <a:solidFill>
            <a:srgbClr val="0070C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45759C65-CF15-4378-9067-4795178A1940}"/>
              </a:ext>
            </a:extLst>
          </p:cNvPr>
          <p:cNvSpPr/>
          <p:nvPr/>
        </p:nvSpPr>
        <p:spPr>
          <a:xfrm>
            <a:off x="2395790" y="3393729"/>
            <a:ext cx="251816" cy="251818"/>
          </a:xfrm>
          <a:prstGeom prst="ellipse">
            <a:avLst/>
          </a:prstGeom>
          <a:solidFill>
            <a:srgbClr val="0070C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481FE8F-640F-42A8-8B0E-DDB585DDAF47}"/>
              </a:ext>
            </a:extLst>
          </p:cNvPr>
          <p:cNvSpPr txBox="1"/>
          <p:nvPr/>
        </p:nvSpPr>
        <p:spPr>
          <a:xfrm>
            <a:off x="435850" y="3758647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/>
              <a:t>Set Time</a:t>
            </a:r>
            <a:endParaRPr lang="ko-KR" altLang="en-US" sz="900" dirty="0">
              <a:latin typeface="+mn-lt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545700F-8C96-4DEB-9DE7-BDB07E4ED5CD}"/>
              </a:ext>
            </a:extLst>
          </p:cNvPr>
          <p:cNvSpPr/>
          <p:nvPr/>
        </p:nvSpPr>
        <p:spPr>
          <a:xfrm>
            <a:off x="2012944" y="2997587"/>
            <a:ext cx="596089" cy="228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F204E6D-1CD8-43BD-8670-CA11CBF97848}"/>
              </a:ext>
            </a:extLst>
          </p:cNvPr>
          <p:cNvSpPr txBox="1"/>
          <p:nvPr/>
        </p:nvSpPr>
        <p:spPr>
          <a:xfrm>
            <a:off x="1321471" y="2994652"/>
            <a:ext cx="441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/>
              <a:t>Daily</a:t>
            </a:r>
            <a:endParaRPr lang="ko-KR" altLang="en-US" sz="900" dirty="0">
              <a:latin typeface="+mn-lt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3EC4B40-8367-4CF9-803C-AF8F1B3A211F}"/>
              </a:ext>
            </a:extLst>
          </p:cNvPr>
          <p:cNvSpPr txBox="1"/>
          <p:nvPr/>
        </p:nvSpPr>
        <p:spPr>
          <a:xfrm>
            <a:off x="2033761" y="2994652"/>
            <a:ext cx="562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/>
              <a:t>Weekly</a:t>
            </a:r>
            <a:endParaRPr lang="ko-KR" altLang="en-US" sz="900" dirty="0">
              <a:latin typeface="+mn-lt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A35A50A-3F50-4C38-A71B-DFBCD78CD96A}"/>
              </a:ext>
            </a:extLst>
          </p:cNvPr>
          <p:cNvSpPr txBox="1"/>
          <p:nvPr/>
        </p:nvSpPr>
        <p:spPr>
          <a:xfrm>
            <a:off x="2867880" y="2994652"/>
            <a:ext cx="619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+mn-lt"/>
              </a:rPr>
              <a:t>Monthly</a:t>
            </a:r>
            <a:endParaRPr lang="ko-KR" altLang="en-US" sz="900" dirty="0">
              <a:latin typeface="+mn-lt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8985159-D199-4D00-B052-8C4361CDEE19}"/>
              </a:ext>
            </a:extLst>
          </p:cNvPr>
          <p:cNvSpPr txBox="1"/>
          <p:nvPr/>
        </p:nvSpPr>
        <p:spPr>
          <a:xfrm>
            <a:off x="3758106" y="2994652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+mn-lt"/>
              </a:rPr>
              <a:t>Generator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6F42F1B-7B0A-4AE3-B482-F4739BA29604}"/>
              </a:ext>
            </a:extLst>
          </p:cNvPr>
          <p:cNvSpPr txBox="1"/>
          <p:nvPr/>
        </p:nvSpPr>
        <p:spPr>
          <a:xfrm>
            <a:off x="493764" y="299465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+mn-lt"/>
              </a:rPr>
              <a:t>Minute</a:t>
            </a:r>
            <a:endParaRPr lang="ko-KR" altLang="en-US" sz="900" dirty="0">
              <a:latin typeface="+mn-lt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8B145DB-1BD8-462A-ABF4-0309A94343E2}"/>
              </a:ext>
            </a:extLst>
          </p:cNvPr>
          <p:cNvSpPr/>
          <p:nvPr/>
        </p:nvSpPr>
        <p:spPr>
          <a:xfrm>
            <a:off x="7854660" y="117130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C2D0E9EE-3ED3-4F14-9CFD-9B12B0804FF0}"/>
              </a:ext>
            </a:extLst>
          </p:cNvPr>
          <p:cNvSpPr/>
          <p:nvPr/>
        </p:nvSpPr>
        <p:spPr>
          <a:xfrm>
            <a:off x="189499" y="268387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A828606-9630-4AC4-B72C-92843741B026}"/>
              </a:ext>
            </a:extLst>
          </p:cNvPr>
          <p:cNvSpPr txBox="1"/>
          <p:nvPr/>
        </p:nvSpPr>
        <p:spPr>
          <a:xfrm>
            <a:off x="5267691" y="3783970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E5301EC-33E7-4C1E-8D8D-E9258E9EA266}"/>
              </a:ext>
            </a:extLst>
          </p:cNvPr>
          <p:cNvSpPr txBox="1"/>
          <p:nvPr/>
        </p:nvSpPr>
        <p:spPr>
          <a:xfrm>
            <a:off x="5267691" y="5095687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6C22D07-2D80-4C86-8EEE-4E5BAB01B3B0}"/>
              </a:ext>
            </a:extLst>
          </p:cNvPr>
          <p:cNvSpPr txBox="1"/>
          <p:nvPr/>
        </p:nvSpPr>
        <p:spPr>
          <a:xfrm>
            <a:off x="5267691" y="5907024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F98A63A-1277-4252-9715-D58604B0C8BE}"/>
              </a:ext>
            </a:extLst>
          </p:cNvPr>
          <p:cNvSpPr/>
          <p:nvPr/>
        </p:nvSpPr>
        <p:spPr>
          <a:xfrm>
            <a:off x="189499" y="421283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578834C-C4E5-40AC-B6DA-1C48FDA68BC2}"/>
              </a:ext>
            </a:extLst>
          </p:cNvPr>
          <p:cNvSpPr txBox="1"/>
          <p:nvPr/>
        </p:nvSpPr>
        <p:spPr>
          <a:xfrm>
            <a:off x="3814151" y="4055034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36ACFEFB-DE9F-4C51-B363-9B00D38756AE}"/>
              </a:ext>
            </a:extLst>
          </p:cNvPr>
          <p:cNvSpPr/>
          <p:nvPr/>
        </p:nvSpPr>
        <p:spPr>
          <a:xfrm>
            <a:off x="1263176" y="617605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6E4CD422-8E73-4BE3-9065-07E9A5FC8CEF}"/>
              </a:ext>
            </a:extLst>
          </p:cNvPr>
          <p:cNvSpPr/>
          <p:nvPr/>
        </p:nvSpPr>
        <p:spPr>
          <a:xfrm>
            <a:off x="1254832" y="649727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BDBD1B8-967C-41CB-914F-7F20E1DA85E3}"/>
              </a:ext>
            </a:extLst>
          </p:cNvPr>
          <p:cNvSpPr txBox="1"/>
          <p:nvPr/>
        </p:nvSpPr>
        <p:spPr>
          <a:xfrm>
            <a:off x="6374942" y="2553805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/>
              <a:t>Min</a:t>
            </a:r>
            <a:endParaRPr lang="ko-KR" altLang="en-US" sz="800" dirty="0">
              <a:latin typeface="+mn-lt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BB2EC9B-7D31-422B-ABC5-688BD10B5035}"/>
              </a:ext>
            </a:extLst>
          </p:cNvPr>
          <p:cNvSpPr txBox="1"/>
          <p:nvPr/>
        </p:nvSpPr>
        <p:spPr>
          <a:xfrm>
            <a:off x="6374942" y="3436654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/>
              <a:t>Hour</a:t>
            </a:r>
            <a:endParaRPr lang="ko-KR" altLang="en-US" sz="800" dirty="0">
              <a:latin typeface="+mn-lt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E5C7BB-A8BF-4A6B-9889-D19987F88AF9}"/>
              </a:ext>
            </a:extLst>
          </p:cNvPr>
          <p:cNvSpPr txBox="1"/>
          <p:nvPr/>
        </p:nvSpPr>
        <p:spPr>
          <a:xfrm>
            <a:off x="6374942" y="4693840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/>
              <a:t>Hour</a:t>
            </a:r>
            <a:endParaRPr lang="ko-KR" altLang="en-US" sz="800" dirty="0">
              <a:latin typeface="+mn-lt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0BED7C3-A7C0-474E-8D1D-62A347E7654B}"/>
              </a:ext>
            </a:extLst>
          </p:cNvPr>
          <p:cNvSpPr txBox="1"/>
          <p:nvPr/>
        </p:nvSpPr>
        <p:spPr>
          <a:xfrm>
            <a:off x="6374942" y="5552313"/>
            <a:ext cx="364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/>
              <a:t>Day</a:t>
            </a:r>
            <a:endParaRPr lang="ko-KR" altLang="en-US" sz="800" dirty="0">
              <a:latin typeface="+mn-lt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EB2D7F9-C1FE-48BD-835C-D1646D0A1FD5}"/>
              </a:ext>
            </a:extLst>
          </p:cNvPr>
          <p:cNvSpPr/>
          <p:nvPr/>
        </p:nvSpPr>
        <p:spPr>
          <a:xfrm>
            <a:off x="7767035" y="3429307"/>
            <a:ext cx="540866" cy="230138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00</a:t>
            </a:r>
            <a:endParaRPr lang="ko-KR" altLang="en-US" sz="9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899AA77-6120-4A41-86BD-20D7F3E92DCE}"/>
              </a:ext>
            </a:extLst>
          </p:cNvPr>
          <p:cNvSpPr txBox="1"/>
          <p:nvPr/>
        </p:nvSpPr>
        <p:spPr>
          <a:xfrm>
            <a:off x="7419153" y="3436904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/>
              <a:t>Min</a:t>
            </a:r>
            <a:endParaRPr lang="ko-KR" altLang="en-US" sz="800" dirty="0">
              <a:latin typeface="+mn-lt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DFF4D9E-C6EB-4802-99A2-AB325C8D50A7}"/>
              </a:ext>
            </a:extLst>
          </p:cNvPr>
          <p:cNvSpPr/>
          <p:nvPr/>
        </p:nvSpPr>
        <p:spPr>
          <a:xfrm>
            <a:off x="7821924" y="4699641"/>
            <a:ext cx="540866" cy="230138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00</a:t>
            </a:r>
            <a:endParaRPr lang="ko-KR" altLang="en-US" sz="9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A8D71D9-2AC6-484B-ADC9-048163641999}"/>
              </a:ext>
            </a:extLst>
          </p:cNvPr>
          <p:cNvSpPr txBox="1"/>
          <p:nvPr/>
        </p:nvSpPr>
        <p:spPr>
          <a:xfrm>
            <a:off x="7474042" y="4707238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/>
              <a:t>Min</a:t>
            </a:r>
            <a:endParaRPr lang="ko-KR" altLang="en-US" sz="800" dirty="0">
              <a:latin typeface="+mn-lt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1D7CF6B-EB68-4193-B9EA-873F14C05769}"/>
              </a:ext>
            </a:extLst>
          </p:cNvPr>
          <p:cNvSpPr/>
          <p:nvPr/>
        </p:nvSpPr>
        <p:spPr>
          <a:xfrm>
            <a:off x="7810492" y="5524805"/>
            <a:ext cx="540866" cy="230138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00</a:t>
            </a:r>
            <a:endParaRPr lang="ko-KR" altLang="en-US" sz="9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9EB9706-6333-48AB-920F-BDDAF1D3E8B4}"/>
              </a:ext>
            </a:extLst>
          </p:cNvPr>
          <p:cNvSpPr txBox="1"/>
          <p:nvPr/>
        </p:nvSpPr>
        <p:spPr>
          <a:xfrm>
            <a:off x="7462610" y="5532152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/>
              <a:t>Hour</a:t>
            </a:r>
            <a:endParaRPr lang="ko-KR" altLang="en-US" sz="800" dirty="0">
              <a:latin typeface="+mn-lt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F268DED9-8C56-4031-BE8F-6BAD393D15FA}"/>
              </a:ext>
            </a:extLst>
          </p:cNvPr>
          <p:cNvSpPr/>
          <p:nvPr/>
        </p:nvSpPr>
        <p:spPr>
          <a:xfrm>
            <a:off x="8909592" y="5537953"/>
            <a:ext cx="540866" cy="230138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00</a:t>
            </a:r>
            <a:endParaRPr lang="ko-KR" altLang="en-US" sz="9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B5C3401-EB70-48C9-A8A9-5A4D907823C5}"/>
              </a:ext>
            </a:extLst>
          </p:cNvPr>
          <p:cNvSpPr txBox="1"/>
          <p:nvPr/>
        </p:nvSpPr>
        <p:spPr>
          <a:xfrm>
            <a:off x="8561710" y="5545550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/>
              <a:t>Min</a:t>
            </a:r>
            <a:endParaRPr lang="ko-KR" altLang="en-US" sz="800" dirty="0">
              <a:latin typeface="+mn-lt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5100C0-8E25-47BC-AE5F-3732C2EC2E5E}"/>
              </a:ext>
            </a:extLst>
          </p:cNvPr>
          <p:cNvSpPr/>
          <p:nvPr/>
        </p:nvSpPr>
        <p:spPr>
          <a:xfrm>
            <a:off x="1457308" y="3751519"/>
            <a:ext cx="540866" cy="230138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00</a:t>
            </a:r>
            <a:endParaRPr lang="ko-KR" altLang="en-US" sz="9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E066D9C-DA74-4DA0-85E1-AEA5618578B9}"/>
              </a:ext>
            </a:extLst>
          </p:cNvPr>
          <p:cNvSpPr txBox="1"/>
          <p:nvPr/>
        </p:nvSpPr>
        <p:spPr>
          <a:xfrm>
            <a:off x="1109426" y="3758866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/>
              <a:t>Hour</a:t>
            </a:r>
            <a:endParaRPr lang="ko-KR" altLang="en-US" sz="800" dirty="0">
              <a:latin typeface="+mn-lt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E1700FD-5CFC-4585-A7EA-19B50AA23D5B}"/>
              </a:ext>
            </a:extLst>
          </p:cNvPr>
          <p:cNvSpPr/>
          <p:nvPr/>
        </p:nvSpPr>
        <p:spPr>
          <a:xfrm>
            <a:off x="2556408" y="3764667"/>
            <a:ext cx="540866" cy="230138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00</a:t>
            </a:r>
            <a:endParaRPr lang="ko-KR" altLang="en-US" sz="900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7ADC477F-3B7C-4DC1-9E53-674EA7A260C8}"/>
              </a:ext>
            </a:extLst>
          </p:cNvPr>
          <p:cNvSpPr txBox="1"/>
          <p:nvPr/>
        </p:nvSpPr>
        <p:spPr>
          <a:xfrm>
            <a:off x="2208526" y="3772264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/>
              <a:t>Min</a:t>
            </a:r>
            <a:endParaRPr lang="ko-KR" altLang="en-US" sz="800" dirty="0">
              <a:latin typeface="+mn-lt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943F135-6E9A-4BB5-9358-1A09224429BC}"/>
              </a:ext>
            </a:extLst>
          </p:cNvPr>
          <p:cNvSpPr txBox="1"/>
          <p:nvPr/>
        </p:nvSpPr>
        <p:spPr>
          <a:xfrm>
            <a:off x="690005" y="3392612"/>
            <a:ext cx="35734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</a:rPr>
              <a:t>Mon</a:t>
            </a:r>
            <a:r>
              <a:rPr lang="en-US" altLang="ko-KR" sz="900" dirty="0"/>
              <a:t>         Tue</a:t>
            </a:r>
            <a:r>
              <a:rPr lang="ko-KR" altLang="en-US" sz="900" dirty="0"/>
              <a:t>          </a:t>
            </a:r>
            <a:r>
              <a:rPr lang="en-US" altLang="ko-KR" sz="900" dirty="0"/>
              <a:t>Wed</a:t>
            </a:r>
            <a:r>
              <a:rPr lang="ko-KR" altLang="en-US" sz="900" dirty="0"/>
              <a:t>           </a:t>
            </a:r>
            <a:r>
              <a:rPr lang="en-US" altLang="ko-KR" sz="900" dirty="0">
                <a:solidFill>
                  <a:schemeClr val="bg1"/>
                </a:solidFill>
              </a:rPr>
              <a:t>Thu</a:t>
            </a:r>
            <a:r>
              <a:rPr lang="ko-KR" altLang="en-US" sz="900" dirty="0"/>
              <a:t>           </a:t>
            </a:r>
            <a:r>
              <a:rPr lang="en-US" altLang="ko-KR" sz="900" dirty="0"/>
              <a:t>Fri</a:t>
            </a:r>
            <a:r>
              <a:rPr lang="ko-KR" altLang="en-US" sz="900" dirty="0"/>
              <a:t>           </a:t>
            </a:r>
            <a:r>
              <a:rPr lang="en-US" altLang="ko-KR" sz="900" dirty="0"/>
              <a:t>Sat</a:t>
            </a:r>
            <a:r>
              <a:rPr lang="ko-KR" altLang="en-US" sz="900" dirty="0"/>
              <a:t>          </a:t>
            </a:r>
            <a:r>
              <a:rPr lang="en-US" altLang="ko-KR" sz="900" dirty="0"/>
              <a:t>Sun</a:t>
            </a:r>
            <a:endParaRPr lang="ko-KR" altLang="en-US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9333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47B79-D366-42B9-8DAC-7033C792C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팝업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7C4EEC-220C-4C5E-8270-85DEE8F15D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워크벤치별</a:t>
            </a:r>
            <a:r>
              <a:rPr lang="ko-KR" altLang="en-US" dirty="0"/>
              <a:t> 버전 관리</a:t>
            </a:r>
            <a:r>
              <a:rPr lang="en-US" altLang="ko-KR" dirty="0"/>
              <a:t> </a:t>
            </a:r>
          </a:p>
          <a:p>
            <a:r>
              <a:rPr lang="ko-KR" altLang="en-US" dirty="0" err="1"/>
              <a:t>워크벤치</a:t>
            </a:r>
            <a:r>
              <a:rPr lang="ko-KR" altLang="en-US" dirty="0"/>
              <a:t> 스펙 조회 </a:t>
            </a:r>
            <a:endParaRPr lang="en-US" altLang="ko-KR" dirty="0"/>
          </a:p>
          <a:p>
            <a:pPr marL="85725" indent="0">
              <a:buNone/>
            </a:pPr>
            <a:r>
              <a:rPr lang="ko-KR" altLang="en-US" dirty="0"/>
              <a:t>내용 형식 </a:t>
            </a:r>
            <a:r>
              <a:rPr lang="en-US" altLang="ko-KR" dirty="0"/>
              <a:t>: JSON 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58DEBF-F595-4025-99D3-C421FA68C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02_05_</a:t>
            </a:r>
            <a:r>
              <a:rPr lang="ko-KR" altLang="en-US" dirty="0"/>
              <a:t>설정 팝업</a:t>
            </a:r>
            <a:r>
              <a:rPr lang="en-US" altLang="ko-KR" dirty="0"/>
              <a:t>(2)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6D1FBD-4A74-4856-84A0-BDC9347360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작업 히스토리</a:t>
            </a:r>
            <a:r>
              <a:rPr lang="en-US" altLang="ko-KR" dirty="0"/>
              <a:t>/Spec </a:t>
            </a:r>
            <a:r>
              <a:rPr lang="ko-KR" altLang="en-US" dirty="0"/>
              <a:t>팝업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1CF3295-E4AB-4BB5-858B-1A87030D6E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</a:t>
            </a:r>
            <a:r>
              <a:rPr lang="ko-KR" altLang="en-US" dirty="0"/>
              <a:t>작업화면 </a:t>
            </a:r>
            <a:r>
              <a:rPr lang="en-US" altLang="ko-KR" dirty="0"/>
              <a:t>&gt;</a:t>
            </a:r>
            <a:r>
              <a:rPr lang="ko-KR" altLang="en-US" dirty="0"/>
              <a:t> 팝업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9D87AB5-6D4A-4308-ACA6-56BC9F1F8C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BF58CF-760A-4D21-8810-67DE498F1CAC}"/>
              </a:ext>
            </a:extLst>
          </p:cNvPr>
          <p:cNvSpPr/>
          <p:nvPr/>
        </p:nvSpPr>
        <p:spPr>
          <a:xfrm>
            <a:off x="299700" y="983410"/>
            <a:ext cx="3363911" cy="214312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닫기 윤곽선">
            <a:extLst>
              <a:ext uri="{FF2B5EF4-FFF2-40B4-BE49-F238E27FC236}">
                <a16:creationId xmlns:a16="http://schemas.microsoft.com/office/drawing/2014/main" id="{7FF8C992-A4DC-425D-BBA2-D466DCB72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2946" y="1042980"/>
            <a:ext cx="231956" cy="231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6B2DBA-4A88-442D-9E55-292CAF197676}"/>
              </a:ext>
            </a:extLst>
          </p:cNvPr>
          <p:cNvSpPr txBox="1"/>
          <p:nvPr/>
        </p:nvSpPr>
        <p:spPr>
          <a:xfrm>
            <a:off x="316256" y="1042980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Activity History</a:t>
            </a:r>
            <a:endParaRPr lang="ko-KR" altLang="en-US" sz="12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D2BB626-88A2-4BFE-8392-6EB02A861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060470"/>
              </p:ext>
            </p:extLst>
          </p:nvPr>
        </p:nvGraphicFramePr>
        <p:xfrm>
          <a:off x="456345" y="1379548"/>
          <a:ext cx="3178557" cy="15564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6432">
                  <a:extLst>
                    <a:ext uri="{9D8B030D-6E8A-4147-A177-3AD203B41FA5}">
                      <a16:colId xmlns:a16="http://schemas.microsoft.com/office/drawing/2014/main" val="597602226"/>
                    </a:ext>
                  </a:extLst>
                </a:gridCol>
                <a:gridCol w="1538266">
                  <a:extLst>
                    <a:ext uri="{9D8B030D-6E8A-4147-A177-3AD203B41FA5}">
                      <a16:colId xmlns:a16="http://schemas.microsoft.com/office/drawing/2014/main" val="2498035377"/>
                    </a:ext>
                  </a:extLst>
                </a:gridCol>
                <a:gridCol w="1103859">
                  <a:extLst>
                    <a:ext uri="{9D8B030D-6E8A-4147-A177-3AD203B41FA5}">
                      <a16:colId xmlns:a16="http://schemas.microsoft.com/office/drawing/2014/main" val="1040821803"/>
                    </a:ext>
                  </a:extLst>
                </a:gridCol>
              </a:tblGrid>
              <a:tr h="2594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Version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2730015"/>
                  </a:ext>
                </a:extLst>
              </a:tr>
              <a:tr h="2594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1.1.1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xxxxxxxxxxxxxxxxxxxx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yyyy.mm.dd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hh:mm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168313"/>
                  </a:ext>
                </a:extLst>
              </a:tr>
              <a:tr h="259414"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1.1.0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xxxxxxxxxxxxxxxxxxxx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yyyy.mm.dd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hh:mm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087679"/>
                  </a:ext>
                </a:extLst>
              </a:tr>
              <a:tr h="259414"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1.0.2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xxxxxxxxxxxxxxxxxxxx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yyyy.mm.dd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hh:mm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981475"/>
                  </a:ext>
                </a:extLst>
              </a:tr>
              <a:tr h="259414"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1.0.1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xxxxxxxxxxxxxxxxxxxx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yyyy.mm.dd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hh:mm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887092"/>
                  </a:ext>
                </a:extLst>
              </a:tr>
              <a:tr h="259414"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1.0.0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xxxxxxxxxxxxxxxxxxxx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1255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yyyy.mm.dd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hh:mm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159296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765C61-40E2-4C6A-90AC-070BC20FCEC3}"/>
              </a:ext>
            </a:extLst>
          </p:cNvPr>
          <p:cNvSpPr/>
          <p:nvPr/>
        </p:nvSpPr>
        <p:spPr>
          <a:xfrm>
            <a:off x="4157325" y="983411"/>
            <a:ext cx="3363911" cy="4445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닫기 윤곽선">
            <a:extLst>
              <a:ext uri="{FF2B5EF4-FFF2-40B4-BE49-F238E27FC236}">
                <a16:creationId xmlns:a16="http://schemas.microsoft.com/office/drawing/2014/main" id="{40C4179C-C159-47AB-A866-9015C2C61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0571" y="1042980"/>
            <a:ext cx="231956" cy="2319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9E9256-A4BB-4DF1-8103-FF7F5CF21405}"/>
              </a:ext>
            </a:extLst>
          </p:cNvPr>
          <p:cNvSpPr txBox="1"/>
          <p:nvPr/>
        </p:nvSpPr>
        <p:spPr>
          <a:xfrm>
            <a:off x="4173881" y="1042980"/>
            <a:ext cx="1260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Workflow Spec</a:t>
            </a:r>
            <a:endParaRPr lang="ko-KR" altLang="en-US" sz="12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596FDDE-5E0A-4D85-9BE5-3F535E4E65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8" t="1" b="389"/>
          <a:stretch/>
        </p:blipFill>
        <p:spPr>
          <a:xfrm>
            <a:off x="4324847" y="1352389"/>
            <a:ext cx="3028866" cy="396489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665CE0-71A8-4D08-B3D8-A35225B979A3}"/>
              </a:ext>
            </a:extLst>
          </p:cNvPr>
          <p:cNvGrpSpPr/>
          <p:nvPr/>
        </p:nvGrpSpPr>
        <p:grpSpPr>
          <a:xfrm>
            <a:off x="7451221" y="1344595"/>
            <a:ext cx="70013" cy="3972689"/>
            <a:chOff x="3887477" y="1989961"/>
            <a:chExt cx="66382" cy="406696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E04F495-5203-4E6B-8BED-2CD605AEF210}"/>
                </a:ext>
              </a:extLst>
            </p:cNvPr>
            <p:cNvSpPr/>
            <p:nvPr/>
          </p:nvSpPr>
          <p:spPr>
            <a:xfrm>
              <a:off x="3887477" y="1989961"/>
              <a:ext cx="65954" cy="40669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5C6484F-EAC3-48EA-A1A7-4817204B0272}"/>
                </a:ext>
              </a:extLst>
            </p:cNvPr>
            <p:cNvSpPr/>
            <p:nvPr/>
          </p:nvSpPr>
          <p:spPr>
            <a:xfrm>
              <a:off x="3892748" y="2005819"/>
              <a:ext cx="61111" cy="861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9CF86CF1-E8F9-4761-B018-EACBE1B2BC4E}"/>
              </a:ext>
            </a:extLst>
          </p:cNvPr>
          <p:cNvSpPr/>
          <p:nvPr/>
        </p:nvSpPr>
        <p:spPr>
          <a:xfrm>
            <a:off x="193914" y="85909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91448B8-4106-4194-9962-64195F6BB7E7}"/>
              </a:ext>
            </a:extLst>
          </p:cNvPr>
          <p:cNvSpPr/>
          <p:nvPr/>
        </p:nvSpPr>
        <p:spPr>
          <a:xfrm>
            <a:off x="4113276" y="85033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97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F11DE4-3BD7-4256-BBD4-E76D62C76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Engine </a:t>
            </a:r>
            <a:r>
              <a:rPr lang="ko-KR" altLang="en-US" dirty="0"/>
              <a:t>상세 정보</a:t>
            </a:r>
            <a:r>
              <a:rPr lang="en-US" altLang="ko-KR" dirty="0"/>
              <a:t> (</a:t>
            </a:r>
            <a:r>
              <a:rPr lang="ko-KR" altLang="en-US" dirty="0"/>
              <a:t>축소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7B789-3C09-474D-9688-F7925D9791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워크플로우 배포 이전</a:t>
            </a:r>
            <a:endParaRPr lang="en-US" altLang="ko-KR" dirty="0"/>
          </a:p>
          <a:p>
            <a:pPr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1-1 </a:t>
            </a:r>
            <a:r>
              <a:rPr lang="ko-KR" altLang="en-US" dirty="0"/>
              <a:t>엔진 및 컴포넌트 순서변경 가능 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1-2 </a:t>
            </a:r>
            <a:r>
              <a:rPr lang="ko-KR" altLang="en-US" dirty="0"/>
              <a:t>컴포넌트 결과 미리보기</a:t>
            </a:r>
            <a:r>
              <a:rPr lang="en-US" altLang="ko-KR" dirty="0"/>
              <a:t>, </a:t>
            </a:r>
            <a:r>
              <a:rPr lang="ko-KR" altLang="en-US" dirty="0"/>
              <a:t>삭제 버튼 노출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워크플로우 배포 이후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2-1.  </a:t>
            </a:r>
            <a:r>
              <a:rPr lang="ko-KR" altLang="en-US" dirty="0" err="1"/>
              <a:t>엔진별</a:t>
            </a:r>
            <a:r>
              <a:rPr lang="ko-KR" altLang="en-US" dirty="0"/>
              <a:t> 배포 상태 </a:t>
            </a:r>
            <a:r>
              <a:rPr lang="en-US" altLang="ko-KR" dirty="0"/>
              <a:t>Status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아이콘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진행 상태 </a:t>
            </a:r>
            <a:r>
              <a:rPr lang="en-US" altLang="ko-KR" dirty="0"/>
              <a:t>option </a:t>
            </a:r>
          </a:p>
          <a:p>
            <a:pPr marL="182563" indent="0" algn="l">
              <a:buNone/>
            </a:pPr>
            <a:r>
              <a:rPr lang="en-US" altLang="ko-KR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Ready</a:t>
            </a:r>
          </a:p>
          <a:p>
            <a:pPr marL="182563" indent="0" algn="l">
              <a:buNone/>
            </a:pPr>
            <a:r>
              <a:rPr lang="en-US" altLang="ko-KR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Not Ready</a:t>
            </a:r>
          </a:p>
          <a:p>
            <a:pPr marL="182563" indent="0" algn="l">
              <a:buNone/>
            </a:pPr>
            <a:r>
              <a:rPr lang="en-US" altLang="ko-KR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Inprogress</a:t>
            </a:r>
            <a:endParaRPr lang="en-US" altLang="ko-KR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82563" indent="0" algn="l">
              <a:buNone/>
            </a:pPr>
            <a:r>
              <a:rPr lang="en-US" altLang="ko-KR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Canceled</a:t>
            </a:r>
          </a:p>
          <a:p>
            <a:pPr marL="182563" indent="0" algn="l">
              <a:buNone/>
            </a:pPr>
            <a:r>
              <a:rPr lang="en-US" altLang="ko-KR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Finished</a:t>
            </a:r>
          </a:p>
          <a:p>
            <a:pPr marL="182563" indent="0" algn="l">
              <a:buNone/>
            </a:pPr>
            <a:r>
              <a:rPr lang="en-US" altLang="ko-KR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Failed</a:t>
            </a:r>
          </a:p>
          <a:p>
            <a:pPr marL="182563" indent="0" algn="l">
              <a:buNone/>
            </a:pPr>
            <a:r>
              <a:rPr lang="en-US" altLang="ko-KR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Killed</a:t>
            </a: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FE2A22-3C1B-44BD-AF8F-7478CDE293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02_06_</a:t>
            </a:r>
            <a:r>
              <a:rPr lang="ko-KR" altLang="en-US" dirty="0"/>
              <a:t>엔진 상세보기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EFCF6E-299C-4B47-A3BA-DFFA3A0A81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엔진</a:t>
            </a:r>
            <a:r>
              <a:rPr lang="en-US" altLang="ko-KR" dirty="0"/>
              <a:t>/</a:t>
            </a:r>
            <a:r>
              <a:rPr lang="ko-KR" altLang="en-US" dirty="0"/>
              <a:t>컴포넌트 상세 </a:t>
            </a:r>
            <a:r>
              <a:rPr lang="en-US" altLang="ko-KR" dirty="0"/>
              <a:t>(</a:t>
            </a:r>
            <a:r>
              <a:rPr lang="ko-KR" altLang="en-US" dirty="0"/>
              <a:t>최소화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26F4934-5E55-45A8-B61A-BEA264FF9F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</a:t>
            </a:r>
            <a:r>
              <a:rPr lang="ko-KR" altLang="en-US" dirty="0"/>
              <a:t>작업화면</a:t>
            </a:r>
          </a:p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E614DF9-5371-4249-9C9F-51EF2B11D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C74574-DFED-4905-97E7-8DC824725EF6}"/>
              </a:ext>
            </a:extLst>
          </p:cNvPr>
          <p:cNvSpPr/>
          <p:nvPr/>
        </p:nvSpPr>
        <p:spPr>
          <a:xfrm>
            <a:off x="630157" y="1411023"/>
            <a:ext cx="2105162" cy="33919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B5816BF-FEFA-4704-8885-C5903A36187F}"/>
              </a:ext>
            </a:extLst>
          </p:cNvPr>
          <p:cNvSpPr/>
          <p:nvPr/>
        </p:nvSpPr>
        <p:spPr>
          <a:xfrm>
            <a:off x="699885" y="1713966"/>
            <a:ext cx="1741519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Search Engine or Component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E371CAB-73F5-4B93-8303-C5CBB52E96E2}"/>
              </a:ext>
            </a:extLst>
          </p:cNvPr>
          <p:cNvGrpSpPr/>
          <p:nvPr/>
        </p:nvGrpSpPr>
        <p:grpSpPr>
          <a:xfrm>
            <a:off x="2253890" y="1743220"/>
            <a:ext cx="161164" cy="161164"/>
            <a:chOff x="6647789" y="3759978"/>
            <a:chExt cx="180368" cy="18036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47FF423-C802-48C2-8FC2-E12A839F2094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12" name="그래픽 11" descr="돋보기 윤곽선">
              <a:extLst>
                <a:ext uri="{FF2B5EF4-FFF2-40B4-BE49-F238E27FC236}">
                  <a16:creationId xmlns:a16="http://schemas.microsoft.com/office/drawing/2014/main" id="{79DB8C7D-94F2-437F-9F1C-8314B65DF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408DC09-4E2D-4DE6-A5E3-2DCA491E0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37625"/>
              </p:ext>
            </p:extLst>
          </p:nvPr>
        </p:nvGraphicFramePr>
        <p:xfrm>
          <a:off x="693423" y="1976559"/>
          <a:ext cx="1980457" cy="2800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457">
                  <a:extLst>
                    <a:ext uri="{9D8B030D-6E8A-4147-A177-3AD203B41FA5}">
                      <a16:colId xmlns:a16="http://schemas.microsoft.com/office/drawing/2014/main" val="3184658903"/>
                    </a:ext>
                  </a:extLst>
                </a:gridCol>
              </a:tblGrid>
              <a:tr h="248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Engine/Component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4192763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    [1] External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70471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    [2]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FileSystem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984258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     [3] Mini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Batch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071950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└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KafkaReader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135802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SimpleSparkRunner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623654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SparkStreamController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0265753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ColumnSelectOperator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292881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PivotOperator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1784708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KafkaWriter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633155"/>
                  </a:ext>
                </a:extLst>
              </a:tr>
            </a:tbl>
          </a:graphicData>
        </a:graphic>
      </p:graphicFrame>
      <p:pic>
        <p:nvPicPr>
          <p:cNvPr id="14" name="그래픽 13">
            <a:extLst>
              <a:ext uri="{FF2B5EF4-FFF2-40B4-BE49-F238E27FC236}">
                <a16:creationId xmlns:a16="http://schemas.microsoft.com/office/drawing/2014/main" id="{220071E3-7794-47FD-BD90-AADF4FDBB9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3665" y="2907443"/>
            <a:ext cx="97557" cy="97557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0726F325-0665-4DFE-9B03-5C7B6A8E39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666" y="2322379"/>
            <a:ext cx="97557" cy="97557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5C294968-CCC1-4EF8-BF3C-885003210F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665" y="2615593"/>
            <a:ext cx="97557" cy="97557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312BAE5A-D3CD-433A-A58D-FD99E8DE5D06}"/>
              </a:ext>
            </a:extLst>
          </p:cNvPr>
          <p:cNvSpPr/>
          <p:nvPr/>
        </p:nvSpPr>
        <p:spPr>
          <a:xfrm>
            <a:off x="1004657" y="3192053"/>
            <a:ext cx="69762" cy="69762"/>
          </a:xfrm>
          <a:prstGeom prst="ellipse">
            <a:avLst/>
          </a:prstGeom>
          <a:solidFill>
            <a:srgbClr val="13B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4FA5B0A-5C2E-4797-87CC-D683FB4E7D18}"/>
              </a:ext>
            </a:extLst>
          </p:cNvPr>
          <p:cNvSpPr/>
          <p:nvPr/>
        </p:nvSpPr>
        <p:spPr>
          <a:xfrm>
            <a:off x="1004657" y="3475382"/>
            <a:ext cx="69762" cy="69762"/>
          </a:xfrm>
          <a:prstGeom prst="ellipse">
            <a:avLst/>
          </a:prstGeom>
          <a:solidFill>
            <a:srgbClr val="FE7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2EB8F9F-2A95-406B-AAA3-922D68385471}"/>
              </a:ext>
            </a:extLst>
          </p:cNvPr>
          <p:cNvSpPr/>
          <p:nvPr/>
        </p:nvSpPr>
        <p:spPr>
          <a:xfrm>
            <a:off x="1004657" y="4042040"/>
            <a:ext cx="69762" cy="69762"/>
          </a:xfrm>
          <a:prstGeom prst="ellipse">
            <a:avLst/>
          </a:prstGeom>
          <a:solidFill>
            <a:srgbClr val="54A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82E0354-F33F-45BC-8B38-2E6F7A1C5632}"/>
              </a:ext>
            </a:extLst>
          </p:cNvPr>
          <p:cNvSpPr/>
          <p:nvPr/>
        </p:nvSpPr>
        <p:spPr>
          <a:xfrm>
            <a:off x="1004657" y="4325369"/>
            <a:ext cx="69762" cy="69762"/>
          </a:xfrm>
          <a:prstGeom prst="ellipse">
            <a:avLst/>
          </a:prstGeom>
          <a:solidFill>
            <a:srgbClr val="54A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88AD737-7204-4500-B9C2-DACE85CDBF2B}"/>
              </a:ext>
            </a:extLst>
          </p:cNvPr>
          <p:cNvSpPr/>
          <p:nvPr/>
        </p:nvSpPr>
        <p:spPr>
          <a:xfrm>
            <a:off x="1004657" y="4608699"/>
            <a:ext cx="69762" cy="69762"/>
          </a:xfrm>
          <a:prstGeom prst="ellipse">
            <a:avLst/>
          </a:prstGeom>
          <a:solidFill>
            <a:srgbClr val="89C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279A80A-9D32-4E15-8FE7-A925930834AB}"/>
              </a:ext>
            </a:extLst>
          </p:cNvPr>
          <p:cNvSpPr/>
          <p:nvPr/>
        </p:nvSpPr>
        <p:spPr>
          <a:xfrm>
            <a:off x="1004657" y="3758711"/>
            <a:ext cx="69762" cy="69762"/>
          </a:xfrm>
          <a:prstGeom prst="ellipse">
            <a:avLst/>
          </a:prstGeom>
          <a:solidFill>
            <a:srgbClr val="F9C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88773D-A420-464D-8165-9BB4A7897135}"/>
              </a:ext>
            </a:extLst>
          </p:cNvPr>
          <p:cNvSpPr/>
          <p:nvPr/>
        </p:nvSpPr>
        <p:spPr>
          <a:xfrm>
            <a:off x="634419" y="1409307"/>
            <a:ext cx="1061386" cy="222792"/>
          </a:xfrm>
          <a:prstGeom prst="rect">
            <a:avLst/>
          </a:prstGeom>
          <a:solidFill>
            <a:schemeClr val="tx2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Engine</a:t>
            </a:r>
            <a:r>
              <a:rPr lang="ko-KR" altLang="en-US" sz="700" b="1" dirty="0">
                <a:solidFill>
                  <a:schemeClr val="bg1"/>
                </a:solidFill>
              </a:rPr>
              <a:t> </a:t>
            </a:r>
            <a:r>
              <a:rPr lang="en-US" altLang="ko-KR" sz="700" b="1" dirty="0">
                <a:solidFill>
                  <a:schemeClr val="bg1"/>
                </a:solidFill>
              </a:rPr>
              <a:t>Detail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3D2A1A-CB0D-4957-92E9-41DCACB1536A}"/>
              </a:ext>
            </a:extLst>
          </p:cNvPr>
          <p:cNvSpPr/>
          <p:nvPr/>
        </p:nvSpPr>
        <p:spPr>
          <a:xfrm>
            <a:off x="1693611" y="1409307"/>
            <a:ext cx="1061386" cy="222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rgbClr val="222A35"/>
                </a:solidFill>
              </a:rPr>
              <a:t>Properties</a:t>
            </a:r>
            <a:endParaRPr lang="ko-KR" altLang="en-US" sz="700" dirty="0">
              <a:solidFill>
                <a:srgbClr val="222A35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2E3701B-67B9-44FF-A81E-24EE07CA4598}"/>
              </a:ext>
            </a:extLst>
          </p:cNvPr>
          <p:cNvCxnSpPr>
            <a:cxnSpLocks/>
          </p:cNvCxnSpPr>
          <p:nvPr/>
        </p:nvCxnSpPr>
        <p:spPr>
          <a:xfrm>
            <a:off x="1693611" y="1634042"/>
            <a:ext cx="1041708" cy="0"/>
          </a:xfrm>
          <a:prstGeom prst="line">
            <a:avLst/>
          </a:prstGeom>
          <a:ln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292920F-80A6-4510-A2F8-12D9711AB69E}"/>
              </a:ext>
            </a:extLst>
          </p:cNvPr>
          <p:cNvGrpSpPr/>
          <p:nvPr/>
        </p:nvGrpSpPr>
        <p:grpSpPr>
          <a:xfrm>
            <a:off x="2503274" y="1747192"/>
            <a:ext cx="141643" cy="141643"/>
            <a:chOff x="5528410" y="840015"/>
            <a:chExt cx="914400" cy="914401"/>
          </a:xfrm>
        </p:grpSpPr>
        <p:pic>
          <p:nvPicPr>
            <p:cNvPr id="27" name="그래픽 26" descr="최대화 윤곽선">
              <a:extLst>
                <a:ext uri="{FF2B5EF4-FFF2-40B4-BE49-F238E27FC236}">
                  <a16:creationId xmlns:a16="http://schemas.microsoft.com/office/drawing/2014/main" id="{FE602333-2985-4446-A3D7-0F653D74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28410" y="840015"/>
              <a:ext cx="914400" cy="914400"/>
            </a:xfrm>
            <a:prstGeom prst="rect">
              <a:avLst/>
            </a:prstGeom>
          </p:spPr>
        </p:pic>
        <p:pic>
          <p:nvPicPr>
            <p:cNvPr id="28" name="그래픽 27" descr="최대화 윤곽선">
              <a:extLst>
                <a:ext uri="{FF2B5EF4-FFF2-40B4-BE49-F238E27FC236}">
                  <a16:creationId xmlns:a16="http://schemas.microsoft.com/office/drawing/2014/main" id="{37E2EE5E-1CDA-478A-A3E5-56B51F653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6200000">
              <a:off x="5528410" y="840016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1CB8DEC-9E75-4F9F-825D-E552A70579B6}"/>
              </a:ext>
            </a:extLst>
          </p:cNvPr>
          <p:cNvGrpSpPr/>
          <p:nvPr/>
        </p:nvGrpSpPr>
        <p:grpSpPr>
          <a:xfrm>
            <a:off x="757999" y="4006220"/>
            <a:ext cx="45719" cy="101547"/>
            <a:chOff x="10745263" y="3589177"/>
            <a:chExt cx="140223" cy="115070"/>
          </a:xfrm>
        </p:grpSpPr>
        <p:sp>
          <p:nvSpPr>
            <p:cNvPr id="30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98118306-E2E1-4CDA-8F27-24C6E5760323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D469D770-EAD1-448C-B45F-068597A6A0E5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D81AD454-5554-4D4D-A0A5-3E749903E6D0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E20C23C-9B0E-42D1-82A7-EC5EF54A1727}"/>
              </a:ext>
            </a:extLst>
          </p:cNvPr>
          <p:cNvGrpSpPr/>
          <p:nvPr/>
        </p:nvGrpSpPr>
        <p:grpSpPr>
          <a:xfrm>
            <a:off x="757999" y="4293584"/>
            <a:ext cx="45719" cy="101547"/>
            <a:chOff x="10745263" y="3589177"/>
            <a:chExt cx="140223" cy="115070"/>
          </a:xfrm>
        </p:grpSpPr>
        <p:sp>
          <p:nvSpPr>
            <p:cNvPr id="34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48FC8809-E60C-4138-8129-A0EADC1A79BF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378D1BD2-BB72-48B6-A317-EB9AD46A742A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4B6B4EA5-53A3-43E2-8464-1BAE979C061B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03AFA5F-81EE-4515-BADE-91B81BF91679}"/>
              </a:ext>
            </a:extLst>
          </p:cNvPr>
          <p:cNvGrpSpPr/>
          <p:nvPr/>
        </p:nvGrpSpPr>
        <p:grpSpPr>
          <a:xfrm>
            <a:off x="757999" y="2329320"/>
            <a:ext cx="45719" cy="101547"/>
            <a:chOff x="10745263" y="3589177"/>
            <a:chExt cx="140223" cy="115070"/>
          </a:xfrm>
        </p:grpSpPr>
        <p:sp>
          <p:nvSpPr>
            <p:cNvPr id="38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708981F8-E4E8-4131-9DAD-A519473A7F0C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C3652A0A-9952-4682-9A90-960FAA8ADF26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0ECE93A2-80C3-4EDB-ACC4-CC5E828C429C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69F9B77-FB2E-40D7-8E53-DEBD897E57E0}"/>
              </a:ext>
            </a:extLst>
          </p:cNvPr>
          <p:cNvGrpSpPr/>
          <p:nvPr/>
        </p:nvGrpSpPr>
        <p:grpSpPr>
          <a:xfrm>
            <a:off x="757999" y="2616042"/>
            <a:ext cx="45719" cy="101547"/>
            <a:chOff x="10745263" y="3589177"/>
            <a:chExt cx="140223" cy="115070"/>
          </a:xfrm>
        </p:grpSpPr>
        <p:sp>
          <p:nvSpPr>
            <p:cNvPr id="42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CCC53FB5-83E0-4917-9250-84CFABF21BEF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3526A627-DBCB-4081-B669-E3C456F2AC80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167B1118-0DC7-481B-A9D4-3ADC3237546B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180CF71-B2DC-4F77-BE84-516511B7B98F}"/>
              </a:ext>
            </a:extLst>
          </p:cNvPr>
          <p:cNvGrpSpPr/>
          <p:nvPr/>
        </p:nvGrpSpPr>
        <p:grpSpPr>
          <a:xfrm>
            <a:off x="757999" y="2902764"/>
            <a:ext cx="45719" cy="101547"/>
            <a:chOff x="10745263" y="3589177"/>
            <a:chExt cx="140223" cy="115070"/>
          </a:xfrm>
        </p:grpSpPr>
        <p:sp>
          <p:nvSpPr>
            <p:cNvPr id="46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312BACC4-B485-4A03-8B39-7FC9D5B12C79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68926021-E88A-4AA6-B5F5-E0F4D6E945B0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307DD54E-BB0C-44C9-89F8-CAE26FA2CB62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F8F6E02-EB39-4D7E-A9F9-0F0718E4B7EC}"/>
              </a:ext>
            </a:extLst>
          </p:cNvPr>
          <p:cNvGrpSpPr/>
          <p:nvPr/>
        </p:nvGrpSpPr>
        <p:grpSpPr>
          <a:xfrm>
            <a:off x="2297742" y="4559266"/>
            <a:ext cx="150400" cy="150164"/>
            <a:chOff x="8484049" y="4912739"/>
            <a:chExt cx="216364" cy="216024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8E791AF9-8718-4C4A-9239-0464867E2A29}"/>
                </a:ext>
              </a:extLst>
            </p:cNvPr>
            <p:cNvSpPr/>
            <p:nvPr/>
          </p:nvSpPr>
          <p:spPr>
            <a:xfrm>
              <a:off x="8484049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51" name="그래픽 50" descr="재생 단색으로 채워진">
              <a:extLst>
                <a:ext uri="{FF2B5EF4-FFF2-40B4-BE49-F238E27FC236}">
                  <a16:creationId xmlns:a16="http://schemas.microsoft.com/office/drawing/2014/main" id="{46DED804-9752-49F2-A195-8CA36BD3C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511760" y="4940280"/>
              <a:ext cx="160942" cy="160942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5F1E09F-36E7-4733-846E-2CDCE8BD5D69}"/>
              </a:ext>
            </a:extLst>
          </p:cNvPr>
          <p:cNvGrpSpPr/>
          <p:nvPr/>
        </p:nvGrpSpPr>
        <p:grpSpPr>
          <a:xfrm>
            <a:off x="2473774" y="4559266"/>
            <a:ext cx="150400" cy="150164"/>
            <a:chOff x="8727227" y="4912739"/>
            <a:chExt cx="216364" cy="216024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D5C7DF5D-8479-449A-AD5A-9C3E1BB097F2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54" name="그래픽 53" descr="쓰레기 윤곽선">
              <a:extLst>
                <a:ext uri="{FF2B5EF4-FFF2-40B4-BE49-F238E27FC236}">
                  <a16:creationId xmlns:a16="http://schemas.microsoft.com/office/drawing/2014/main" id="{EA1C5317-FD7F-4BA3-A201-7D28F4781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C36EDFA-CEDB-4465-8753-758559E49427}"/>
              </a:ext>
            </a:extLst>
          </p:cNvPr>
          <p:cNvSpPr/>
          <p:nvPr/>
        </p:nvSpPr>
        <p:spPr>
          <a:xfrm>
            <a:off x="3750923" y="1436439"/>
            <a:ext cx="2105162" cy="33919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C481915-916D-427E-B9BF-27B91B006425}"/>
              </a:ext>
            </a:extLst>
          </p:cNvPr>
          <p:cNvSpPr/>
          <p:nvPr/>
        </p:nvSpPr>
        <p:spPr>
          <a:xfrm>
            <a:off x="3820651" y="1739382"/>
            <a:ext cx="1741519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Search Engine or Component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B1422A3-A5E3-4EF9-8DE8-129231CCAF7D}"/>
              </a:ext>
            </a:extLst>
          </p:cNvPr>
          <p:cNvGrpSpPr/>
          <p:nvPr/>
        </p:nvGrpSpPr>
        <p:grpSpPr>
          <a:xfrm>
            <a:off x="5374656" y="1768636"/>
            <a:ext cx="161164" cy="161164"/>
            <a:chOff x="6647789" y="3759978"/>
            <a:chExt cx="180368" cy="180368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8297E54-C126-4746-BF18-BAB5E48995DD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59" name="그래픽 58" descr="돋보기 윤곽선">
              <a:extLst>
                <a:ext uri="{FF2B5EF4-FFF2-40B4-BE49-F238E27FC236}">
                  <a16:creationId xmlns:a16="http://schemas.microsoft.com/office/drawing/2014/main" id="{5A2A273D-AE0A-4991-A35E-DF4EEC70C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40E53232-4CBA-488F-BB80-9336F8971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110314"/>
              </p:ext>
            </p:extLst>
          </p:nvPr>
        </p:nvGraphicFramePr>
        <p:xfrm>
          <a:off x="3814189" y="2001975"/>
          <a:ext cx="1980457" cy="2800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457">
                  <a:extLst>
                    <a:ext uri="{9D8B030D-6E8A-4147-A177-3AD203B41FA5}">
                      <a16:colId xmlns:a16="http://schemas.microsoft.com/office/drawing/2014/main" val="3184658903"/>
                    </a:ext>
                  </a:extLst>
                </a:gridCol>
              </a:tblGrid>
              <a:tr h="248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Engine/Component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4192763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    [1] External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70471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    [2]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FileSystem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984258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     [3] Mini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Batch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071950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└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KafkaReader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135802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SimpleSparkRunner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623654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SparkStreamController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0265753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ColumnSelectOperator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292881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PivotOperator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1784708"/>
                  </a:ext>
                </a:extLst>
              </a:tr>
              <a:tr h="28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KafkaWriter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633155"/>
                  </a:ext>
                </a:extLst>
              </a:tr>
            </a:tbl>
          </a:graphicData>
        </a:graphic>
      </p:graphicFrame>
      <p:pic>
        <p:nvPicPr>
          <p:cNvPr id="61" name="그래픽 60">
            <a:extLst>
              <a:ext uri="{FF2B5EF4-FFF2-40B4-BE49-F238E27FC236}">
                <a16:creationId xmlns:a16="http://schemas.microsoft.com/office/drawing/2014/main" id="{A0AAB496-203E-46E7-803A-133F5833F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4431" y="2932859"/>
            <a:ext cx="97557" cy="97557"/>
          </a:xfrm>
          <a:prstGeom prst="rect">
            <a:avLst/>
          </a:prstGeom>
        </p:spPr>
      </p:pic>
      <p:pic>
        <p:nvPicPr>
          <p:cNvPr id="62" name="그래픽 61">
            <a:extLst>
              <a:ext uri="{FF2B5EF4-FFF2-40B4-BE49-F238E27FC236}">
                <a16:creationId xmlns:a16="http://schemas.microsoft.com/office/drawing/2014/main" id="{54D5CB15-D11B-4E8F-A90C-BC6239AA56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4432" y="2347795"/>
            <a:ext cx="97557" cy="97557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54C549F8-E4D5-4E2F-AE4A-CB2471EBBC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4431" y="2641009"/>
            <a:ext cx="97557" cy="97557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42C79FEA-9BBC-463D-987F-F20528EDFA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31318" y="2909744"/>
            <a:ext cx="125667" cy="125667"/>
          </a:xfrm>
          <a:prstGeom prst="rect">
            <a:avLst/>
          </a:prstGeom>
        </p:spPr>
      </p:pic>
      <p:pic>
        <p:nvPicPr>
          <p:cNvPr id="65" name="그래픽 64" descr="배지 체크 표시1 단색으로 채워진">
            <a:extLst>
              <a:ext uri="{FF2B5EF4-FFF2-40B4-BE49-F238E27FC236}">
                <a16:creationId xmlns:a16="http://schemas.microsoft.com/office/drawing/2014/main" id="{3D057974-55F3-46FB-A135-DC91EC969B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520880" y="2313911"/>
            <a:ext cx="138931" cy="138931"/>
          </a:xfrm>
          <a:prstGeom prst="rect">
            <a:avLst/>
          </a:prstGeom>
        </p:spPr>
      </p:pic>
      <p:pic>
        <p:nvPicPr>
          <p:cNvPr id="66" name="그래픽 65" descr="배지 체크 표시1 단색으로 채워진">
            <a:extLst>
              <a:ext uri="{FF2B5EF4-FFF2-40B4-BE49-F238E27FC236}">
                <a16:creationId xmlns:a16="http://schemas.microsoft.com/office/drawing/2014/main" id="{EF214B9E-23BD-4D89-BC93-F17508530A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526513" y="2605582"/>
            <a:ext cx="138931" cy="138931"/>
          </a:xfrm>
          <a:prstGeom prst="rect">
            <a:avLst/>
          </a:prstGeom>
        </p:spPr>
      </p:pic>
      <p:sp>
        <p:nvSpPr>
          <p:cNvPr id="67" name="타원 66">
            <a:extLst>
              <a:ext uri="{FF2B5EF4-FFF2-40B4-BE49-F238E27FC236}">
                <a16:creationId xmlns:a16="http://schemas.microsoft.com/office/drawing/2014/main" id="{31CB2470-C8C1-4AA1-A7E2-607F1D90DBB6}"/>
              </a:ext>
            </a:extLst>
          </p:cNvPr>
          <p:cNvSpPr/>
          <p:nvPr/>
        </p:nvSpPr>
        <p:spPr>
          <a:xfrm>
            <a:off x="4125423" y="3217469"/>
            <a:ext cx="69762" cy="69762"/>
          </a:xfrm>
          <a:prstGeom prst="ellipse">
            <a:avLst/>
          </a:prstGeom>
          <a:solidFill>
            <a:srgbClr val="13B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41A48D-4CB9-45F1-A738-453406425492}"/>
              </a:ext>
            </a:extLst>
          </p:cNvPr>
          <p:cNvSpPr/>
          <p:nvPr/>
        </p:nvSpPr>
        <p:spPr>
          <a:xfrm>
            <a:off x="4125423" y="3500798"/>
            <a:ext cx="69762" cy="69762"/>
          </a:xfrm>
          <a:prstGeom prst="ellipse">
            <a:avLst/>
          </a:prstGeom>
          <a:solidFill>
            <a:srgbClr val="FE7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599B681-0024-42BE-BC86-3D08F044F3F2}"/>
              </a:ext>
            </a:extLst>
          </p:cNvPr>
          <p:cNvSpPr/>
          <p:nvPr/>
        </p:nvSpPr>
        <p:spPr>
          <a:xfrm>
            <a:off x="4125423" y="4067456"/>
            <a:ext cx="69762" cy="69762"/>
          </a:xfrm>
          <a:prstGeom prst="ellipse">
            <a:avLst/>
          </a:prstGeom>
          <a:solidFill>
            <a:srgbClr val="54A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3F6E154-7791-45D0-A890-B48062B0CF6D}"/>
              </a:ext>
            </a:extLst>
          </p:cNvPr>
          <p:cNvSpPr/>
          <p:nvPr/>
        </p:nvSpPr>
        <p:spPr>
          <a:xfrm>
            <a:off x="4125423" y="4350785"/>
            <a:ext cx="69762" cy="69762"/>
          </a:xfrm>
          <a:prstGeom prst="ellipse">
            <a:avLst/>
          </a:prstGeom>
          <a:solidFill>
            <a:srgbClr val="54A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0AD4129-8D8C-4BF4-8890-ACE25417C9EC}"/>
              </a:ext>
            </a:extLst>
          </p:cNvPr>
          <p:cNvSpPr/>
          <p:nvPr/>
        </p:nvSpPr>
        <p:spPr>
          <a:xfrm>
            <a:off x="4125423" y="4634115"/>
            <a:ext cx="69762" cy="69762"/>
          </a:xfrm>
          <a:prstGeom prst="ellipse">
            <a:avLst/>
          </a:prstGeom>
          <a:solidFill>
            <a:srgbClr val="89C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6B4E3B6-ECE3-4CCD-AD06-5AAF6280C685}"/>
              </a:ext>
            </a:extLst>
          </p:cNvPr>
          <p:cNvSpPr/>
          <p:nvPr/>
        </p:nvSpPr>
        <p:spPr>
          <a:xfrm>
            <a:off x="4125423" y="3784127"/>
            <a:ext cx="69762" cy="69762"/>
          </a:xfrm>
          <a:prstGeom prst="ellipse">
            <a:avLst/>
          </a:prstGeom>
          <a:solidFill>
            <a:srgbClr val="F9C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1B902A1-D87A-4A91-B383-6F5C4BA9D6AC}"/>
              </a:ext>
            </a:extLst>
          </p:cNvPr>
          <p:cNvSpPr/>
          <p:nvPr/>
        </p:nvSpPr>
        <p:spPr>
          <a:xfrm>
            <a:off x="3755185" y="1434723"/>
            <a:ext cx="1061386" cy="222792"/>
          </a:xfrm>
          <a:prstGeom prst="rect">
            <a:avLst/>
          </a:prstGeom>
          <a:solidFill>
            <a:schemeClr val="tx2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Engine</a:t>
            </a:r>
            <a:r>
              <a:rPr lang="ko-KR" altLang="en-US" sz="700" b="1" dirty="0">
                <a:solidFill>
                  <a:schemeClr val="bg1"/>
                </a:solidFill>
              </a:rPr>
              <a:t> </a:t>
            </a:r>
            <a:r>
              <a:rPr lang="en-US" altLang="ko-KR" sz="700" b="1" dirty="0">
                <a:solidFill>
                  <a:schemeClr val="bg1"/>
                </a:solidFill>
              </a:rPr>
              <a:t>Detail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13DBB66-5B7E-4A06-A56B-C20DE4064D67}"/>
              </a:ext>
            </a:extLst>
          </p:cNvPr>
          <p:cNvSpPr/>
          <p:nvPr/>
        </p:nvSpPr>
        <p:spPr>
          <a:xfrm>
            <a:off x="4814377" y="1434723"/>
            <a:ext cx="1061386" cy="222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rgbClr val="222A35"/>
                </a:solidFill>
              </a:rPr>
              <a:t>Properties</a:t>
            </a:r>
            <a:endParaRPr lang="ko-KR" altLang="en-US" sz="700" dirty="0">
              <a:solidFill>
                <a:srgbClr val="222A35"/>
              </a:solidFill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DB53EBCD-528E-4282-99CB-869AA52961AD}"/>
              </a:ext>
            </a:extLst>
          </p:cNvPr>
          <p:cNvCxnSpPr>
            <a:cxnSpLocks/>
          </p:cNvCxnSpPr>
          <p:nvPr/>
        </p:nvCxnSpPr>
        <p:spPr>
          <a:xfrm>
            <a:off x="4814377" y="1659458"/>
            <a:ext cx="1041708" cy="0"/>
          </a:xfrm>
          <a:prstGeom prst="line">
            <a:avLst/>
          </a:prstGeom>
          <a:ln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7203219-8C69-4D8F-90BA-84A034276D1E}"/>
              </a:ext>
            </a:extLst>
          </p:cNvPr>
          <p:cNvGrpSpPr/>
          <p:nvPr/>
        </p:nvGrpSpPr>
        <p:grpSpPr>
          <a:xfrm>
            <a:off x="5624040" y="1772608"/>
            <a:ext cx="141643" cy="141643"/>
            <a:chOff x="5528410" y="840015"/>
            <a:chExt cx="914400" cy="914401"/>
          </a:xfrm>
        </p:grpSpPr>
        <p:pic>
          <p:nvPicPr>
            <p:cNvPr id="77" name="그래픽 76" descr="최대화 윤곽선">
              <a:extLst>
                <a:ext uri="{FF2B5EF4-FFF2-40B4-BE49-F238E27FC236}">
                  <a16:creationId xmlns:a16="http://schemas.microsoft.com/office/drawing/2014/main" id="{FF5019DD-AE87-4778-AE8C-A6604E740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28410" y="840015"/>
              <a:ext cx="914400" cy="914400"/>
            </a:xfrm>
            <a:prstGeom prst="rect">
              <a:avLst/>
            </a:prstGeom>
          </p:spPr>
        </p:pic>
        <p:pic>
          <p:nvPicPr>
            <p:cNvPr id="78" name="그래픽 77" descr="최대화 윤곽선">
              <a:extLst>
                <a:ext uri="{FF2B5EF4-FFF2-40B4-BE49-F238E27FC236}">
                  <a16:creationId xmlns:a16="http://schemas.microsoft.com/office/drawing/2014/main" id="{A215C28A-EF1A-4950-A221-17E8362EB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6200000">
              <a:off x="5528410" y="840016"/>
              <a:ext cx="914400" cy="914400"/>
            </a:xfrm>
            <a:prstGeom prst="rect">
              <a:avLst/>
            </a:prstGeom>
          </p:spPr>
        </p:pic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06605E8-871F-410B-A8AB-9CE672DEC0CD}"/>
              </a:ext>
            </a:extLst>
          </p:cNvPr>
          <p:cNvGrpSpPr/>
          <p:nvPr/>
        </p:nvGrpSpPr>
        <p:grpSpPr>
          <a:xfrm>
            <a:off x="2887040" y="2939467"/>
            <a:ext cx="728923" cy="385724"/>
            <a:chOff x="5580640" y="2920860"/>
            <a:chExt cx="577402" cy="385724"/>
          </a:xfrm>
        </p:grpSpPr>
        <p:sp>
          <p:nvSpPr>
            <p:cNvPr id="80" name="화살표: 오른쪽 79">
              <a:extLst>
                <a:ext uri="{FF2B5EF4-FFF2-40B4-BE49-F238E27FC236}">
                  <a16:creationId xmlns:a16="http://schemas.microsoft.com/office/drawing/2014/main" id="{BD797604-0D58-412B-9000-C8957E2BE4A2}"/>
                </a:ext>
              </a:extLst>
            </p:cNvPr>
            <p:cNvSpPr/>
            <p:nvPr/>
          </p:nvSpPr>
          <p:spPr>
            <a:xfrm>
              <a:off x="5580640" y="2920860"/>
              <a:ext cx="577402" cy="228781"/>
            </a:xfrm>
            <a:prstGeom prst="rightArrow">
              <a:avLst>
                <a:gd name="adj1" fmla="val 50000"/>
                <a:gd name="adj2" fmla="val 42997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accent1">
                    <a:lumMod val="45000"/>
                    <a:lumOff val="55000"/>
                  </a:schemeClr>
                </a:gs>
                <a:gs pos="100000">
                  <a:srgbClr val="0020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643F11F-66B4-4F57-BE20-12B4D9F843A2}"/>
                </a:ext>
              </a:extLst>
            </p:cNvPr>
            <p:cNvSpPr txBox="1"/>
            <p:nvPr/>
          </p:nvSpPr>
          <p:spPr>
            <a:xfrm>
              <a:off x="5639201" y="3091140"/>
              <a:ext cx="3976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>
                  <a:latin typeface="나눔고딕" panose="020D0604000000000000" pitchFamily="50" charset="-127"/>
                  <a:ea typeface="나눔고딕" panose="020D0604000000000000" pitchFamily="50" charset="-127"/>
                </a:rPr>
                <a:t>배포 후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2" name="타원 81">
            <a:extLst>
              <a:ext uri="{FF2B5EF4-FFF2-40B4-BE49-F238E27FC236}">
                <a16:creationId xmlns:a16="http://schemas.microsoft.com/office/drawing/2014/main" id="{4B1F794E-515E-4AD2-B2FC-01C43326159A}"/>
              </a:ext>
            </a:extLst>
          </p:cNvPr>
          <p:cNvSpPr/>
          <p:nvPr/>
        </p:nvSpPr>
        <p:spPr>
          <a:xfrm>
            <a:off x="494436" y="130157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32E0FCB-0B0F-4B95-8301-7F8BCB436BC2}"/>
              </a:ext>
            </a:extLst>
          </p:cNvPr>
          <p:cNvSpPr txBox="1"/>
          <p:nvPr/>
        </p:nvSpPr>
        <p:spPr>
          <a:xfrm>
            <a:off x="314712" y="2254081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928923E-6A2F-469D-A8CB-91A1EA3A3687}"/>
              </a:ext>
            </a:extLst>
          </p:cNvPr>
          <p:cNvSpPr txBox="1"/>
          <p:nvPr/>
        </p:nvSpPr>
        <p:spPr>
          <a:xfrm>
            <a:off x="2657220" y="4511004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0086B7E-D708-466E-8421-782EE87CD02A}"/>
              </a:ext>
            </a:extLst>
          </p:cNvPr>
          <p:cNvSpPr/>
          <p:nvPr/>
        </p:nvSpPr>
        <p:spPr>
          <a:xfrm>
            <a:off x="3585964" y="1291023"/>
            <a:ext cx="232728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4655339-4600-4FDB-B973-2BB17B646033}"/>
              </a:ext>
            </a:extLst>
          </p:cNvPr>
          <p:cNvSpPr txBox="1"/>
          <p:nvPr/>
        </p:nvSpPr>
        <p:spPr>
          <a:xfrm>
            <a:off x="5428038" y="2038060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523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17D6A-1176-4FEA-AA1F-EF77B18D2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Engine </a:t>
            </a:r>
            <a:r>
              <a:rPr lang="ko-KR" altLang="en-US" dirty="0"/>
              <a:t>상세 정보</a:t>
            </a:r>
            <a:r>
              <a:rPr lang="en-US" altLang="ko-KR" dirty="0"/>
              <a:t> (</a:t>
            </a:r>
            <a:r>
              <a:rPr lang="ko-KR" altLang="en-US" dirty="0"/>
              <a:t>확장</a:t>
            </a:r>
            <a:r>
              <a:rPr lang="en-US" altLang="ko-KR" dirty="0"/>
              <a:t>)_</a:t>
            </a:r>
            <a:r>
              <a:rPr lang="ko-KR" altLang="en-US" dirty="0"/>
              <a:t>배포 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3A3326-FB7F-46B4-BE39-1E962071A8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하위 컴포넌트 정보 모두 펼치기</a:t>
            </a:r>
            <a:r>
              <a:rPr lang="en-US" altLang="ko-KR" dirty="0"/>
              <a:t>, </a:t>
            </a:r>
            <a:r>
              <a:rPr lang="ko-KR" altLang="en-US" dirty="0"/>
              <a:t>숨기기</a:t>
            </a:r>
            <a:endParaRPr lang="en-US" altLang="ko-KR" dirty="0"/>
          </a:p>
          <a:p>
            <a:r>
              <a:rPr lang="ko-KR" altLang="en-US" dirty="0"/>
              <a:t>결과 비교</a:t>
            </a:r>
            <a:endParaRPr lang="en-US" altLang="ko-KR" dirty="0"/>
          </a:p>
          <a:p>
            <a:pPr marL="87313" indent="0">
              <a:buNone/>
            </a:pPr>
            <a:r>
              <a:rPr lang="ko-KR" altLang="en-US" dirty="0"/>
              <a:t>비교 데이터인 경우 클릭 수선대로 버튼 변경</a:t>
            </a:r>
            <a:endParaRPr lang="en-US" altLang="ko-KR" dirty="0"/>
          </a:p>
          <a:p>
            <a:pPr marL="87313" indent="0">
              <a:buNone/>
            </a:pPr>
            <a:endParaRPr lang="en-US" altLang="ko-KR" dirty="0"/>
          </a:p>
          <a:p>
            <a:pPr marL="87313" indent="0">
              <a:buNone/>
            </a:pP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검색</a:t>
            </a:r>
            <a:r>
              <a:rPr lang="en-US" altLang="ko-KR" dirty="0"/>
              <a:t>. </a:t>
            </a:r>
            <a:r>
              <a:rPr lang="ko-KR" altLang="en-US" dirty="0"/>
              <a:t>검색 키워드 부분에 </a:t>
            </a:r>
            <a:r>
              <a:rPr lang="ko-KR" altLang="en-US" dirty="0" err="1"/>
              <a:t>하이라이팅</a:t>
            </a:r>
            <a:r>
              <a:rPr lang="ko-KR" altLang="en-US" dirty="0"/>
              <a:t> 표시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최소화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닉네임 작성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         </a:t>
            </a:r>
            <a:r>
              <a:rPr lang="ko-KR" altLang="en-US" dirty="0"/>
              <a:t>버튼 클릭 시 </a:t>
            </a:r>
            <a:r>
              <a:rPr lang="en-US" altLang="ko-KR" dirty="0"/>
              <a:t>input box </a:t>
            </a:r>
            <a:r>
              <a:rPr lang="ko-KR" altLang="en-US" dirty="0"/>
              <a:t>활성화 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          </a:t>
            </a:r>
            <a:r>
              <a:rPr lang="ko-KR" altLang="en-US" dirty="0"/>
              <a:t>클릭 시 적용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결과 미리보기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6-1. </a:t>
            </a:r>
            <a:r>
              <a:rPr lang="ko-KR" altLang="en-US" dirty="0"/>
              <a:t>컴포넌트가 숨겨진 경우는 마지막 미리보기 결과 표시</a:t>
            </a:r>
            <a:endParaRPr lang="en-US" altLang="ko-KR" dirty="0"/>
          </a:p>
          <a:p>
            <a:pPr marL="87313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6-2. Reader,</a:t>
            </a:r>
            <a:r>
              <a:rPr lang="ko-KR" altLang="en-US" dirty="0"/>
              <a:t> </a:t>
            </a:r>
            <a:r>
              <a:rPr lang="en-US" altLang="ko-KR" dirty="0"/>
              <a:t>Operator, Writer</a:t>
            </a:r>
            <a:r>
              <a:rPr lang="ko-KR" altLang="en-US" dirty="0"/>
              <a:t>에 한해 미리보기 버튼이 활성화될 수 있음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191E16-2A9B-4FDE-9FC4-138AC24279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02_06_</a:t>
            </a:r>
            <a:r>
              <a:rPr lang="ko-KR" altLang="en-US" dirty="0"/>
              <a:t>엔진 상세보기</a:t>
            </a:r>
            <a:r>
              <a:rPr lang="en-US" altLang="ko-KR" dirty="0"/>
              <a:t>(2)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FCCA3A-EBB8-4CAF-A2CA-F9FAF8118F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엔진</a:t>
            </a:r>
            <a:r>
              <a:rPr lang="en-US" altLang="ko-KR" dirty="0"/>
              <a:t>/</a:t>
            </a:r>
            <a:r>
              <a:rPr lang="ko-KR" altLang="en-US" dirty="0"/>
              <a:t>컴포넌트 상세</a:t>
            </a:r>
            <a:r>
              <a:rPr lang="en-US" altLang="ko-KR" dirty="0"/>
              <a:t> (</a:t>
            </a:r>
            <a:r>
              <a:rPr lang="ko-KR" altLang="en-US" dirty="0"/>
              <a:t>최대화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2E0232-474C-4AEF-87C9-23E86AA4D6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</a:t>
            </a:r>
            <a:r>
              <a:rPr lang="ko-KR" altLang="en-US" dirty="0"/>
              <a:t>작업화면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A821755-E5AA-4122-9295-5411777B3D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1F4558-00ED-41FA-B663-D062C7A507D8}"/>
              </a:ext>
            </a:extLst>
          </p:cNvPr>
          <p:cNvSpPr/>
          <p:nvPr/>
        </p:nvSpPr>
        <p:spPr>
          <a:xfrm>
            <a:off x="299702" y="980090"/>
            <a:ext cx="9392938" cy="382475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2398B0-6B2B-4663-BC68-7C740E96D8EF}"/>
              </a:ext>
            </a:extLst>
          </p:cNvPr>
          <p:cNvSpPr/>
          <p:nvPr/>
        </p:nvSpPr>
        <p:spPr>
          <a:xfrm>
            <a:off x="299699" y="872193"/>
            <a:ext cx="9392937" cy="232271"/>
          </a:xfrm>
          <a:prstGeom prst="rect">
            <a:avLst/>
          </a:prstGeom>
          <a:solidFill>
            <a:schemeClr val="tx2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Engine</a:t>
            </a:r>
            <a:r>
              <a:rPr lang="ko-KR" altLang="en-US" sz="700" b="1" dirty="0">
                <a:solidFill>
                  <a:schemeClr val="bg1"/>
                </a:solidFill>
              </a:rPr>
              <a:t> </a:t>
            </a:r>
            <a:r>
              <a:rPr lang="en-US" altLang="ko-KR" sz="700" b="1" dirty="0">
                <a:solidFill>
                  <a:schemeClr val="bg1"/>
                </a:solidFill>
              </a:rPr>
              <a:t>Detail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96D5F8B-F43B-4EED-B7EF-D004C83844AC}"/>
              </a:ext>
            </a:extLst>
          </p:cNvPr>
          <p:cNvSpPr/>
          <p:nvPr/>
        </p:nvSpPr>
        <p:spPr>
          <a:xfrm>
            <a:off x="6606672" y="1177278"/>
            <a:ext cx="2771793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Search Engine or Component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F05B753-0FD3-4487-A930-6AFFFAF6DB87}"/>
              </a:ext>
            </a:extLst>
          </p:cNvPr>
          <p:cNvGrpSpPr/>
          <p:nvPr/>
        </p:nvGrpSpPr>
        <p:grpSpPr>
          <a:xfrm>
            <a:off x="9190951" y="1206532"/>
            <a:ext cx="161164" cy="161164"/>
            <a:chOff x="6647789" y="3759978"/>
            <a:chExt cx="180368" cy="18036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EADF86A-6F99-438A-8E7E-248700524695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2" name="그래픽 31" descr="돋보기 윤곽선">
              <a:extLst>
                <a:ext uri="{FF2B5EF4-FFF2-40B4-BE49-F238E27FC236}">
                  <a16:creationId xmlns:a16="http://schemas.microsoft.com/office/drawing/2014/main" id="{AE5F6D46-7A41-4EE7-8167-C3B3CBB65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pic>
        <p:nvPicPr>
          <p:cNvPr id="34" name="그래픽 33">
            <a:extLst>
              <a:ext uri="{FF2B5EF4-FFF2-40B4-BE49-F238E27FC236}">
                <a16:creationId xmlns:a16="http://schemas.microsoft.com/office/drawing/2014/main" id="{0F0B3860-686F-47A7-9744-ECFAD9EBA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7826" y="1215566"/>
            <a:ext cx="141643" cy="141643"/>
          </a:xfrm>
          <a:prstGeom prst="rect">
            <a:avLst/>
          </a:prstGeom>
        </p:spPr>
      </p:pic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07C41C1-C795-4D17-B200-72482B3EAD46}"/>
              </a:ext>
            </a:extLst>
          </p:cNvPr>
          <p:cNvSpPr/>
          <p:nvPr/>
        </p:nvSpPr>
        <p:spPr>
          <a:xfrm>
            <a:off x="5847015" y="1174680"/>
            <a:ext cx="654392" cy="2117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Compare</a:t>
            </a:r>
            <a:endParaRPr lang="ko-KR" altLang="en-US" sz="8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66CE66E-8EBC-4400-80E9-F1EC30CDB6BA}"/>
              </a:ext>
            </a:extLst>
          </p:cNvPr>
          <p:cNvSpPr/>
          <p:nvPr/>
        </p:nvSpPr>
        <p:spPr>
          <a:xfrm>
            <a:off x="166622" y="118891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152433CA-CE1F-43A1-9BA6-8C06EEA6F342}"/>
              </a:ext>
            </a:extLst>
          </p:cNvPr>
          <p:cNvSpPr/>
          <p:nvPr/>
        </p:nvSpPr>
        <p:spPr>
          <a:xfrm>
            <a:off x="5605231" y="116802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2CF70DC-8B02-4F0C-97FC-12B3F5FA659C}"/>
              </a:ext>
            </a:extLst>
          </p:cNvPr>
          <p:cNvSpPr/>
          <p:nvPr/>
        </p:nvSpPr>
        <p:spPr>
          <a:xfrm>
            <a:off x="9424274" y="94807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37F4EFE-E2B5-4D33-8E45-19362BD8A5C3}"/>
              </a:ext>
            </a:extLst>
          </p:cNvPr>
          <p:cNvGrpSpPr/>
          <p:nvPr/>
        </p:nvGrpSpPr>
        <p:grpSpPr>
          <a:xfrm>
            <a:off x="10309601" y="2195638"/>
            <a:ext cx="1672538" cy="216993"/>
            <a:chOff x="10309601" y="2195638"/>
            <a:chExt cx="1672538" cy="216993"/>
          </a:xfrm>
        </p:grpSpPr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2140BE40-20E3-4FCC-8939-93ABBBB6A5C2}"/>
                </a:ext>
              </a:extLst>
            </p:cNvPr>
            <p:cNvSpPr/>
            <p:nvPr/>
          </p:nvSpPr>
          <p:spPr>
            <a:xfrm>
              <a:off x="10840843" y="2196607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1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3DDCE8E5-1DE5-4391-9410-FEC06D3D1BAE}"/>
                </a:ext>
              </a:extLst>
            </p:cNvPr>
            <p:cNvGrpSpPr/>
            <p:nvPr/>
          </p:nvGrpSpPr>
          <p:grpSpPr>
            <a:xfrm>
              <a:off x="10309601" y="2196607"/>
              <a:ext cx="216364" cy="216024"/>
              <a:chOff x="10337337" y="2824989"/>
              <a:chExt cx="216364" cy="216024"/>
            </a:xfrm>
          </p:grpSpPr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9BFB75C5-9FF2-446D-8DE2-E0BFA953A767}"/>
                  </a:ext>
                </a:extLst>
              </p:cNvPr>
              <p:cNvSpPr/>
              <p:nvPr/>
            </p:nvSpPr>
            <p:spPr>
              <a:xfrm>
                <a:off x="10337337" y="2824989"/>
                <a:ext cx="216364" cy="216024"/>
              </a:xfrm>
              <a:prstGeom prst="roundRect">
                <a:avLst>
                  <a:gd name="adj" fmla="val 8096"/>
                </a:avLst>
              </a:prstGeom>
              <a:solidFill>
                <a:schemeClr val="accent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86" name="그래픽 85" descr="돋보기 윤곽선">
                <a:extLst>
                  <a:ext uri="{FF2B5EF4-FFF2-40B4-BE49-F238E27FC236}">
                    <a16:creationId xmlns:a16="http://schemas.microsoft.com/office/drawing/2014/main" id="{2670F760-4A78-476D-BC5D-2F7390DF33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369480" y="2854298"/>
                <a:ext cx="157407" cy="157407"/>
              </a:xfrm>
              <a:prstGeom prst="rect">
                <a:avLst/>
              </a:prstGeom>
            </p:spPr>
          </p:pic>
        </p:grp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DAB7A87-CD2E-4B86-BD2C-F6CC1C63E31F}"/>
                </a:ext>
              </a:extLst>
            </p:cNvPr>
            <p:cNvCxnSpPr>
              <a:cxnSpLocks/>
            </p:cNvCxnSpPr>
            <p:nvPr/>
          </p:nvCxnSpPr>
          <p:spPr>
            <a:xfrm>
              <a:off x="10573887" y="2304619"/>
              <a:ext cx="2190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AB8B4BBD-B14C-44A9-957A-75789BCC2381}"/>
                </a:ext>
              </a:extLst>
            </p:cNvPr>
            <p:cNvSpPr/>
            <p:nvPr/>
          </p:nvSpPr>
          <p:spPr>
            <a:xfrm>
              <a:off x="11765775" y="2195638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2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3232372-244D-4658-A4AB-C487D3B8C60D}"/>
                </a:ext>
              </a:extLst>
            </p:cNvPr>
            <p:cNvGrpSpPr/>
            <p:nvPr/>
          </p:nvGrpSpPr>
          <p:grpSpPr>
            <a:xfrm>
              <a:off x="11234533" y="2195638"/>
              <a:ext cx="216364" cy="216024"/>
              <a:chOff x="10337337" y="2824989"/>
              <a:chExt cx="216364" cy="216024"/>
            </a:xfrm>
          </p:grpSpPr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1EA0BC02-384C-4ED5-AB90-7E4F6C089F89}"/>
                  </a:ext>
                </a:extLst>
              </p:cNvPr>
              <p:cNvSpPr/>
              <p:nvPr/>
            </p:nvSpPr>
            <p:spPr>
              <a:xfrm>
                <a:off x="10337337" y="2824989"/>
                <a:ext cx="216364" cy="216024"/>
              </a:xfrm>
              <a:prstGeom prst="roundRect">
                <a:avLst>
                  <a:gd name="adj" fmla="val 8096"/>
                </a:avLst>
              </a:prstGeom>
              <a:solidFill>
                <a:schemeClr val="accent4"/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90" name="그래픽 89" descr="돋보기 윤곽선">
                <a:extLst>
                  <a:ext uri="{FF2B5EF4-FFF2-40B4-BE49-F238E27FC236}">
                    <a16:creationId xmlns:a16="http://schemas.microsoft.com/office/drawing/2014/main" id="{539A733F-AB0D-4D25-8F74-9A11F6501B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369480" y="2854298"/>
                <a:ext cx="157407" cy="157407"/>
              </a:xfrm>
              <a:prstGeom prst="rect">
                <a:avLst/>
              </a:prstGeom>
            </p:spPr>
          </p:pic>
        </p:grp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4F5FB4E0-871B-4F79-98C7-B41F5B07163B}"/>
                </a:ext>
              </a:extLst>
            </p:cNvPr>
            <p:cNvCxnSpPr>
              <a:cxnSpLocks/>
            </p:cNvCxnSpPr>
            <p:nvPr/>
          </p:nvCxnSpPr>
          <p:spPr>
            <a:xfrm>
              <a:off x="11498819" y="2303650"/>
              <a:ext cx="2190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6" name="그래픽 95" descr="연필 단색으로 채워진">
            <a:extLst>
              <a:ext uri="{FF2B5EF4-FFF2-40B4-BE49-F238E27FC236}">
                <a16:creationId xmlns:a16="http://schemas.microsoft.com/office/drawing/2014/main" id="{A71E2856-755F-4815-AD6E-CBA0F03142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5611" y="2987292"/>
            <a:ext cx="87877" cy="87877"/>
          </a:xfrm>
          <a:prstGeom prst="rect">
            <a:avLst/>
          </a:prstGeom>
        </p:spPr>
      </p:pic>
      <p:pic>
        <p:nvPicPr>
          <p:cNvPr id="97" name="그래픽 96" descr="확인 표시 단색으로 채워진">
            <a:extLst>
              <a:ext uri="{FF2B5EF4-FFF2-40B4-BE49-F238E27FC236}">
                <a16:creationId xmlns:a16="http://schemas.microsoft.com/office/drawing/2014/main" id="{B2A68FF3-5118-4E57-BFA8-86171C60AA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39169" y="3167062"/>
            <a:ext cx="120760" cy="120760"/>
          </a:xfrm>
          <a:prstGeom prst="rect">
            <a:avLst/>
          </a:prstGeom>
        </p:spPr>
      </p:pic>
      <p:sp>
        <p:nvSpPr>
          <p:cNvPr id="102" name="타원 101">
            <a:extLst>
              <a:ext uri="{FF2B5EF4-FFF2-40B4-BE49-F238E27FC236}">
                <a16:creationId xmlns:a16="http://schemas.microsoft.com/office/drawing/2014/main" id="{AE594817-23CF-4BC6-BEC5-698AD9C7D932}"/>
              </a:ext>
            </a:extLst>
          </p:cNvPr>
          <p:cNvSpPr/>
          <p:nvPr/>
        </p:nvSpPr>
        <p:spPr>
          <a:xfrm>
            <a:off x="6853739" y="95733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05" name="표 93">
            <a:extLst>
              <a:ext uri="{FF2B5EF4-FFF2-40B4-BE49-F238E27FC236}">
                <a16:creationId xmlns:a16="http://schemas.microsoft.com/office/drawing/2014/main" id="{9BFF8490-E8A2-422D-B77E-E5CA264D5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631106"/>
              </p:ext>
            </p:extLst>
          </p:nvPr>
        </p:nvGraphicFramePr>
        <p:xfrm>
          <a:off x="426225" y="1456653"/>
          <a:ext cx="9183246" cy="32598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075">
                  <a:extLst>
                    <a:ext uri="{9D8B030D-6E8A-4147-A177-3AD203B41FA5}">
                      <a16:colId xmlns:a16="http://schemas.microsoft.com/office/drawing/2014/main" val="484931568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1162322792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311498703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418344999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913211288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1984967294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3941749667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722763814"/>
                    </a:ext>
                  </a:extLst>
                </a:gridCol>
                <a:gridCol w="549291">
                  <a:extLst>
                    <a:ext uri="{9D8B030D-6E8A-4147-A177-3AD203B41FA5}">
                      <a16:colId xmlns:a16="http://schemas.microsoft.com/office/drawing/2014/main" val="3618781795"/>
                    </a:ext>
                  </a:extLst>
                </a:gridCol>
              </a:tblGrid>
              <a:tr h="288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Engine/Component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Nickname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Start Time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End Time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Status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Manager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Progress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823978"/>
                  </a:ext>
                </a:extLst>
              </a:tr>
              <a:tr h="330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   [1] External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9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28575" marB="2857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9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28575" marB="2857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099415"/>
                  </a:ext>
                </a:extLst>
              </a:tr>
              <a:tr h="330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   [2]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FileSystem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9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28575" marB="2857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9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28575" marB="2857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711918"/>
                  </a:ext>
                </a:extLst>
              </a:tr>
              <a:tr h="330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 [3] Mini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Batch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9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28575" marB="2857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9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47625" marT="28575" marB="2857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020230"/>
                  </a:ext>
                </a:extLst>
              </a:tr>
              <a:tr h="330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└ 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KafkaReader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54402"/>
                  </a:ext>
                </a:extLst>
              </a:tr>
              <a:tr h="330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SimpleSparkRunner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843951"/>
                  </a:ext>
                </a:extLst>
              </a:tr>
              <a:tr h="330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SparkStreamController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109934"/>
                  </a:ext>
                </a:extLst>
              </a:tr>
              <a:tr h="330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ColumnSelectOperator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256268"/>
                  </a:ext>
                </a:extLst>
              </a:tr>
              <a:tr h="330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PivotOperator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993121"/>
                  </a:ext>
                </a:extLst>
              </a:tr>
              <a:tr h="330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KafkaWriter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514549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6A20A796-7085-4457-9EE8-85E1043C0580}"/>
              </a:ext>
            </a:extLst>
          </p:cNvPr>
          <p:cNvSpPr/>
          <p:nvPr/>
        </p:nvSpPr>
        <p:spPr>
          <a:xfrm>
            <a:off x="741572" y="2870744"/>
            <a:ext cx="69762" cy="69762"/>
          </a:xfrm>
          <a:prstGeom prst="ellipse">
            <a:avLst/>
          </a:prstGeom>
          <a:solidFill>
            <a:srgbClr val="13B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B11CCE6-0737-4DEB-AA34-49765C011749}"/>
              </a:ext>
            </a:extLst>
          </p:cNvPr>
          <p:cNvSpPr/>
          <p:nvPr/>
        </p:nvSpPr>
        <p:spPr>
          <a:xfrm>
            <a:off x="741572" y="3203631"/>
            <a:ext cx="69762" cy="69762"/>
          </a:xfrm>
          <a:prstGeom prst="ellipse">
            <a:avLst/>
          </a:prstGeom>
          <a:solidFill>
            <a:srgbClr val="FE7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A2F76BD-D48C-4497-8A28-3B26E346A3B4}"/>
              </a:ext>
            </a:extLst>
          </p:cNvPr>
          <p:cNvSpPr/>
          <p:nvPr/>
        </p:nvSpPr>
        <p:spPr>
          <a:xfrm>
            <a:off x="741572" y="3869405"/>
            <a:ext cx="69762" cy="69762"/>
          </a:xfrm>
          <a:prstGeom prst="ellipse">
            <a:avLst/>
          </a:prstGeom>
          <a:solidFill>
            <a:srgbClr val="54A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B982CF-7714-4172-A937-A5C79B0D5FAA}"/>
              </a:ext>
            </a:extLst>
          </p:cNvPr>
          <p:cNvSpPr/>
          <p:nvPr/>
        </p:nvSpPr>
        <p:spPr>
          <a:xfrm>
            <a:off x="741572" y="4202292"/>
            <a:ext cx="69762" cy="69762"/>
          </a:xfrm>
          <a:prstGeom prst="ellipse">
            <a:avLst/>
          </a:prstGeom>
          <a:solidFill>
            <a:srgbClr val="54A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A7D7851-12D9-4A02-B866-3BD2B82948A6}"/>
              </a:ext>
            </a:extLst>
          </p:cNvPr>
          <p:cNvSpPr/>
          <p:nvPr/>
        </p:nvSpPr>
        <p:spPr>
          <a:xfrm>
            <a:off x="741572" y="4535178"/>
            <a:ext cx="69762" cy="69762"/>
          </a:xfrm>
          <a:prstGeom prst="ellipse">
            <a:avLst/>
          </a:prstGeom>
          <a:solidFill>
            <a:srgbClr val="89C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EBD2B7E-CC8F-40DA-9AF5-66FE8EB5838D}"/>
              </a:ext>
            </a:extLst>
          </p:cNvPr>
          <p:cNvSpPr/>
          <p:nvPr/>
        </p:nvSpPr>
        <p:spPr>
          <a:xfrm>
            <a:off x="741572" y="3536518"/>
            <a:ext cx="69762" cy="69762"/>
          </a:xfrm>
          <a:prstGeom prst="ellipse">
            <a:avLst/>
          </a:prstGeom>
          <a:solidFill>
            <a:srgbClr val="F9C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6505A51F-A3AA-4B82-BA81-F3A73DCA0E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5676" y="2535143"/>
            <a:ext cx="97557" cy="9755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17B6C90-A0AD-478A-A357-DEA7F80E0F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677" y="1877043"/>
            <a:ext cx="97557" cy="97557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4D0EB55F-AB96-42E9-B292-3697032655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676" y="2206093"/>
            <a:ext cx="97557" cy="97557"/>
          </a:xfrm>
          <a:prstGeom prst="rect">
            <a:avLst/>
          </a:prstGeom>
        </p:spPr>
      </p:pic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2D3B531C-1799-4B84-9016-91C4B4625E4F}"/>
              </a:ext>
            </a:extLst>
          </p:cNvPr>
          <p:cNvSpPr/>
          <p:nvPr/>
        </p:nvSpPr>
        <p:spPr>
          <a:xfrm>
            <a:off x="2082229" y="1812073"/>
            <a:ext cx="903600" cy="199586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|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1694BB27-789E-4F7B-8426-15DECC633399}"/>
              </a:ext>
            </a:extLst>
          </p:cNvPr>
          <p:cNvSpPr/>
          <p:nvPr/>
        </p:nvSpPr>
        <p:spPr>
          <a:xfrm>
            <a:off x="2082229" y="2133034"/>
            <a:ext cx="903600" cy="199586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닉네임</a:t>
            </a:r>
            <a:r>
              <a:rPr lang="en-US" altLang="ko-KR" sz="900" dirty="0">
                <a:solidFill>
                  <a:schemeClr val="tx1"/>
                </a:solidFill>
              </a:rPr>
              <a:t>2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80B3DF03-4F97-4523-BF8D-5983D0CE1D5E}"/>
              </a:ext>
            </a:extLst>
          </p:cNvPr>
          <p:cNvSpPr/>
          <p:nvPr/>
        </p:nvSpPr>
        <p:spPr>
          <a:xfrm>
            <a:off x="2082229" y="2464746"/>
            <a:ext cx="903600" cy="199586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닉네임</a:t>
            </a:r>
            <a:r>
              <a:rPr lang="en-US" altLang="ko-KR" sz="900" dirty="0">
                <a:solidFill>
                  <a:schemeClr val="tx1"/>
                </a:solidFill>
              </a:rPr>
              <a:t>3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91" name="그래픽 90" descr="연필 단색으로 채워진">
            <a:extLst>
              <a:ext uri="{FF2B5EF4-FFF2-40B4-BE49-F238E27FC236}">
                <a16:creationId xmlns:a16="http://schemas.microsoft.com/office/drawing/2014/main" id="{3F9F96B1-8379-4719-BDBE-7B5BAC14B1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5984" y="2197107"/>
            <a:ext cx="87877" cy="87877"/>
          </a:xfrm>
          <a:prstGeom prst="rect">
            <a:avLst/>
          </a:prstGeom>
        </p:spPr>
      </p:pic>
      <p:pic>
        <p:nvPicPr>
          <p:cNvPr id="92" name="그래픽 91" descr="연필 단색으로 채워진">
            <a:extLst>
              <a:ext uri="{FF2B5EF4-FFF2-40B4-BE49-F238E27FC236}">
                <a16:creationId xmlns:a16="http://schemas.microsoft.com/office/drawing/2014/main" id="{C299F93C-3D27-4C31-A59E-E2B0B9571E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2235" y="2528074"/>
            <a:ext cx="87877" cy="87877"/>
          </a:xfrm>
          <a:prstGeom prst="rect">
            <a:avLst/>
          </a:prstGeom>
        </p:spPr>
      </p:pic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09FA8A0F-95FF-47D2-BFED-0A6F5726CA8D}"/>
              </a:ext>
            </a:extLst>
          </p:cNvPr>
          <p:cNvGrpSpPr/>
          <p:nvPr/>
        </p:nvGrpSpPr>
        <p:grpSpPr>
          <a:xfrm>
            <a:off x="8510863" y="3778929"/>
            <a:ext cx="216364" cy="216024"/>
            <a:chOff x="10337337" y="2824989"/>
            <a:chExt cx="216364" cy="216024"/>
          </a:xfrm>
        </p:grpSpPr>
        <p:sp>
          <p:nvSpPr>
            <p:cNvPr id="209" name="사각형: 둥근 모서리 208">
              <a:extLst>
                <a:ext uri="{FF2B5EF4-FFF2-40B4-BE49-F238E27FC236}">
                  <a16:creationId xmlns:a16="http://schemas.microsoft.com/office/drawing/2014/main" id="{FDD6F038-A48B-44A7-B1A0-0446D04EFD54}"/>
                </a:ext>
              </a:extLst>
            </p:cNvPr>
            <p:cNvSpPr/>
            <p:nvPr/>
          </p:nvSpPr>
          <p:spPr>
            <a:xfrm>
              <a:off x="10337337" y="282498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10" name="그래픽 209" descr="돋보기 윤곽선">
              <a:extLst>
                <a:ext uri="{FF2B5EF4-FFF2-40B4-BE49-F238E27FC236}">
                  <a16:creationId xmlns:a16="http://schemas.microsoft.com/office/drawing/2014/main" id="{D3742340-1B56-4432-9777-4E4FB91CB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69480" y="2854298"/>
              <a:ext cx="157407" cy="157407"/>
            </a:xfrm>
            <a:prstGeom prst="rect">
              <a:avLst/>
            </a:prstGeom>
          </p:spPr>
        </p:pic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4F2F20CB-EF67-436A-85A0-B14AC35A7209}"/>
              </a:ext>
            </a:extLst>
          </p:cNvPr>
          <p:cNvGrpSpPr/>
          <p:nvPr/>
        </p:nvGrpSpPr>
        <p:grpSpPr>
          <a:xfrm>
            <a:off x="8511340" y="2790497"/>
            <a:ext cx="216364" cy="216024"/>
            <a:chOff x="10337337" y="2824989"/>
            <a:chExt cx="216364" cy="216024"/>
          </a:xfrm>
        </p:grpSpPr>
        <p:sp>
          <p:nvSpPr>
            <p:cNvPr id="215" name="사각형: 둥근 모서리 214">
              <a:extLst>
                <a:ext uri="{FF2B5EF4-FFF2-40B4-BE49-F238E27FC236}">
                  <a16:creationId xmlns:a16="http://schemas.microsoft.com/office/drawing/2014/main" id="{F4616762-49DF-428C-B38A-FA942861B2F3}"/>
                </a:ext>
              </a:extLst>
            </p:cNvPr>
            <p:cNvSpPr/>
            <p:nvPr/>
          </p:nvSpPr>
          <p:spPr>
            <a:xfrm>
              <a:off x="10337337" y="282498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16" name="그래픽 215" descr="돋보기 윤곽선">
              <a:extLst>
                <a:ext uri="{FF2B5EF4-FFF2-40B4-BE49-F238E27FC236}">
                  <a16:creationId xmlns:a16="http://schemas.microsoft.com/office/drawing/2014/main" id="{116C2D9C-F7C6-400A-99CD-6F472D27A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369480" y="2854298"/>
              <a:ext cx="157407" cy="157407"/>
            </a:xfrm>
            <a:prstGeom prst="rect">
              <a:avLst/>
            </a:prstGeom>
          </p:spPr>
        </p:pic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B048322D-2449-4F27-82BE-0686D58A4F59}"/>
              </a:ext>
            </a:extLst>
          </p:cNvPr>
          <p:cNvGrpSpPr/>
          <p:nvPr/>
        </p:nvGrpSpPr>
        <p:grpSpPr>
          <a:xfrm>
            <a:off x="8511340" y="2468994"/>
            <a:ext cx="216364" cy="216024"/>
            <a:chOff x="10337337" y="2824989"/>
            <a:chExt cx="216364" cy="216024"/>
          </a:xfrm>
        </p:grpSpPr>
        <p:sp>
          <p:nvSpPr>
            <p:cNvPr id="221" name="사각형: 둥근 모서리 220">
              <a:extLst>
                <a:ext uri="{FF2B5EF4-FFF2-40B4-BE49-F238E27FC236}">
                  <a16:creationId xmlns:a16="http://schemas.microsoft.com/office/drawing/2014/main" id="{DA5E889B-7314-4F73-BF69-97DFC94D5D74}"/>
                </a:ext>
              </a:extLst>
            </p:cNvPr>
            <p:cNvSpPr/>
            <p:nvPr/>
          </p:nvSpPr>
          <p:spPr>
            <a:xfrm>
              <a:off x="10337337" y="282498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22" name="그래픽 221" descr="돋보기 윤곽선">
              <a:extLst>
                <a:ext uri="{FF2B5EF4-FFF2-40B4-BE49-F238E27FC236}">
                  <a16:creationId xmlns:a16="http://schemas.microsoft.com/office/drawing/2014/main" id="{C2D6E13F-1901-415A-8962-30D2BA732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369480" y="2854298"/>
              <a:ext cx="157407" cy="157407"/>
            </a:xfrm>
            <a:prstGeom prst="rect">
              <a:avLst/>
            </a:prstGeom>
          </p:spPr>
        </p:pic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D0D557DF-A9AB-4757-AC54-93B86876219E}"/>
              </a:ext>
            </a:extLst>
          </p:cNvPr>
          <p:cNvGrpSpPr/>
          <p:nvPr/>
        </p:nvGrpSpPr>
        <p:grpSpPr>
          <a:xfrm>
            <a:off x="8511340" y="2136015"/>
            <a:ext cx="216364" cy="216024"/>
            <a:chOff x="10337337" y="2824989"/>
            <a:chExt cx="216364" cy="216024"/>
          </a:xfrm>
        </p:grpSpPr>
        <p:sp>
          <p:nvSpPr>
            <p:cNvPr id="227" name="사각형: 둥근 모서리 226">
              <a:extLst>
                <a:ext uri="{FF2B5EF4-FFF2-40B4-BE49-F238E27FC236}">
                  <a16:creationId xmlns:a16="http://schemas.microsoft.com/office/drawing/2014/main" id="{5BBF6B7A-84B5-4853-A9A2-04255AE9512C}"/>
                </a:ext>
              </a:extLst>
            </p:cNvPr>
            <p:cNvSpPr/>
            <p:nvPr/>
          </p:nvSpPr>
          <p:spPr>
            <a:xfrm>
              <a:off x="10337337" y="282498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28" name="그래픽 227" descr="돋보기 윤곽선">
              <a:extLst>
                <a:ext uri="{FF2B5EF4-FFF2-40B4-BE49-F238E27FC236}">
                  <a16:creationId xmlns:a16="http://schemas.microsoft.com/office/drawing/2014/main" id="{29260552-4579-4616-B1CF-559605D74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369480" y="2854298"/>
              <a:ext cx="157407" cy="157407"/>
            </a:xfrm>
            <a:prstGeom prst="rect">
              <a:avLst/>
            </a:prstGeom>
          </p:spPr>
        </p:pic>
      </p:grp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F065447B-5034-4978-9AE1-E6D6E7E70AD1}"/>
              </a:ext>
            </a:extLst>
          </p:cNvPr>
          <p:cNvGrpSpPr/>
          <p:nvPr/>
        </p:nvGrpSpPr>
        <p:grpSpPr>
          <a:xfrm>
            <a:off x="8511340" y="1803854"/>
            <a:ext cx="216364" cy="216024"/>
            <a:chOff x="10337337" y="2824989"/>
            <a:chExt cx="216364" cy="216024"/>
          </a:xfrm>
        </p:grpSpPr>
        <p:sp>
          <p:nvSpPr>
            <p:cNvPr id="233" name="사각형: 둥근 모서리 232">
              <a:extLst>
                <a:ext uri="{FF2B5EF4-FFF2-40B4-BE49-F238E27FC236}">
                  <a16:creationId xmlns:a16="http://schemas.microsoft.com/office/drawing/2014/main" id="{7D1DC1B4-292C-45FC-B081-A985104D0A88}"/>
                </a:ext>
              </a:extLst>
            </p:cNvPr>
            <p:cNvSpPr/>
            <p:nvPr/>
          </p:nvSpPr>
          <p:spPr>
            <a:xfrm>
              <a:off x="10337337" y="282498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34" name="그래픽 233" descr="돋보기 윤곽선">
              <a:extLst>
                <a:ext uri="{FF2B5EF4-FFF2-40B4-BE49-F238E27FC236}">
                  <a16:creationId xmlns:a16="http://schemas.microsoft.com/office/drawing/2014/main" id="{E6B66232-3D37-4F3F-8A68-E0088DBD6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369480" y="2854298"/>
              <a:ext cx="157407" cy="157407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4F1348F4-61EA-4397-A942-2306EE256809}"/>
              </a:ext>
            </a:extLst>
          </p:cNvPr>
          <p:cNvGrpSpPr/>
          <p:nvPr/>
        </p:nvGrpSpPr>
        <p:grpSpPr>
          <a:xfrm>
            <a:off x="459682" y="3855241"/>
            <a:ext cx="45719" cy="101547"/>
            <a:chOff x="10745263" y="3589177"/>
            <a:chExt cx="140223" cy="115070"/>
          </a:xfrm>
        </p:grpSpPr>
        <p:sp>
          <p:nvSpPr>
            <p:cNvPr id="241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592A5FDF-BBE1-48C3-8393-04A6A71D1534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2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03B19C30-FF94-4AEC-8673-0FF9CBEDAE67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3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4530150A-6E55-492F-945C-A5A37E68F29B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AEF9128-93D8-4AFC-B48E-7C0E29B28ECB}"/>
              </a:ext>
            </a:extLst>
          </p:cNvPr>
          <p:cNvGrpSpPr/>
          <p:nvPr/>
        </p:nvGrpSpPr>
        <p:grpSpPr>
          <a:xfrm>
            <a:off x="459682" y="4193378"/>
            <a:ext cx="45719" cy="101547"/>
            <a:chOff x="10745263" y="3589177"/>
            <a:chExt cx="140223" cy="115070"/>
          </a:xfrm>
        </p:grpSpPr>
        <p:sp>
          <p:nvSpPr>
            <p:cNvPr id="245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063C141A-B781-43D7-AC89-FAD89F64479A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26FDCAA3-2571-43C3-9D25-5BADF3BFFEFA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81BAB95B-C6A4-4FE7-9D48-F74599B49E0A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1D507A2C-423D-4747-A859-CC03877E47F6}"/>
              </a:ext>
            </a:extLst>
          </p:cNvPr>
          <p:cNvGrpSpPr/>
          <p:nvPr/>
        </p:nvGrpSpPr>
        <p:grpSpPr>
          <a:xfrm>
            <a:off x="459682" y="1865334"/>
            <a:ext cx="45719" cy="101547"/>
            <a:chOff x="10745263" y="3589177"/>
            <a:chExt cx="140223" cy="115070"/>
          </a:xfrm>
        </p:grpSpPr>
        <p:sp>
          <p:nvSpPr>
            <p:cNvPr id="249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263F4420-FF42-413C-8224-AED18847BCE6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D7BE6440-09BF-4CAF-B7AB-78D1304507C3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8B4EDF1B-D8FF-4B47-A26D-84F223138A66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437C3507-8E60-48E0-88D2-B5D887BFC28B}"/>
              </a:ext>
            </a:extLst>
          </p:cNvPr>
          <p:cNvGrpSpPr/>
          <p:nvPr/>
        </p:nvGrpSpPr>
        <p:grpSpPr>
          <a:xfrm>
            <a:off x="459682" y="2202573"/>
            <a:ext cx="45719" cy="101547"/>
            <a:chOff x="10745263" y="3589177"/>
            <a:chExt cx="140223" cy="115070"/>
          </a:xfrm>
        </p:grpSpPr>
        <p:sp>
          <p:nvSpPr>
            <p:cNvPr id="253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5F297398-FDA6-4580-9961-73EB171C1CCB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6F1BA92E-D137-4398-AC50-33AE08628398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675F52A0-2AD2-4E4A-B3B2-F09C43A25BD9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DB7D5EB9-8DBB-4C0A-A166-78E3B48B81F4}"/>
              </a:ext>
            </a:extLst>
          </p:cNvPr>
          <p:cNvGrpSpPr/>
          <p:nvPr/>
        </p:nvGrpSpPr>
        <p:grpSpPr>
          <a:xfrm>
            <a:off x="459682" y="2539813"/>
            <a:ext cx="45719" cy="101547"/>
            <a:chOff x="10745263" y="3589177"/>
            <a:chExt cx="140223" cy="115070"/>
          </a:xfrm>
        </p:grpSpPr>
        <p:sp>
          <p:nvSpPr>
            <p:cNvPr id="257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FFA809D5-8C51-4112-953B-87BC44F26D6B}"/>
                </a:ext>
              </a:extLst>
            </p:cNvPr>
            <p:cNvSpPr/>
            <p:nvPr/>
          </p:nvSpPr>
          <p:spPr>
            <a:xfrm>
              <a:off x="10745263" y="358917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B1D64A02-0C6D-43C2-B921-79949E3D62B7}"/>
                </a:ext>
              </a:extLst>
            </p:cNvPr>
            <p:cNvSpPr/>
            <p:nvPr/>
          </p:nvSpPr>
          <p:spPr>
            <a:xfrm>
              <a:off x="10745263" y="363948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그래픽 93" descr="햄버거 메뉴 아이콘 단색으로 채워진">
              <a:extLst>
                <a:ext uri="{FF2B5EF4-FFF2-40B4-BE49-F238E27FC236}">
                  <a16:creationId xmlns:a16="http://schemas.microsoft.com/office/drawing/2014/main" id="{23C74B11-EC8C-46AE-AB5D-5667FC6BFCCD}"/>
                </a:ext>
              </a:extLst>
            </p:cNvPr>
            <p:cNvSpPr/>
            <p:nvPr/>
          </p:nvSpPr>
          <p:spPr>
            <a:xfrm>
              <a:off x="10745263" y="3689797"/>
              <a:ext cx="140223" cy="14450"/>
            </a:xfrm>
            <a:custGeom>
              <a:avLst/>
              <a:gdLst>
                <a:gd name="connsiteX0" fmla="*/ 0 w 704850"/>
                <a:gd name="connsiteY0" fmla="*/ 114300 h 114300"/>
                <a:gd name="connsiteX1" fmla="*/ 352425 w 704850"/>
                <a:gd name="connsiteY1" fmla="*/ 114300 h 114300"/>
                <a:gd name="connsiteX2" fmla="*/ 704850 w 704850"/>
                <a:gd name="connsiteY2" fmla="*/ 114300 h 114300"/>
                <a:gd name="connsiteX3" fmla="*/ 704850 w 704850"/>
                <a:gd name="connsiteY3" fmla="*/ 0 h 114300"/>
                <a:gd name="connsiteX4" fmla="*/ 0 w 70485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14300">
                  <a:moveTo>
                    <a:pt x="0" y="114300"/>
                  </a:moveTo>
                  <a:lnTo>
                    <a:pt x="352425" y="114300"/>
                  </a:lnTo>
                  <a:lnTo>
                    <a:pt x="704850" y="114300"/>
                  </a:lnTo>
                  <a:lnTo>
                    <a:pt x="704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D7D9B4C-DFA1-4CF2-9BD0-A69A1AA27032}"/>
              </a:ext>
            </a:extLst>
          </p:cNvPr>
          <p:cNvGrpSpPr/>
          <p:nvPr/>
        </p:nvGrpSpPr>
        <p:grpSpPr>
          <a:xfrm>
            <a:off x="9109995" y="4443318"/>
            <a:ext cx="216364" cy="216024"/>
            <a:chOff x="8484049" y="4912739"/>
            <a:chExt cx="216364" cy="216024"/>
          </a:xfrm>
        </p:grpSpPr>
        <p:sp>
          <p:nvSpPr>
            <p:cNvPr id="265" name="사각형: 둥근 모서리 264">
              <a:extLst>
                <a:ext uri="{FF2B5EF4-FFF2-40B4-BE49-F238E27FC236}">
                  <a16:creationId xmlns:a16="http://schemas.microsoft.com/office/drawing/2014/main" id="{22B80273-F017-4FE1-B9E5-3D4530DA002C}"/>
                </a:ext>
              </a:extLst>
            </p:cNvPr>
            <p:cNvSpPr/>
            <p:nvPr/>
          </p:nvSpPr>
          <p:spPr>
            <a:xfrm>
              <a:off x="8484049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2" name="그래픽 21" descr="재생 단색으로 채워진">
              <a:extLst>
                <a:ext uri="{FF2B5EF4-FFF2-40B4-BE49-F238E27FC236}">
                  <a16:creationId xmlns:a16="http://schemas.microsoft.com/office/drawing/2014/main" id="{C3DD5E7D-7889-409B-B019-98061838D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511760" y="4940280"/>
              <a:ext cx="160942" cy="160942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0A0B629-E549-41F5-BC5B-E7EE38063521}"/>
              </a:ext>
            </a:extLst>
          </p:cNvPr>
          <p:cNvGrpSpPr/>
          <p:nvPr/>
        </p:nvGrpSpPr>
        <p:grpSpPr>
          <a:xfrm>
            <a:off x="9353173" y="4443318"/>
            <a:ext cx="216364" cy="216024"/>
            <a:chOff x="8727227" y="4912739"/>
            <a:chExt cx="216364" cy="216024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AD0B8DF3-5DBA-4253-9CCD-C864E8975E3C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44" name="그래픽 43" descr="쓰레기 윤곽선">
              <a:extLst>
                <a:ext uri="{FF2B5EF4-FFF2-40B4-BE49-F238E27FC236}">
                  <a16:creationId xmlns:a16="http://schemas.microsoft.com/office/drawing/2014/main" id="{507B1BA8-4873-4466-8D78-86FA6E631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pic>
        <p:nvPicPr>
          <p:cNvPr id="17" name="그래픽 16" descr="확인 표시 단색으로 채워진">
            <a:extLst>
              <a:ext uri="{FF2B5EF4-FFF2-40B4-BE49-F238E27FC236}">
                <a16:creationId xmlns:a16="http://schemas.microsoft.com/office/drawing/2014/main" id="{07F8ECF7-CD08-4006-9156-1FF609915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22674" y="1855728"/>
            <a:ext cx="120760" cy="120760"/>
          </a:xfrm>
          <a:prstGeom prst="rect">
            <a:avLst/>
          </a:prstGeom>
        </p:spPr>
      </p:pic>
      <p:sp>
        <p:nvSpPr>
          <p:cNvPr id="95" name="타원 94">
            <a:extLst>
              <a:ext uri="{FF2B5EF4-FFF2-40B4-BE49-F238E27FC236}">
                <a16:creationId xmlns:a16="http://schemas.microsoft.com/office/drawing/2014/main" id="{9EC47770-086A-4DBC-BFAC-19D2D34CA06D}"/>
              </a:ext>
            </a:extLst>
          </p:cNvPr>
          <p:cNvSpPr/>
          <p:nvPr/>
        </p:nvSpPr>
        <p:spPr>
          <a:xfrm>
            <a:off x="1818611" y="179801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70A278A-5D74-42BE-A697-6637344DFC1C}"/>
              </a:ext>
            </a:extLst>
          </p:cNvPr>
          <p:cNvSpPr/>
          <p:nvPr/>
        </p:nvSpPr>
        <p:spPr>
          <a:xfrm>
            <a:off x="8253924" y="180608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A5831B2-6C3C-40D5-A05B-A99808C474E7}"/>
              </a:ext>
            </a:extLst>
          </p:cNvPr>
          <p:cNvSpPr txBox="1"/>
          <p:nvPr/>
        </p:nvSpPr>
        <p:spPr>
          <a:xfrm>
            <a:off x="8712440" y="1798015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C135965-FAF5-423B-9865-A15248EEC8B2}"/>
              </a:ext>
            </a:extLst>
          </p:cNvPr>
          <p:cNvSpPr txBox="1"/>
          <p:nvPr/>
        </p:nvSpPr>
        <p:spPr>
          <a:xfrm>
            <a:off x="8705048" y="3763830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9882AF20-6399-4CE2-A40F-66A2EFB2BC69}"/>
              </a:ext>
            </a:extLst>
          </p:cNvPr>
          <p:cNvSpPr/>
          <p:nvPr/>
        </p:nvSpPr>
        <p:spPr>
          <a:xfrm>
            <a:off x="445747" y="1189501"/>
            <a:ext cx="651657" cy="1722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/>
              <a:t>expand</a:t>
            </a:r>
            <a:endParaRPr lang="ko-KR" altLang="en-US" sz="900" dirty="0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086A2CB7-62BF-48FC-AEC1-DA7B28536E8C}"/>
              </a:ext>
            </a:extLst>
          </p:cNvPr>
          <p:cNvSpPr/>
          <p:nvPr/>
        </p:nvSpPr>
        <p:spPr>
          <a:xfrm>
            <a:off x="1139185" y="1189501"/>
            <a:ext cx="651657" cy="1722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/>
              <a:t>collapse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213600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AB27FB-D3D3-48CC-9670-1971E4DA823B}"/>
              </a:ext>
            </a:extLst>
          </p:cNvPr>
          <p:cNvSpPr txBox="1"/>
          <p:nvPr/>
        </p:nvSpPr>
        <p:spPr>
          <a:xfrm>
            <a:off x="266504" y="889513"/>
            <a:ext cx="6869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Security / Scalability / Managed Disk / Privacy / High Availability</a:t>
            </a:r>
          </a:p>
          <a:p>
            <a:pPr algn="l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보안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확장성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저장소 관리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개인정보 관리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높은 유효성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611FD-8E98-4577-B58B-A0781C00CCE0}"/>
              </a:ext>
            </a:extLst>
          </p:cNvPr>
          <p:cNvSpPr txBox="1"/>
          <p:nvPr/>
        </p:nvSpPr>
        <p:spPr>
          <a:xfrm>
            <a:off x="247650" y="426601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Aharoni" panose="020B0604020202020204" pitchFamily="2" charset="-79"/>
                <a:cs typeface="Aharoni" panose="020B0604020202020204" pitchFamily="2" charset="-79"/>
              </a:rPr>
              <a:t>View Point</a:t>
            </a:r>
            <a:endParaRPr lang="ko-KR" altLang="en-US" sz="3200" dirty="0" err="1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D9346A-53FC-4694-96C0-32B9C801F0B8}"/>
              </a:ext>
            </a:extLst>
          </p:cNvPr>
          <p:cNvSpPr txBox="1"/>
          <p:nvPr/>
        </p:nvSpPr>
        <p:spPr>
          <a:xfrm>
            <a:off x="345596" y="2317015"/>
            <a:ext cx="98892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장점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r>
              <a:rPr lang="ko-KR" altLang="en-US" b="1" dirty="0">
                <a:solidFill>
                  <a:schemeClr val="bg1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응용 프로그램을 자유롭게 빌드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 및 배포할 수 있습니다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/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1" dirty="0">
                <a:solidFill>
                  <a:schemeClr val="bg1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장점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r>
              <a:rPr lang="ko-KR" altLang="en-US" b="1" dirty="0">
                <a:solidFill>
                  <a:schemeClr val="bg1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간단한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웹앱에서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복잡한 클라우드 배포까지 모든 것을 구축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 및 모니터링 합니다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l"/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b="1" dirty="0">
                <a:solidFill>
                  <a:schemeClr val="bg1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장점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3.    </a:t>
            </a:r>
            <a:r>
              <a:rPr lang="ko-KR" altLang="en-US" b="1" dirty="0">
                <a:solidFill>
                  <a:schemeClr val="bg1"/>
                </a:solidFill>
                <a:highlight>
                  <a:srgbClr val="00008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리소스를 편하게 볼 수 있는 사용자 지정 대시보드를 만들 수 있습니다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l"/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8342B52-E0A7-4C61-9E2F-64667AFF7862}"/>
              </a:ext>
            </a:extLst>
          </p:cNvPr>
          <p:cNvCxnSpPr/>
          <p:nvPr/>
        </p:nvCxnSpPr>
        <p:spPr>
          <a:xfrm flipH="1">
            <a:off x="7389628" y="1148316"/>
            <a:ext cx="1520456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77AA4BA-3C85-45C3-98E2-B8E5FD5F7D14}"/>
              </a:ext>
            </a:extLst>
          </p:cNvPr>
          <p:cNvSpPr txBox="1"/>
          <p:nvPr/>
        </p:nvSpPr>
        <p:spPr>
          <a:xfrm>
            <a:off x="8910084" y="1011376"/>
            <a:ext cx="1803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이러한 특징을 가져야 함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716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17D6A-1176-4FEA-AA1F-EF77B18D2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Engine </a:t>
            </a:r>
            <a:r>
              <a:rPr lang="ko-KR" altLang="en-US" dirty="0"/>
              <a:t>상세 정보</a:t>
            </a:r>
            <a:r>
              <a:rPr lang="en-US" altLang="ko-KR" dirty="0"/>
              <a:t> (</a:t>
            </a:r>
            <a:r>
              <a:rPr lang="ko-KR" altLang="en-US" dirty="0"/>
              <a:t>확장</a:t>
            </a:r>
            <a:r>
              <a:rPr lang="en-US" altLang="ko-KR" dirty="0"/>
              <a:t>)_</a:t>
            </a:r>
            <a:r>
              <a:rPr lang="ko-KR" altLang="en-US" dirty="0"/>
              <a:t>배포 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3A3326-FB7F-46B4-BE39-1E962071A8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ko-KR" altLang="en-US" dirty="0"/>
              <a:t>운영화면의 </a:t>
            </a:r>
            <a:r>
              <a:rPr lang="en-US" altLang="ko-KR" dirty="0"/>
              <a:t>Workflow  </a:t>
            </a:r>
            <a:r>
              <a:rPr lang="ko-KR" altLang="en-US" dirty="0"/>
              <a:t>부분</a:t>
            </a: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r>
              <a:rPr lang="ko-KR" altLang="en-US" dirty="0" err="1"/>
              <a:t>엔진별</a:t>
            </a:r>
            <a:r>
              <a:rPr lang="ko-KR" altLang="en-US" dirty="0"/>
              <a:t> 배포 상태 </a:t>
            </a:r>
            <a:r>
              <a:rPr lang="en-US" altLang="ko-KR" dirty="0"/>
              <a:t>option</a:t>
            </a:r>
          </a:p>
          <a:p>
            <a:pPr marL="90488" indent="0" algn="l">
              <a:buNone/>
            </a:pPr>
            <a:r>
              <a:rPr lang="en-US" altLang="ko-KR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Ready</a:t>
            </a:r>
          </a:p>
          <a:p>
            <a:pPr marL="90488" indent="0" algn="l">
              <a:buNone/>
            </a:pPr>
            <a:r>
              <a:rPr lang="en-US" altLang="ko-KR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Not Ready</a:t>
            </a:r>
          </a:p>
          <a:p>
            <a:pPr marL="90488" indent="0" algn="l">
              <a:buNone/>
            </a:pPr>
            <a:r>
              <a:rPr lang="en-US" altLang="ko-KR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US" altLang="ko-KR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Inprogress</a:t>
            </a:r>
            <a:endParaRPr lang="en-US" altLang="ko-KR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90488" indent="0" algn="l">
              <a:buNone/>
            </a:pPr>
            <a:r>
              <a:rPr lang="en-US" altLang="ko-KR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Canceled</a:t>
            </a:r>
          </a:p>
          <a:p>
            <a:pPr marL="90488" indent="0" algn="l">
              <a:buNone/>
            </a:pPr>
            <a:r>
              <a:rPr lang="en-US" altLang="ko-KR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Finished</a:t>
            </a:r>
          </a:p>
          <a:p>
            <a:pPr marL="90488" indent="0" algn="l">
              <a:buNone/>
            </a:pPr>
            <a:r>
              <a:rPr lang="en-US" altLang="ko-KR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Failed</a:t>
            </a:r>
          </a:p>
          <a:p>
            <a:pPr marL="90488" indent="0" algn="l">
              <a:buNone/>
            </a:pPr>
            <a:r>
              <a:rPr lang="en-US" altLang="ko-KR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Killed</a:t>
            </a:r>
            <a:endParaRPr lang="en-US" altLang="ko-KR" dirty="0"/>
          </a:p>
          <a:p>
            <a:pPr>
              <a:buFont typeface="+mj-lt"/>
              <a:buAutoNum type="arabicPeriod" startAt="2"/>
            </a:pPr>
            <a:r>
              <a:rPr lang="ko-KR" altLang="en-US" dirty="0"/>
              <a:t>하단 </a:t>
            </a:r>
            <a:r>
              <a:rPr lang="en-US" altLang="ko-KR" dirty="0"/>
              <a:t>Engine </a:t>
            </a:r>
            <a:r>
              <a:rPr lang="ko-KR" altLang="en-US" dirty="0"/>
              <a:t>탭에서 진행상황 그래프 확인 가능</a:t>
            </a:r>
            <a:endParaRPr lang="en-US" altLang="ko-KR" dirty="0"/>
          </a:p>
          <a:p>
            <a:pPr>
              <a:buAutoNum type="arabicPeriod" startAt="2"/>
            </a:pPr>
            <a:r>
              <a:rPr lang="ko-KR" altLang="en-US" dirty="0"/>
              <a:t>엔진의 최종 </a:t>
            </a:r>
            <a:r>
              <a:rPr lang="en-US" altLang="ko-KR" dirty="0"/>
              <a:t>Writer </a:t>
            </a:r>
            <a:r>
              <a:rPr lang="ko-KR" altLang="en-US" dirty="0"/>
              <a:t>데이터 조회 및 다운로드 가능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191E16-2A9B-4FDE-9FC4-138AC24279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02_06_</a:t>
            </a:r>
            <a:r>
              <a:rPr lang="ko-KR" altLang="en-US" dirty="0"/>
              <a:t>엔진 상세보기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FCCA3A-EBB8-4CAF-A2CA-F9FAF8118F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엔진</a:t>
            </a:r>
            <a:r>
              <a:rPr lang="en-US" altLang="ko-KR" dirty="0"/>
              <a:t>/</a:t>
            </a:r>
            <a:r>
              <a:rPr lang="ko-KR" altLang="en-US" dirty="0"/>
              <a:t>컴포넌트 상세</a:t>
            </a:r>
            <a:r>
              <a:rPr lang="en-US" altLang="ko-KR" dirty="0"/>
              <a:t> (</a:t>
            </a:r>
            <a:r>
              <a:rPr lang="ko-KR" altLang="en-US" dirty="0"/>
              <a:t>최대화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2E0232-474C-4AEF-87C9-23E86AA4D6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</a:t>
            </a:r>
            <a:r>
              <a:rPr lang="ko-KR" altLang="en-US" dirty="0"/>
              <a:t>작업화면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A821755-E5AA-4122-9295-5411777B3D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1F4558-00ED-41FA-B663-D062C7A507D8}"/>
              </a:ext>
            </a:extLst>
          </p:cNvPr>
          <p:cNvSpPr/>
          <p:nvPr/>
        </p:nvSpPr>
        <p:spPr>
          <a:xfrm>
            <a:off x="299702" y="980090"/>
            <a:ext cx="9392938" cy="382475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9" name="표 93">
            <a:extLst>
              <a:ext uri="{FF2B5EF4-FFF2-40B4-BE49-F238E27FC236}">
                <a16:creationId xmlns:a16="http://schemas.microsoft.com/office/drawing/2014/main" id="{13A39F55-BAC4-494B-86C2-175661AFF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164280"/>
              </p:ext>
            </p:extLst>
          </p:nvPr>
        </p:nvGraphicFramePr>
        <p:xfrm>
          <a:off x="426225" y="1456653"/>
          <a:ext cx="9183246" cy="32598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075">
                  <a:extLst>
                    <a:ext uri="{9D8B030D-6E8A-4147-A177-3AD203B41FA5}">
                      <a16:colId xmlns:a16="http://schemas.microsoft.com/office/drawing/2014/main" val="484931568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1162322792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311498703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418344999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913211288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1984967294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3941749667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722763814"/>
                    </a:ext>
                  </a:extLst>
                </a:gridCol>
                <a:gridCol w="549291">
                  <a:extLst>
                    <a:ext uri="{9D8B030D-6E8A-4147-A177-3AD203B41FA5}">
                      <a16:colId xmlns:a16="http://schemas.microsoft.com/office/drawing/2014/main" val="3618781795"/>
                    </a:ext>
                  </a:extLst>
                </a:gridCol>
              </a:tblGrid>
              <a:tr h="288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Engine/Component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Nickname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Start Time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End Time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Status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Manager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Progress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823978"/>
                  </a:ext>
                </a:extLst>
              </a:tr>
              <a:tr h="330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   [1] External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</a:rPr>
                        <a:t>2021-05-21 13:21:17</a:t>
                      </a:r>
                    </a:p>
                  </a:txBody>
                  <a:tcPr marL="47625" marR="47625" marT="28575" marB="2857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</a:rPr>
                        <a:t>2021-05-21 13:28:28</a:t>
                      </a:r>
                    </a:p>
                  </a:txBody>
                  <a:tcPr marL="47625" marR="47625" marT="28575" marB="2857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finished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local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099415"/>
                  </a:ext>
                </a:extLst>
              </a:tr>
              <a:tr h="330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   [2]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FileSystem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</a:rPr>
                        <a:t>2021-05-21 13:21:17</a:t>
                      </a:r>
                    </a:p>
                  </a:txBody>
                  <a:tcPr marL="47625" marR="47625" marT="28575" marB="2857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</a:rPr>
                        <a:t>2021-05-21 13:28:28</a:t>
                      </a:r>
                    </a:p>
                  </a:txBody>
                  <a:tcPr marL="47625" marR="47625" marT="28575" marB="2857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killed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local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711918"/>
                  </a:ext>
                </a:extLst>
              </a:tr>
              <a:tr h="330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 [3] Mini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Batch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</a:rPr>
                        <a:t>2021-05-21 13:21:17</a:t>
                      </a:r>
                    </a:p>
                  </a:txBody>
                  <a:tcPr marL="47625" marR="47625" marT="28575" marB="2857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</a:rPr>
                        <a:t>2021-05-21 13:28:28</a:t>
                      </a:r>
                    </a:p>
                  </a:txBody>
                  <a:tcPr marL="47625" marR="47625" marT="28575" marB="2857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ready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local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020230"/>
                  </a:ext>
                </a:extLst>
              </a:tr>
              <a:tr h="330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└ 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KafkaReader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54402"/>
                  </a:ext>
                </a:extLst>
              </a:tr>
              <a:tr h="330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SimpleSparkRunner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843951"/>
                  </a:ext>
                </a:extLst>
              </a:tr>
              <a:tr h="330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SparkStreamController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109934"/>
                  </a:ext>
                </a:extLst>
              </a:tr>
              <a:tr h="330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ColumnSelectOperator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256268"/>
                  </a:ext>
                </a:extLst>
              </a:tr>
              <a:tr h="330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PivotOperator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993121"/>
                  </a:ext>
                </a:extLst>
              </a:tr>
              <a:tr h="330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  └   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KafkaWriter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514549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6A20A796-7085-4457-9EE8-85E1043C0580}"/>
              </a:ext>
            </a:extLst>
          </p:cNvPr>
          <p:cNvSpPr/>
          <p:nvPr/>
        </p:nvSpPr>
        <p:spPr>
          <a:xfrm>
            <a:off x="741572" y="2870744"/>
            <a:ext cx="69762" cy="69762"/>
          </a:xfrm>
          <a:prstGeom prst="ellipse">
            <a:avLst/>
          </a:prstGeom>
          <a:solidFill>
            <a:srgbClr val="13B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B11CCE6-0737-4DEB-AA34-49765C011749}"/>
              </a:ext>
            </a:extLst>
          </p:cNvPr>
          <p:cNvSpPr/>
          <p:nvPr/>
        </p:nvSpPr>
        <p:spPr>
          <a:xfrm>
            <a:off x="741572" y="3203631"/>
            <a:ext cx="69762" cy="69762"/>
          </a:xfrm>
          <a:prstGeom prst="ellipse">
            <a:avLst/>
          </a:prstGeom>
          <a:solidFill>
            <a:srgbClr val="FE7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A2F76BD-D48C-4497-8A28-3B26E346A3B4}"/>
              </a:ext>
            </a:extLst>
          </p:cNvPr>
          <p:cNvSpPr/>
          <p:nvPr/>
        </p:nvSpPr>
        <p:spPr>
          <a:xfrm>
            <a:off x="741572" y="3869405"/>
            <a:ext cx="69762" cy="69762"/>
          </a:xfrm>
          <a:prstGeom prst="ellipse">
            <a:avLst/>
          </a:prstGeom>
          <a:solidFill>
            <a:srgbClr val="54A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B982CF-7714-4172-A937-A5C79B0D5FAA}"/>
              </a:ext>
            </a:extLst>
          </p:cNvPr>
          <p:cNvSpPr/>
          <p:nvPr/>
        </p:nvSpPr>
        <p:spPr>
          <a:xfrm>
            <a:off x="741572" y="4202292"/>
            <a:ext cx="69762" cy="69762"/>
          </a:xfrm>
          <a:prstGeom prst="ellipse">
            <a:avLst/>
          </a:prstGeom>
          <a:solidFill>
            <a:srgbClr val="54A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A7D7851-12D9-4A02-B866-3BD2B82948A6}"/>
              </a:ext>
            </a:extLst>
          </p:cNvPr>
          <p:cNvSpPr/>
          <p:nvPr/>
        </p:nvSpPr>
        <p:spPr>
          <a:xfrm>
            <a:off x="741572" y="4535178"/>
            <a:ext cx="69762" cy="69762"/>
          </a:xfrm>
          <a:prstGeom prst="ellipse">
            <a:avLst/>
          </a:prstGeom>
          <a:solidFill>
            <a:srgbClr val="89C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EBD2B7E-CC8F-40DA-9AF5-66FE8EB5838D}"/>
              </a:ext>
            </a:extLst>
          </p:cNvPr>
          <p:cNvSpPr/>
          <p:nvPr/>
        </p:nvSpPr>
        <p:spPr>
          <a:xfrm>
            <a:off x="741572" y="3536518"/>
            <a:ext cx="69762" cy="69762"/>
          </a:xfrm>
          <a:prstGeom prst="ellipse">
            <a:avLst/>
          </a:prstGeom>
          <a:solidFill>
            <a:srgbClr val="F9C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2398B0-6B2B-4663-BC68-7C740E96D8EF}"/>
              </a:ext>
            </a:extLst>
          </p:cNvPr>
          <p:cNvSpPr/>
          <p:nvPr/>
        </p:nvSpPr>
        <p:spPr>
          <a:xfrm>
            <a:off x="299699" y="872193"/>
            <a:ext cx="9392937" cy="232271"/>
          </a:xfrm>
          <a:prstGeom prst="rect">
            <a:avLst/>
          </a:prstGeom>
          <a:solidFill>
            <a:schemeClr val="tx2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Engine</a:t>
            </a:r>
            <a:r>
              <a:rPr lang="ko-KR" altLang="en-US" sz="700" b="1" dirty="0">
                <a:solidFill>
                  <a:schemeClr val="bg1"/>
                </a:solidFill>
              </a:rPr>
              <a:t> </a:t>
            </a:r>
            <a:r>
              <a:rPr lang="en-US" altLang="ko-KR" sz="700" b="1" dirty="0">
                <a:solidFill>
                  <a:schemeClr val="bg1"/>
                </a:solidFill>
              </a:rPr>
              <a:t>Detail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6505A51F-A3AA-4B82-BA81-F3A73DCA0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476" y="2535143"/>
            <a:ext cx="97557" cy="9755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817B6C90-A0AD-478A-A357-DEA7F80E0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477" y="1877043"/>
            <a:ext cx="97557" cy="97557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4D0EB55F-AB96-42E9-B292-369703265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476" y="2206093"/>
            <a:ext cx="97557" cy="97557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96D5F8B-F43B-4EED-B7EF-D004C83844AC}"/>
              </a:ext>
            </a:extLst>
          </p:cNvPr>
          <p:cNvSpPr/>
          <p:nvPr/>
        </p:nvSpPr>
        <p:spPr>
          <a:xfrm>
            <a:off x="6606672" y="1177278"/>
            <a:ext cx="2771793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Search Engine or Component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F05B753-0FD3-4487-A930-6AFFFAF6DB87}"/>
              </a:ext>
            </a:extLst>
          </p:cNvPr>
          <p:cNvGrpSpPr/>
          <p:nvPr/>
        </p:nvGrpSpPr>
        <p:grpSpPr>
          <a:xfrm>
            <a:off x="9190951" y="1206532"/>
            <a:ext cx="161164" cy="161164"/>
            <a:chOff x="6647789" y="3759978"/>
            <a:chExt cx="180368" cy="18036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EADF86A-6F99-438A-8E7E-248700524695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2" name="그래픽 31" descr="돋보기 윤곽선">
              <a:extLst>
                <a:ext uri="{FF2B5EF4-FFF2-40B4-BE49-F238E27FC236}">
                  <a16:creationId xmlns:a16="http://schemas.microsoft.com/office/drawing/2014/main" id="{AE5F6D46-7A41-4EE7-8167-C3B3CBB65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pic>
        <p:nvPicPr>
          <p:cNvPr id="34" name="그래픽 33">
            <a:extLst>
              <a:ext uri="{FF2B5EF4-FFF2-40B4-BE49-F238E27FC236}">
                <a16:creationId xmlns:a16="http://schemas.microsoft.com/office/drawing/2014/main" id="{0F0B3860-686F-47A7-9744-ECFAD9EBA6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67826" y="1215566"/>
            <a:ext cx="141643" cy="141643"/>
          </a:xfrm>
          <a:prstGeom prst="rect">
            <a:avLst/>
          </a:prstGeom>
        </p:spPr>
      </p:pic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2D3B531C-1799-4B84-9016-91C4B4625E4F}"/>
              </a:ext>
            </a:extLst>
          </p:cNvPr>
          <p:cNvSpPr/>
          <p:nvPr/>
        </p:nvSpPr>
        <p:spPr>
          <a:xfrm>
            <a:off x="2081214" y="1812073"/>
            <a:ext cx="904459" cy="199586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닉네임</a:t>
            </a:r>
            <a:r>
              <a:rPr lang="en-US" altLang="ko-KR" sz="900" dirty="0">
                <a:solidFill>
                  <a:schemeClr val="tx1"/>
                </a:solidFill>
              </a:rPr>
              <a:t>1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1694BB27-789E-4F7B-8426-15DECC633399}"/>
              </a:ext>
            </a:extLst>
          </p:cNvPr>
          <p:cNvSpPr/>
          <p:nvPr/>
        </p:nvSpPr>
        <p:spPr>
          <a:xfrm>
            <a:off x="2081214" y="2133034"/>
            <a:ext cx="904459" cy="199586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닉네임</a:t>
            </a:r>
            <a:r>
              <a:rPr lang="en-US" altLang="ko-KR" sz="900" dirty="0">
                <a:solidFill>
                  <a:schemeClr val="tx1"/>
                </a:solidFill>
              </a:rPr>
              <a:t>2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80B3DF03-4F97-4523-BF8D-5983D0CE1D5E}"/>
              </a:ext>
            </a:extLst>
          </p:cNvPr>
          <p:cNvSpPr/>
          <p:nvPr/>
        </p:nvSpPr>
        <p:spPr>
          <a:xfrm>
            <a:off x="2081214" y="2464746"/>
            <a:ext cx="904459" cy="199586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닉네임</a:t>
            </a:r>
            <a:r>
              <a:rPr lang="en-US" altLang="ko-KR" sz="900" dirty="0">
                <a:solidFill>
                  <a:schemeClr val="tx1"/>
                </a:solidFill>
              </a:rPr>
              <a:t>3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90" name="그래픽 89" descr="연필 단색으로 채워진">
            <a:extLst>
              <a:ext uri="{FF2B5EF4-FFF2-40B4-BE49-F238E27FC236}">
                <a16:creationId xmlns:a16="http://schemas.microsoft.com/office/drawing/2014/main" id="{FBA1FD85-A714-4916-B4E9-00CEE18EAA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5990" y="1877043"/>
            <a:ext cx="87877" cy="87877"/>
          </a:xfrm>
          <a:prstGeom prst="rect">
            <a:avLst/>
          </a:prstGeom>
        </p:spPr>
      </p:pic>
      <p:pic>
        <p:nvPicPr>
          <p:cNvPr id="91" name="그래픽 90" descr="연필 단색으로 채워진">
            <a:extLst>
              <a:ext uri="{FF2B5EF4-FFF2-40B4-BE49-F238E27FC236}">
                <a16:creationId xmlns:a16="http://schemas.microsoft.com/office/drawing/2014/main" id="{3F9F96B1-8379-4719-BDBE-7B5BAC14B1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5990" y="2197107"/>
            <a:ext cx="87877" cy="87877"/>
          </a:xfrm>
          <a:prstGeom prst="rect">
            <a:avLst/>
          </a:prstGeom>
        </p:spPr>
      </p:pic>
      <p:pic>
        <p:nvPicPr>
          <p:cNvPr id="92" name="그래픽 91" descr="연필 단색으로 채워진">
            <a:extLst>
              <a:ext uri="{FF2B5EF4-FFF2-40B4-BE49-F238E27FC236}">
                <a16:creationId xmlns:a16="http://schemas.microsoft.com/office/drawing/2014/main" id="{C299F93C-3D27-4C31-A59E-E2B0B9571E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2241" y="2528074"/>
            <a:ext cx="87877" cy="87877"/>
          </a:xfrm>
          <a:prstGeom prst="rect">
            <a:avLst/>
          </a:prstGeom>
        </p:spPr>
      </p:pic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07C41C1-C795-4D17-B200-72482B3EAD46}"/>
              </a:ext>
            </a:extLst>
          </p:cNvPr>
          <p:cNvSpPr/>
          <p:nvPr/>
        </p:nvSpPr>
        <p:spPr>
          <a:xfrm>
            <a:off x="5847015" y="1174680"/>
            <a:ext cx="654392" cy="2117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Compare</a:t>
            </a:r>
            <a:endParaRPr lang="ko-KR" altLang="en-US" sz="800" dirty="0"/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33A7E08D-6F1F-4ACB-A875-0F0F51345B73}"/>
              </a:ext>
            </a:extLst>
          </p:cNvPr>
          <p:cNvSpPr/>
          <p:nvPr/>
        </p:nvSpPr>
        <p:spPr>
          <a:xfrm>
            <a:off x="7646595" y="1806940"/>
            <a:ext cx="720080" cy="216024"/>
          </a:xfrm>
          <a:prstGeom prst="roundRect">
            <a:avLst>
              <a:gd name="adj" fmla="val 1030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Show Graph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B048322D-2449-4F27-82BE-0686D58A4F59}"/>
              </a:ext>
            </a:extLst>
          </p:cNvPr>
          <p:cNvGrpSpPr/>
          <p:nvPr/>
        </p:nvGrpSpPr>
        <p:grpSpPr>
          <a:xfrm>
            <a:off x="8511340" y="2468994"/>
            <a:ext cx="216364" cy="216024"/>
            <a:chOff x="10337337" y="2824989"/>
            <a:chExt cx="216364" cy="216024"/>
          </a:xfrm>
        </p:grpSpPr>
        <p:sp>
          <p:nvSpPr>
            <p:cNvPr id="221" name="사각형: 둥근 모서리 220">
              <a:extLst>
                <a:ext uri="{FF2B5EF4-FFF2-40B4-BE49-F238E27FC236}">
                  <a16:creationId xmlns:a16="http://schemas.microsoft.com/office/drawing/2014/main" id="{DA5E889B-7314-4F73-BF69-97DFC94D5D74}"/>
                </a:ext>
              </a:extLst>
            </p:cNvPr>
            <p:cNvSpPr/>
            <p:nvPr/>
          </p:nvSpPr>
          <p:spPr>
            <a:xfrm>
              <a:off x="10337337" y="282498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22" name="그래픽 221" descr="돋보기 윤곽선">
              <a:extLst>
                <a:ext uri="{FF2B5EF4-FFF2-40B4-BE49-F238E27FC236}">
                  <a16:creationId xmlns:a16="http://schemas.microsoft.com/office/drawing/2014/main" id="{C2D6E13F-1901-415A-8962-30D2BA732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369480" y="2854298"/>
              <a:ext cx="157407" cy="157407"/>
            </a:xfrm>
            <a:prstGeom prst="rect">
              <a:avLst/>
            </a:prstGeom>
          </p:spPr>
        </p:pic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C6778366-01B5-45E6-B2DD-1B2D878EE2FE}"/>
              </a:ext>
            </a:extLst>
          </p:cNvPr>
          <p:cNvGrpSpPr/>
          <p:nvPr/>
        </p:nvGrpSpPr>
        <p:grpSpPr>
          <a:xfrm>
            <a:off x="8774468" y="2468994"/>
            <a:ext cx="216364" cy="216024"/>
            <a:chOff x="10618852" y="2831117"/>
            <a:chExt cx="216364" cy="216024"/>
          </a:xfrm>
        </p:grpSpPr>
        <p:sp>
          <p:nvSpPr>
            <p:cNvPr id="224" name="사각형: 둥근 모서리 223">
              <a:extLst>
                <a:ext uri="{FF2B5EF4-FFF2-40B4-BE49-F238E27FC236}">
                  <a16:creationId xmlns:a16="http://schemas.microsoft.com/office/drawing/2014/main" id="{70E969DD-92DF-4ACC-ACDB-D0AFD146E982}"/>
                </a:ext>
              </a:extLst>
            </p:cNvPr>
            <p:cNvSpPr/>
            <p:nvPr/>
          </p:nvSpPr>
          <p:spPr>
            <a:xfrm>
              <a:off x="10618852" y="2831117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25" name="그래픽 224" descr="다운로드 윤곽선">
              <a:extLst>
                <a:ext uri="{FF2B5EF4-FFF2-40B4-BE49-F238E27FC236}">
                  <a16:creationId xmlns:a16="http://schemas.microsoft.com/office/drawing/2014/main" id="{D3A23A55-920F-4511-AC56-3564F52D3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645577" y="2857672"/>
              <a:ext cx="162914" cy="162914"/>
            </a:xfrm>
            <a:prstGeom prst="rect">
              <a:avLst/>
            </a:prstGeom>
          </p:spPr>
        </p:pic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D0D557DF-A9AB-4757-AC54-93B86876219E}"/>
              </a:ext>
            </a:extLst>
          </p:cNvPr>
          <p:cNvGrpSpPr/>
          <p:nvPr/>
        </p:nvGrpSpPr>
        <p:grpSpPr>
          <a:xfrm>
            <a:off x="8511340" y="2136015"/>
            <a:ext cx="216364" cy="216024"/>
            <a:chOff x="10337337" y="2824989"/>
            <a:chExt cx="216364" cy="216024"/>
          </a:xfrm>
        </p:grpSpPr>
        <p:sp>
          <p:nvSpPr>
            <p:cNvPr id="227" name="사각형: 둥근 모서리 226">
              <a:extLst>
                <a:ext uri="{FF2B5EF4-FFF2-40B4-BE49-F238E27FC236}">
                  <a16:creationId xmlns:a16="http://schemas.microsoft.com/office/drawing/2014/main" id="{5BBF6B7A-84B5-4853-A9A2-04255AE9512C}"/>
                </a:ext>
              </a:extLst>
            </p:cNvPr>
            <p:cNvSpPr/>
            <p:nvPr/>
          </p:nvSpPr>
          <p:spPr>
            <a:xfrm>
              <a:off x="10337337" y="282498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28" name="그래픽 227" descr="돋보기 윤곽선">
              <a:extLst>
                <a:ext uri="{FF2B5EF4-FFF2-40B4-BE49-F238E27FC236}">
                  <a16:creationId xmlns:a16="http://schemas.microsoft.com/office/drawing/2014/main" id="{29260552-4579-4616-B1CF-559605D74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369480" y="2854298"/>
              <a:ext cx="157407" cy="157407"/>
            </a:xfrm>
            <a:prstGeom prst="rect">
              <a:avLst/>
            </a:prstGeom>
          </p:spPr>
        </p:pic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D1C38268-0067-4716-8F55-819D61209CD0}"/>
              </a:ext>
            </a:extLst>
          </p:cNvPr>
          <p:cNvGrpSpPr/>
          <p:nvPr/>
        </p:nvGrpSpPr>
        <p:grpSpPr>
          <a:xfrm>
            <a:off x="8774468" y="2136015"/>
            <a:ext cx="216364" cy="216024"/>
            <a:chOff x="10618852" y="2831117"/>
            <a:chExt cx="216364" cy="216024"/>
          </a:xfrm>
        </p:grpSpPr>
        <p:sp>
          <p:nvSpPr>
            <p:cNvPr id="230" name="사각형: 둥근 모서리 229">
              <a:extLst>
                <a:ext uri="{FF2B5EF4-FFF2-40B4-BE49-F238E27FC236}">
                  <a16:creationId xmlns:a16="http://schemas.microsoft.com/office/drawing/2014/main" id="{091AF1D9-14AB-4578-BF11-EF0BF1376B19}"/>
                </a:ext>
              </a:extLst>
            </p:cNvPr>
            <p:cNvSpPr/>
            <p:nvPr/>
          </p:nvSpPr>
          <p:spPr>
            <a:xfrm>
              <a:off x="10618852" y="2831117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31" name="그래픽 230" descr="다운로드 윤곽선">
              <a:extLst>
                <a:ext uri="{FF2B5EF4-FFF2-40B4-BE49-F238E27FC236}">
                  <a16:creationId xmlns:a16="http://schemas.microsoft.com/office/drawing/2014/main" id="{C3A697F1-D5BC-468C-A485-D35C69705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645577" y="2857672"/>
              <a:ext cx="162914" cy="162914"/>
            </a:xfrm>
            <a:prstGeom prst="rect">
              <a:avLst/>
            </a:prstGeom>
          </p:spPr>
        </p:pic>
      </p:grp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F065447B-5034-4978-9AE1-E6D6E7E70AD1}"/>
              </a:ext>
            </a:extLst>
          </p:cNvPr>
          <p:cNvGrpSpPr/>
          <p:nvPr/>
        </p:nvGrpSpPr>
        <p:grpSpPr>
          <a:xfrm>
            <a:off x="8511340" y="1803854"/>
            <a:ext cx="216364" cy="216024"/>
            <a:chOff x="10337337" y="2824989"/>
            <a:chExt cx="216364" cy="216024"/>
          </a:xfrm>
        </p:grpSpPr>
        <p:sp>
          <p:nvSpPr>
            <p:cNvPr id="233" name="사각형: 둥근 모서리 232">
              <a:extLst>
                <a:ext uri="{FF2B5EF4-FFF2-40B4-BE49-F238E27FC236}">
                  <a16:creationId xmlns:a16="http://schemas.microsoft.com/office/drawing/2014/main" id="{7D1DC1B4-292C-45FC-B081-A985104D0A88}"/>
                </a:ext>
              </a:extLst>
            </p:cNvPr>
            <p:cNvSpPr/>
            <p:nvPr/>
          </p:nvSpPr>
          <p:spPr>
            <a:xfrm>
              <a:off x="10337337" y="282498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34" name="그래픽 233" descr="돋보기 윤곽선">
              <a:extLst>
                <a:ext uri="{FF2B5EF4-FFF2-40B4-BE49-F238E27FC236}">
                  <a16:creationId xmlns:a16="http://schemas.microsoft.com/office/drawing/2014/main" id="{E6B66232-3D37-4F3F-8A68-E0088DBD6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369480" y="2854298"/>
              <a:ext cx="157407" cy="157407"/>
            </a:xfrm>
            <a:prstGeom prst="rect">
              <a:avLst/>
            </a:prstGeom>
          </p:spPr>
        </p:pic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F01F52D3-29C9-4F01-9F9C-8707FFD3ED40}"/>
              </a:ext>
            </a:extLst>
          </p:cNvPr>
          <p:cNvGrpSpPr/>
          <p:nvPr/>
        </p:nvGrpSpPr>
        <p:grpSpPr>
          <a:xfrm>
            <a:off x="8774468" y="1803854"/>
            <a:ext cx="216364" cy="216024"/>
            <a:chOff x="10618852" y="2831117"/>
            <a:chExt cx="216364" cy="216024"/>
          </a:xfrm>
        </p:grpSpPr>
        <p:sp>
          <p:nvSpPr>
            <p:cNvPr id="236" name="사각형: 둥근 모서리 235">
              <a:extLst>
                <a:ext uri="{FF2B5EF4-FFF2-40B4-BE49-F238E27FC236}">
                  <a16:creationId xmlns:a16="http://schemas.microsoft.com/office/drawing/2014/main" id="{B7511259-B903-4F31-9F37-2EAFA2F77B84}"/>
                </a:ext>
              </a:extLst>
            </p:cNvPr>
            <p:cNvSpPr/>
            <p:nvPr/>
          </p:nvSpPr>
          <p:spPr>
            <a:xfrm>
              <a:off x="10618852" y="2831117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37" name="그래픽 236" descr="다운로드 윤곽선">
              <a:extLst>
                <a:ext uri="{FF2B5EF4-FFF2-40B4-BE49-F238E27FC236}">
                  <a16:creationId xmlns:a16="http://schemas.microsoft.com/office/drawing/2014/main" id="{76DE5DB1-471C-44BE-8A5A-B5C6219A4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645577" y="2857672"/>
              <a:ext cx="162914" cy="162914"/>
            </a:xfrm>
            <a:prstGeom prst="rect">
              <a:avLst/>
            </a:prstGeom>
          </p:spPr>
        </p:pic>
      </p:grpSp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05582E56-C735-4A2B-BF90-4108A5E7DA1D}"/>
              </a:ext>
            </a:extLst>
          </p:cNvPr>
          <p:cNvSpPr/>
          <p:nvPr/>
        </p:nvSpPr>
        <p:spPr>
          <a:xfrm>
            <a:off x="7646595" y="2133034"/>
            <a:ext cx="720080" cy="216024"/>
          </a:xfrm>
          <a:prstGeom prst="roundRect">
            <a:avLst>
              <a:gd name="adj" fmla="val 1030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Show Graph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9" name="사각형: 둥근 모서리 238">
            <a:extLst>
              <a:ext uri="{FF2B5EF4-FFF2-40B4-BE49-F238E27FC236}">
                <a16:creationId xmlns:a16="http://schemas.microsoft.com/office/drawing/2014/main" id="{A93A9637-3908-4855-92ED-043F17493D44}"/>
              </a:ext>
            </a:extLst>
          </p:cNvPr>
          <p:cNvSpPr/>
          <p:nvPr/>
        </p:nvSpPr>
        <p:spPr>
          <a:xfrm>
            <a:off x="7648514" y="2464746"/>
            <a:ext cx="720080" cy="216024"/>
          </a:xfrm>
          <a:prstGeom prst="roundRect">
            <a:avLst>
              <a:gd name="adj" fmla="val 1030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Show Graph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8AD8A98-4A39-47F5-9289-C3E445AA8522}"/>
              </a:ext>
            </a:extLst>
          </p:cNvPr>
          <p:cNvSpPr/>
          <p:nvPr/>
        </p:nvSpPr>
        <p:spPr>
          <a:xfrm>
            <a:off x="7885452" y="131877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9BBBE85-EE3B-4DF6-AF3F-C47D2DB3234C}"/>
              </a:ext>
            </a:extLst>
          </p:cNvPr>
          <p:cNvSpPr/>
          <p:nvPr/>
        </p:nvSpPr>
        <p:spPr>
          <a:xfrm>
            <a:off x="8543483" y="131877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B98DA2F-FA12-4AFA-9E09-DEB9005B8E1C}"/>
              </a:ext>
            </a:extLst>
          </p:cNvPr>
          <p:cNvSpPr/>
          <p:nvPr/>
        </p:nvSpPr>
        <p:spPr>
          <a:xfrm>
            <a:off x="1664948" y="4921421"/>
            <a:ext cx="7802878" cy="18382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CD99F89-EC6A-4464-A530-6E67306A679E}"/>
              </a:ext>
            </a:extLst>
          </p:cNvPr>
          <p:cNvCxnSpPr>
            <a:cxnSpLocks/>
          </p:cNvCxnSpPr>
          <p:nvPr/>
        </p:nvCxnSpPr>
        <p:spPr>
          <a:xfrm>
            <a:off x="1701604" y="5128249"/>
            <a:ext cx="765832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343C82E-358A-413E-A819-70CD9C4B2F24}"/>
              </a:ext>
            </a:extLst>
          </p:cNvPr>
          <p:cNvSpPr/>
          <p:nvPr/>
        </p:nvSpPr>
        <p:spPr>
          <a:xfrm flipH="1">
            <a:off x="9421540" y="5681000"/>
            <a:ext cx="45719" cy="9144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9BE4718-2626-44A0-B34F-96FCC1F2DF61}"/>
              </a:ext>
            </a:extLst>
          </p:cNvPr>
          <p:cNvGrpSpPr/>
          <p:nvPr/>
        </p:nvGrpSpPr>
        <p:grpSpPr>
          <a:xfrm>
            <a:off x="9251281" y="4967999"/>
            <a:ext cx="141643" cy="141643"/>
            <a:chOff x="5528410" y="840015"/>
            <a:chExt cx="914400" cy="914401"/>
          </a:xfrm>
        </p:grpSpPr>
        <p:pic>
          <p:nvPicPr>
            <p:cNvPr id="60" name="그래픽 59" descr="최대화 윤곽선">
              <a:extLst>
                <a:ext uri="{FF2B5EF4-FFF2-40B4-BE49-F238E27FC236}">
                  <a16:creationId xmlns:a16="http://schemas.microsoft.com/office/drawing/2014/main" id="{7AE6E20A-5A97-47FA-B709-BF0F05137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528410" y="840015"/>
              <a:ext cx="914400" cy="914400"/>
            </a:xfrm>
            <a:prstGeom prst="rect">
              <a:avLst/>
            </a:prstGeom>
          </p:spPr>
        </p:pic>
        <p:pic>
          <p:nvPicPr>
            <p:cNvPr id="61" name="그래픽 60" descr="최대화 윤곽선">
              <a:extLst>
                <a:ext uri="{FF2B5EF4-FFF2-40B4-BE49-F238E27FC236}">
                  <a16:creationId xmlns:a16="http://schemas.microsoft.com/office/drawing/2014/main" id="{A5411638-6248-4964-9901-525F26936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6200000">
              <a:off x="5528410" y="840016"/>
              <a:ext cx="914400" cy="914400"/>
            </a:xfrm>
            <a:prstGeom prst="rect">
              <a:avLst/>
            </a:prstGeom>
          </p:spPr>
        </p:pic>
      </p:grpSp>
      <p:pic>
        <p:nvPicPr>
          <p:cNvPr id="62" name="그래픽 61" descr="다운로드 윤곽선">
            <a:extLst>
              <a:ext uri="{FF2B5EF4-FFF2-40B4-BE49-F238E27FC236}">
                <a16:creationId xmlns:a16="http://schemas.microsoft.com/office/drawing/2014/main" id="{DC1A9C6B-7536-48CA-AAA9-26E198731F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956806" y="4938959"/>
            <a:ext cx="207009" cy="207009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310CACB-F6C9-480D-B1A9-4BA78AAB9D17}"/>
              </a:ext>
            </a:extLst>
          </p:cNvPr>
          <p:cNvCxnSpPr>
            <a:cxnSpLocks/>
          </p:cNvCxnSpPr>
          <p:nvPr/>
        </p:nvCxnSpPr>
        <p:spPr>
          <a:xfrm>
            <a:off x="9190006" y="4958304"/>
            <a:ext cx="0" cy="151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그래픽 4" descr="토글 단색으로 채워진">
            <a:extLst>
              <a:ext uri="{FF2B5EF4-FFF2-40B4-BE49-F238E27FC236}">
                <a16:creationId xmlns:a16="http://schemas.microsoft.com/office/drawing/2014/main" id="{902388A9-1686-46C4-A6F0-DED5C35F0DAF}"/>
              </a:ext>
            </a:extLst>
          </p:cNvPr>
          <p:cNvSpPr/>
          <p:nvPr/>
        </p:nvSpPr>
        <p:spPr>
          <a:xfrm>
            <a:off x="8679897" y="5000080"/>
            <a:ext cx="186883" cy="77868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542925 w 685800"/>
              <a:gd name="connsiteY7" fmla="*/ 228600 h 285750"/>
              <a:gd name="connsiteX8" fmla="*/ 457200 w 685800"/>
              <a:gd name="connsiteY8" fmla="*/ 142875 h 285750"/>
              <a:gd name="connsiteX9" fmla="*/ 542925 w 685800"/>
              <a:gd name="connsiteY9" fmla="*/ 57150 h 285750"/>
              <a:gd name="connsiteX10" fmla="*/ 628650 w 685800"/>
              <a:gd name="connsiteY10" fmla="*/ 142875 h 285750"/>
              <a:gd name="connsiteX11" fmla="*/ 54292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542925" y="228600"/>
                </a:moveTo>
                <a:cubicBezTo>
                  <a:pt x="495580" y="228600"/>
                  <a:pt x="457200" y="190220"/>
                  <a:pt x="457200" y="142875"/>
                </a:cubicBezTo>
                <a:cubicBezTo>
                  <a:pt x="457200" y="95530"/>
                  <a:pt x="495580" y="57150"/>
                  <a:pt x="542925" y="57150"/>
                </a:cubicBezTo>
                <a:cubicBezTo>
                  <a:pt x="590270" y="57150"/>
                  <a:pt x="628650" y="95530"/>
                  <a:pt x="628650" y="142875"/>
                </a:cubicBezTo>
                <a:cubicBezTo>
                  <a:pt x="628598" y="190198"/>
                  <a:pt x="590248" y="228548"/>
                  <a:pt x="542925" y="228600"/>
                </a:cubicBezTo>
                <a:close/>
              </a:path>
            </a:pathLst>
          </a:custGeom>
          <a:solidFill>
            <a:srgbClr val="00B05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5C863B5-8520-44D5-9810-9B83FE6930FF}"/>
              </a:ext>
            </a:extLst>
          </p:cNvPr>
          <p:cNvSpPr txBox="1"/>
          <p:nvPr/>
        </p:nvSpPr>
        <p:spPr>
          <a:xfrm>
            <a:off x="8034388" y="4939865"/>
            <a:ext cx="6928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Auto Reload</a:t>
            </a:r>
            <a:endParaRPr lang="ko-KR" altLang="en-US" sz="700" dirty="0"/>
          </a:p>
        </p:txBody>
      </p:sp>
      <p:pic>
        <p:nvPicPr>
          <p:cNvPr id="66" name="그래픽 65" descr="새로 고침 윤곽선">
            <a:extLst>
              <a:ext uri="{FF2B5EF4-FFF2-40B4-BE49-F238E27FC236}">
                <a16:creationId xmlns:a16="http://schemas.microsoft.com/office/drawing/2014/main" id="{735349CF-BFE0-4CE0-9296-AF877EC84A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13761" y="4958242"/>
            <a:ext cx="170718" cy="170718"/>
          </a:xfrm>
          <a:prstGeom prst="rect">
            <a:avLst/>
          </a:prstGeom>
        </p:spPr>
      </p:pic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EE8A5EC-407C-457C-80CD-EAE2921CE1DA}"/>
              </a:ext>
            </a:extLst>
          </p:cNvPr>
          <p:cNvCxnSpPr>
            <a:cxnSpLocks/>
          </p:cNvCxnSpPr>
          <p:nvPr/>
        </p:nvCxnSpPr>
        <p:spPr>
          <a:xfrm>
            <a:off x="8914115" y="4958865"/>
            <a:ext cx="0" cy="151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482C6CA-0085-481D-893D-ACF797F92AE4}"/>
              </a:ext>
            </a:extLst>
          </p:cNvPr>
          <p:cNvSpPr/>
          <p:nvPr/>
        </p:nvSpPr>
        <p:spPr>
          <a:xfrm>
            <a:off x="1664948" y="4939222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7F7F7F"/>
                </a:solidFill>
              </a:rPr>
              <a:t>Data</a:t>
            </a:r>
            <a:endParaRPr lang="ko-KR" altLang="en-US" sz="900" dirty="0">
              <a:solidFill>
                <a:srgbClr val="7F7F7F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08E3C1-FD47-4032-B1A3-2489EB1F087A}"/>
              </a:ext>
            </a:extLst>
          </p:cNvPr>
          <p:cNvSpPr/>
          <p:nvPr/>
        </p:nvSpPr>
        <p:spPr>
          <a:xfrm>
            <a:off x="2431993" y="4939221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7F7F7F"/>
                </a:solidFill>
              </a:rPr>
              <a:t>Log</a:t>
            </a:r>
            <a:endParaRPr lang="ko-KR" altLang="en-US" sz="900" dirty="0">
              <a:solidFill>
                <a:srgbClr val="7F7F7F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3B14DF0-C342-452C-A556-626D45773113}"/>
              </a:ext>
            </a:extLst>
          </p:cNvPr>
          <p:cNvCxnSpPr/>
          <p:nvPr/>
        </p:nvCxnSpPr>
        <p:spPr>
          <a:xfrm>
            <a:off x="3290721" y="5112769"/>
            <a:ext cx="43204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127A243-AD05-4068-A8D7-7BEC703FD314}"/>
              </a:ext>
            </a:extLst>
          </p:cNvPr>
          <p:cNvSpPr/>
          <p:nvPr/>
        </p:nvSpPr>
        <p:spPr>
          <a:xfrm>
            <a:off x="3131532" y="4939220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Engine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5F57BF8B-51D9-43C0-B76E-3DE1C532FF5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14831" y="5488213"/>
            <a:ext cx="7567092" cy="1072785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8A25DA8-A4B3-499C-8821-A510A319AF0B}"/>
              </a:ext>
            </a:extLst>
          </p:cNvPr>
          <p:cNvCxnSpPr/>
          <p:nvPr/>
        </p:nvCxnSpPr>
        <p:spPr>
          <a:xfrm>
            <a:off x="8001000" y="2687772"/>
            <a:ext cx="0" cy="2249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87F6D0D2-FA04-492A-A0AF-262284C898FF}"/>
              </a:ext>
            </a:extLst>
          </p:cNvPr>
          <p:cNvSpPr/>
          <p:nvPr/>
        </p:nvSpPr>
        <p:spPr>
          <a:xfrm>
            <a:off x="5799607" y="131877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D5D543D-F2AE-41B8-A4EA-08B7599F4BBA}"/>
              </a:ext>
            </a:extLst>
          </p:cNvPr>
          <p:cNvSpPr/>
          <p:nvPr/>
        </p:nvSpPr>
        <p:spPr>
          <a:xfrm>
            <a:off x="445747" y="1189501"/>
            <a:ext cx="651657" cy="1722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/>
              <a:t>expand</a:t>
            </a:r>
            <a:endParaRPr lang="ko-KR" altLang="en-US" sz="900" dirty="0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8F395AF-5008-47A1-BC3E-C2D342572B61}"/>
              </a:ext>
            </a:extLst>
          </p:cNvPr>
          <p:cNvSpPr/>
          <p:nvPr/>
        </p:nvSpPr>
        <p:spPr>
          <a:xfrm>
            <a:off x="1139185" y="1189501"/>
            <a:ext cx="651657" cy="1722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/>
              <a:t>collapse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396017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8F5-A54B-43B8-A57D-79B0B9AE8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0A64C9-2FC8-4ED2-98BD-C8B40530B7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로그  유형 선택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6FA03-2017-4107-9DAB-B6369C91B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02_07_</a:t>
            </a:r>
            <a:r>
              <a:rPr lang="ko-KR" altLang="en-US" dirty="0"/>
              <a:t>로그 조회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8B33A6-DCD9-4685-9483-2AD858950D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로그 조회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AFAAFA8-B5F0-467F-ACA0-AA64069415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</a:t>
            </a:r>
            <a:r>
              <a:rPr lang="ko-KR" altLang="en-US" dirty="0"/>
              <a:t>작업화면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296F59A-A768-49A1-A4E8-939B371886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C8E256-F67D-4545-A214-9087D0338A9F}"/>
              </a:ext>
            </a:extLst>
          </p:cNvPr>
          <p:cNvSpPr/>
          <p:nvPr/>
        </p:nvSpPr>
        <p:spPr>
          <a:xfrm>
            <a:off x="299700" y="1323639"/>
            <a:ext cx="7802878" cy="18382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6165E8B-71F0-4C7B-BDBE-B85B174DCC3A}"/>
              </a:ext>
            </a:extLst>
          </p:cNvPr>
          <p:cNvCxnSpPr>
            <a:cxnSpLocks/>
          </p:cNvCxnSpPr>
          <p:nvPr/>
        </p:nvCxnSpPr>
        <p:spPr>
          <a:xfrm>
            <a:off x="336356" y="1530467"/>
            <a:ext cx="765832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래픽 9" descr="아래쪽 캐럿 단색으로 채워진">
            <a:extLst>
              <a:ext uri="{FF2B5EF4-FFF2-40B4-BE49-F238E27FC236}">
                <a16:creationId xmlns:a16="http://schemas.microsoft.com/office/drawing/2014/main" id="{C72A6808-8986-40D0-B3ED-F1E0E96C6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1521" y="1643163"/>
            <a:ext cx="151283" cy="151283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19530CC-79F9-4975-BE92-088D65317380}"/>
              </a:ext>
            </a:extLst>
          </p:cNvPr>
          <p:cNvCxnSpPr>
            <a:cxnSpLocks/>
          </p:cNvCxnSpPr>
          <p:nvPr/>
        </p:nvCxnSpPr>
        <p:spPr>
          <a:xfrm>
            <a:off x="359951" y="1807062"/>
            <a:ext cx="10081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A476C1-DDE2-4881-8B67-2E641B665D45}"/>
              </a:ext>
            </a:extLst>
          </p:cNvPr>
          <p:cNvSpPr txBox="1"/>
          <p:nvPr/>
        </p:nvSpPr>
        <p:spPr>
          <a:xfrm>
            <a:off x="318428" y="1611083"/>
            <a:ext cx="979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Engine Build Log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C28AA7-0CE8-4375-B0F6-54AC232C19A5}"/>
              </a:ext>
            </a:extLst>
          </p:cNvPr>
          <p:cNvSpPr txBox="1"/>
          <p:nvPr/>
        </p:nvSpPr>
        <p:spPr>
          <a:xfrm>
            <a:off x="299700" y="1917503"/>
            <a:ext cx="77746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2021-05-17 15:01:01.555 [INFO ] building task(2304639b-9065-4711-a4c7-ce1c22118dff_0001), apply: has-submit-method (</a:t>
            </a:r>
            <a:r>
              <a:rPr lang="en-US" altLang="ko-KR" sz="800" b="0" i="0" dirty="0" err="1">
                <a:solidFill>
                  <a:srgbClr val="333333"/>
                </a:solidFill>
                <a:effectLst/>
                <a:latin typeface="+mn-ea"/>
              </a:rPr>
              <a:t>EngineBuilder.scala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://.:86) </a:t>
            </a:r>
          </a:p>
          <a:p>
            <a:pPr>
              <a:spcAft>
                <a:spcPts val="200"/>
              </a:spcAft>
            </a:pP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2021-05-17 15:01:01.556 [INFO ] building task(2304639b-9065-4711-a4c7-ce1c22118dff_0001), skip : resolve-file-reader (EngineBuilder.scala:84) </a:t>
            </a:r>
          </a:p>
          <a:p>
            <a:pPr>
              <a:spcAft>
                <a:spcPts val="200"/>
              </a:spcAft>
            </a:pP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2021-05-17 15:01:01.556 [INFO ] building task(2304639b-9065-4711-a4c7-ce1c22118dff_0001), apply: validate-</a:t>
            </a:r>
            <a:r>
              <a:rPr lang="en-US" altLang="ko-KR" sz="800" b="0" i="0" dirty="0" err="1">
                <a:solidFill>
                  <a:srgbClr val="333333"/>
                </a:solidFill>
                <a:effectLst/>
                <a:latin typeface="+mn-ea"/>
              </a:rPr>
              <a:t>mongodb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-reader (EngineBuilder.scala:86) </a:t>
            </a:r>
          </a:p>
          <a:p>
            <a:pPr>
              <a:spcAft>
                <a:spcPts val="200"/>
              </a:spcAft>
            </a:pP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2021-05-17 15:01:01.556 [INFO ] building task(2304639b-9065-4711-a4c7-ce1c22118dff_0001), apply: validate-http-server-reader (EngineBuilder.scala:86) </a:t>
            </a:r>
          </a:p>
          <a:p>
            <a:pPr>
              <a:spcAft>
                <a:spcPts val="200"/>
              </a:spcAft>
            </a:pP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2021-05-17 15:01:01.556 [INFO ] building task(2304639b-9065-4711-a4c7-ce1c22118dff_0001), skip : validate-phoenix-reader (EngineBuilder.scala:84) </a:t>
            </a:r>
          </a:p>
          <a:p>
            <a:pPr>
              <a:spcAft>
                <a:spcPts val="200"/>
              </a:spcAft>
            </a:pP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2021-05-17 15:01:01.556 [INFO ] building task(2304639b-9065-4711-a4c7-ce1c22118dff_0001), skip : validate-</a:t>
            </a:r>
            <a:r>
              <a:rPr lang="en-US" altLang="ko-KR" sz="800" b="0" i="0" dirty="0" err="1">
                <a:solidFill>
                  <a:srgbClr val="333333"/>
                </a:solidFill>
                <a:effectLst/>
                <a:latin typeface="+mn-ea"/>
              </a:rPr>
              <a:t>kafka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-reader (EngineBuilder.scala:84) </a:t>
            </a:r>
          </a:p>
          <a:p>
            <a:pPr>
              <a:spcAft>
                <a:spcPts val="200"/>
              </a:spcAft>
            </a:pP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2021-05-17 15:01:01.557 [INFO ] building task(2304639b-9065-4711-a4c7-ce1c22118dff_0001), apply: resolve-simulation-file-reader (EngineBuilder.scala:86)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6E400E2-2761-428E-AFF7-02CD266220F6}"/>
              </a:ext>
            </a:extLst>
          </p:cNvPr>
          <p:cNvSpPr/>
          <p:nvPr/>
        </p:nvSpPr>
        <p:spPr>
          <a:xfrm flipH="1">
            <a:off x="8056292" y="2083218"/>
            <a:ext cx="45719" cy="9144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348B07E-88F3-47CA-B3CE-8A317C46A700}"/>
              </a:ext>
            </a:extLst>
          </p:cNvPr>
          <p:cNvSpPr/>
          <p:nvPr/>
        </p:nvSpPr>
        <p:spPr>
          <a:xfrm>
            <a:off x="5131751" y="1607578"/>
            <a:ext cx="1944216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Search Keyword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546543-44BB-49B2-927B-92B1E5404036}"/>
              </a:ext>
            </a:extLst>
          </p:cNvPr>
          <p:cNvGrpSpPr/>
          <p:nvPr/>
        </p:nvGrpSpPr>
        <p:grpSpPr>
          <a:xfrm>
            <a:off x="6904460" y="1636832"/>
            <a:ext cx="161164" cy="161164"/>
            <a:chOff x="6647789" y="3759978"/>
            <a:chExt cx="180368" cy="180368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5408280-90DA-4FA4-A743-3D4BBF33C575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18" name="그래픽 17" descr="돋보기 윤곽선">
              <a:extLst>
                <a:ext uri="{FF2B5EF4-FFF2-40B4-BE49-F238E27FC236}">
                  <a16:creationId xmlns:a16="http://schemas.microsoft.com/office/drawing/2014/main" id="{6B96D682-D3AD-4AC1-8861-68AF1E98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2FBE51-5BEA-4A20-B434-ECF7E38BF25B}"/>
              </a:ext>
            </a:extLst>
          </p:cNvPr>
          <p:cNvSpPr/>
          <p:nvPr/>
        </p:nvSpPr>
        <p:spPr>
          <a:xfrm>
            <a:off x="7120584" y="1610028"/>
            <a:ext cx="432047" cy="211756"/>
          </a:xfrm>
          <a:prstGeom prst="roundRect">
            <a:avLst>
              <a:gd name="adj" fmla="val 2865"/>
            </a:avLst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&lt;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Prev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641F91B-FC45-4FF3-802C-37E404FEDFB9}"/>
              </a:ext>
            </a:extLst>
          </p:cNvPr>
          <p:cNvSpPr/>
          <p:nvPr/>
        </p:nvSpPr>
        <p:spPr>
          <a:xfrm>
            <a:off x="7598199" y="1610028"/>
            <a:ext cx="432047" cy="211756"/>
          </a:xfrm>
          <a:prstGeom prst="roundRect">
            <a:avLst>
              <a:gd name="adj" fmla="val 2865"/>
            </a:avLst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Next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&gt;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EE58E-5E34-430B-B756-6C6DE1950A19}"/>
              </a:ext>
            </a:extLst>
          </p:cNvPr>
          <p:cNvGrpSpPr/>
          <p:nvPr/>
        </p:nvGrpSpPr>
        <p:grpSpPr>
          <a:xfrm>
            <a:off x="7886033" y="1370217"/>
            <a:ext cx="141643" cy="141643"/>
            <a:chOff x="5528410" y="840015"/>
            <a:chExt cx="914400" cy="914401"/>
          </a:xfrm>
        </p:grpSpPr>
        <p:pic>
          <p:nvPicPr>
            <p:cNvPr id="22" name="그래픽 21" descr="최대화 윤곽선">
              <a:extLst>
                <a:ext uri="{FF2B5EF4-FFF2-40B4-BE49-F238E27FC236}">
                  <a16:creationId xmlns:a16="http://schemas.microsoft.com/office/drawing/2014/main" id="{2B82FFC7-3A0D-42E3-ACFE-B72EC948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28410" y="840015"/>
              <a:ext cx="914400" cy="914400"/>
            </a:xfrm>
            <a:prstGeom prst="rect">
              <a:avLst/>
            </a:prstGeom>
          </p:spPr>
        </p:pic>
        <p:pic>
          <p:nvPicPr>
            <p:cNvPr id="23" name="그래픽 22" descr="최대화 윤곽선">
              <a:extLst>
                <a:ext uri="{FF2B5EF4-FFF2-40B4-BE49-F238E27FC236}">
                  <a16:creationId xmlns:a16="http://schemas.microsoft.com/office/drawing/2014/main" id="{119E982D-9C1B-49FA-BA26-ECC44E8C0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5528410" y="840016"/>
              <a:ext cx="914400" cy="914400"/>
            </a:xfrm>
            <a:prstGeom prst="rect">
              <a:avLst/>
            </a:prstGeom>
          </p:spPr>
        </p:pic>
      </p:grpSp>
      <p:pic>
        <p:nvPicPr>
          <p:cNvPr id="24" name="그래픽 23" descr="다운로드 윤곽선">
            <a:extLst>
              <a:ext uri="{FF2B5EF4-FFF2-40B4-BE49-F238E27FC236}">
                <a16:creationId xmlns:a16="http://schemas.microsoft.com/office/drawing/2014/main" id="{F6990C48-A42E-4B91-B15C-7E07B5B99A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1558" y="1341177"/>
            <a:ext cx="207009" cy="207009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F046B87-0E21-4DD7-B1AC-EF0BFF902AE4}"/>
              </a:ext>
            </a:extLst>
          </p:cNvPr>
          <p:cNvCxnSpPr>
            <a:cxnSpLocks/>
          </p:cNvCxnSpPr>
          <p:nvPr/>
        </p:nvCxnSpPr>
        <p:spPr>
          <a:xfrm>
            <a:off x="7824758" y="1360522"/>
            <a:ext cx="0" cy="151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그래픽 4" descr="토글 단색으로 채워진">
            <a:extLst>
              <a:ext uri="{FF2B5EF4-FFF2-40B4-BE49-F238E27FC236}">
                <a16:creationId xmlns:a16="http://schemas.microsoft.com/office/drawing/2014/main" id="{934F1274-A94D-4F0D-91C4-97A97A57C5C2}"/>
              </a:ext>
            </a:extLst>
          </p:cNvPr>
          <p:cNvSpPr/>
          <p:nvPr/>
        </p:nvSpPr>
        <p:spPr>
          <a:xfrm>
            <a:off x="7314649" y="1402298"/>
            <a:ext cx="186883" cy="77868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542925 w 685800"/>
              <a:gd name="connsiteY7" fmla="*/ 228600 h 285750"/>
              <a:gd name="connsiteX8" fmla="*/ 457200 w 685800"/>
              <a:gd name="connsiteY8" fmla="*/ 142875 h 285750"/>
              <a:gd name="connsiteX9" fmla="*/ 542925 w 685800"/>
              <a:gd name="connsiteY9" fmla="*/ 57150 h 285750"/>
              <a:gd name="connsiteX10" fmla="*/ 628650 w 685800"/>
              <a:gd name="connsiteY10" fmla="*/ 142875 h 285750"/>
              <a:gd name="connsiteX11" fmla="*/ 54292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542925" y="228600"/>
                </a:moveTo>
                <a:cubicBezTo>
                  <a:pt x="495580" y="228600"/>
                  <a:pt x="457200" y="190220"/>
                  <a:pt x="457200" y="142875"/>
                </a:cubicBezTo>
                <a:cubicBezTo>
                  <a:pt x="457200" y="95530"/>
                  <a:pt x="495580" y="57150"/>
                  <a:pt x="542925" y="57150"/>
                </a:cubicBezTo>
                <a:cubicBezTo>
                  <a:pt x="590270" y="57150"/>
                  <a:pt x="628650" y="95530"/>
                  <a:pt x="628650" y="142875"/>
                </a:cubicBezTo>
                <a:cubicBezTo>
                  <a:pt x="628598" y="190198"/>
                  <a:pt x="590248" y="228548"/>
                  <a:pt x="542925" y="228600"/>
                </a:cubicBezTo>
                <a:close/>
              </a:path>
            </a:pathLst>
          </a:custGeom>
          <a:solidFill>
            <a:srgbClr val="00B05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F3F26A-79F2-4B3D-8A4F-E56CCF76584B}"/>
              </a:ext>
            </a:extLst>
          </p:cNvPr>
          <p:cNvSpPr txBox="1"/>
          <p:nvPr/>
        </p:nvSpPr>
        <p:spPr>
          <a:xfrm>
            <a:off x="6669140" y="1342083"/>
            <a:ext cx="6928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Auto Reload</a:t>
            </a:r>
            <a:endParaRPr lang="ko-KR" altLang="en-US" sz="700" dirty="0"/>
          </a:p>
        </p:txBody>
      </p:sp>
      <p:pic>
        <p:nvPicPr>
          <p:cNvPr id="28" name="그래픽 27" descr="새로 고침 윤곽선">
            <a:extLst>
              <a:ext uri="{FF2B5EF4-FFF2-40B4-BE49-F238E27FC236}">
                <a16:creationId xmlns:a16="http://schemas.microsoft.com/office/drawing/2014/main" id="{6F6C0847-E332-426B-B9B5-3E186A49D2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48513" y="1360460"/>
            <a:ext cx="170718" cy="170718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AAB1FFA-A67F-4550-B082-D559715E7702}"/>
              </a:ext>
            </a:extLst>
          </p:cNvPr>
          <p:cNvCxnSpPr>
            <a:cxnSpLocks/>
          </p:cNvCxnSpPr>
          <p:nvPr/>
        </p:nvCxnSpPr>
        <p:spPr>
          <a:xfrm>
            <a:off x="7548867" y="1361083"/>
            <a:ext cx="0" cy="151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4E17EFB-EC58-4C6C-9C56-B7347C7240B4}"/>
              </a:ext>
            </a:extLst>
          </p:cNvPr>
          <p:cNvGrpSpPr/>
          <p:nvPr/>
        </p:nvGrpSpPr>
        <p:grpSpPr>
          <a:xfrm>
            <a:off x="10347625" y="1807062"/>
            <a:ext cx="1526860" cy="650452"/>
            <a:chOff x="8320204" y="1607578"/>
            <a:chExt cx="1839898" cy="78380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F179985-7701-4C59-A85F-C39CEEC10AAF}"/>
                </a:ext>
              </a:extLst>
            </p:cNvPr>
            <p:cNvSpPr/>
            <p:nvPr/>
          </p:nvSpPr>
          <p:spPr>
            <a:xfrm>
              <a:off x="8379965" y="1863882"/>
              <a:ext cx="1518862" cy="52750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Engine Run Log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Engine Driver Log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DE0CD16-78A1-4674-9AC9-6F625967C807}"/>
                </a:ext>
              </a:extLst>
            </p:cNvPr>
            <p:cNvSpPr/>
            <p:nvPr/>
          </p:nvSpPr>
          <p:spPr>
            <a:xfrm>
              <a:off x="8320204" y="1607578"/>
              <a:ext cx="1839898" cy="2319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Engine Build Log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33" name="그래픽 32" descr="아래쪽 캐럿 단색으로 채워진">
              <a:extLst>
                <a:ext uri="{FF2B5EF4-FFF2-40B4-BE49-F238E27FC236}">
                  <a16:creationId xmlns:a16="http://schemas.microsoft.com/office/drawing/2014/main" id="{D4F12817-5E33-4A30-8A1A-8EFB59C1D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97582" y="1625732"/>
              <a:ext cx="195649" cy="195649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390B011-3C06-4956-A41B-F5F2C3BA1A21}"/>
                </a:ext>
              </a:extLst>
            </p:cNvPr>
            <p:cNvCxnSpPr>
              <a:cxnSpLocks/>
            </p:cNvCxnSpPr>
            <p:nvPr/>
          </p:nvCxnSpPr>
          <p:spPr>
            <a:xfrm>
              <a:off x="8379965" y="1841100"/>
              <a:ext cx="151326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BA2978C-4AE4-436B-B787-4AE0DDB0790B}"/>
              </a:ext>
            </a:extLst>
          </p:cNvPr>
          <p:cNvSpPr/>
          <p:nvPr/>
        </p:nvSpPr>
        <p:spPr>
          <a:xfrm>
            <a:off x="299700" y="1341440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7F7F7F"/>
                </a:solidFill>
              </a:rPr>
              <a:t>Data</a:t>
            </a:r>
            <a:endParaRPr lang="ko-KR" altLang="en-US" sz="900" dirty="0">
              <a:solidFill>
                <a:srgbClr val="7F7F7F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D4175C8-22C3-4242-9B59-8AC19F586CE1}"/>
              </a:ext>
            </a:extLst>
          </p:cNvPr>
          <p:cNvSpPr/>
          <p:nvPr/>
        </p:nvSpPr>
        <p:spPr>
          <a:xfrm>
            <a:off x="1066745" y="1341439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Log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DF39B17-4E27-4F11-B361-2606EC74C68A}"/>
              </a:ext>
            </a:extLst>
          </p:cNvPr>
          <p:cNvCxnSpPr/>
          <p:nvPr/>
        </p:nvCxnSpPr>
        <p:spPr>
          <a:xfrm>
            <a:off x="1227759" y="1514987"/>
            <a:ext cx="43204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27A5D0-ADD4-44BE-9CB8-899B362BBAB6}"/>
              </a:ext>
            </a:extLst>
          </p:cNvPr>
          <p:cNvSpPr/>
          <p:nvPr/>
        </p:nvSpPr>
        <p:spPr>
          <a:xfrm>
            <a:off x="1766284" y="1341438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Engine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3F92039-7ECF-42CF-B07B-743C0511DAC1}"/>
              </a:ext>
            </a:extLst>
          </p:cNvPr>
          <p:cNvSpPr/>
          <p:nvPr/>
        </p:nvSpPr>
        <p:spPr>
          <a:xfrm>
            <a:off x="132505" y="160437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699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7BD5334D-35AB-40C6-A53C-493D780DFFD0}"/>
              </a:ext>
            </a:extLst>
          </p:cNvPr>
          <p:cNvSpPr/>
          <p:nvPr/>
        </p:nvSpPr>
        <p:spPr>
          <a:xfrm>
            <a:off x="1246759" y="1097836"/>
            <a:ext cx="7716759" cy="2365161"/>
          </a:xfrm>
          <a:prstGeom prst="rect">
            <a:avLst/>
          </a:prstGeom>
          <a:solidFill>
            <a:schemeClr val="bg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48330F-BF9A-4B68-95D3-B79E707A1100}"/>
              </a:ext>
            </a:extLst>
          </p:cNvPr>
          <p:cNvSpPr txBox="1"/>
          <p:nvPr/>
        </p:nvSpPr>
        <p:spPr>
          <a:xfrm>
            <a:off x="247650" y="426601"/>
            <a:ext cx="3607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Aharoni" panose="020B0604020202020204" pitchFamily="2" charset="-79"/>
                <a:cs typeface="Aharoni" panose="020B0604020202020204" pitchFamily="2" charset="-79"/>
              </a:rPr>
              <a:t>PREVIEW LAYOUT</a:t>
            </a:r>
            <a:endParaRPr lang="ko-KR" altLang="en-US" sz="3200" dirty="0" err="1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E2A1194-5E70-4A49-BC3A-453D6F71723C}"/>
              </a:ext>
            </a:extLst>
          </p:cNvPr>
          <p:cNvCxnSpPr>
            <a:cxnSpLocks/>
          </p:cNvCxnSpPr>
          <p:nvPr/>
        </p:nvCxnSpPr>
        <p:spPr>
          <a:xfrm>
            <a:off x="1279069" y="1359145"/>
            <a:ext cx="765832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8147A17-5390-4B2C-8AC0-A84C7410FCAA}"/>
              </a:ext>
            </a:extLst>
          </p:cNvPr>
          <p:cNvGrpSpPr/>
          <p:nvPr/>
        </p:nvGrpSpPr>
        <p:grpSpPr>
          <a:xfrm>
            <a:off x="8762218" y="1170422"/>
            <a:ext cx="141643" cy="141643"/>
            <a:chOff x="5528410" y="840015"/>
            <a:chExt cx="914400" cy="914401"/>
          </a:xfrm>
        </p:grpSpPr>
        <p:pic>
          <p:nvPicPr>
            <p:cNvPr id="21" name="그래픽 20" descr="최대화 윤곽선">
              <a:extLst>
                <a:ext uri="{FF2B5EF4-FFF2-40B4-BE49-F238E27FC236}">
                  <a16:creationId xmlns:a16="http://schemas.microsoft.com/office/drawing/2014/main" id="{5A227BFC-2479-4A65-A969-EEAE01822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28410" y="840015"/>
              <a:ext cx="914400" cy="914400"/>
            </a:xfrm>
            <a:prstGeom prst="rect">
              <a:avLst/>
            </a:prstGeom>
          </p:spPr>
        </p:pic>
        <p:pic>
          <p:nvPicPr>
            <p:cNvPr id="22" name="그래픽 21" descr="최대화 윤곽선">
              <a:extLst>
                <a:ext uri="{FF2B5EF4-FFF2-40B4-BE49-F238E27FC236}">
                  <a16:creationId xmlns:a16="http://schemas.microsoft.com/office/drawing/2014/main" id="{5DDB6DCA-B149-4936-B786-64B37FA9E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5528410" y="840016"/>
              <a:ext cx="914400" cy="914400"/>
            </a:xfrm>
            <a:prstGeom prst="rect">
              <a:avLst/>
            </a:prstGeom>
          </p:spPr>
        </p:pic>
      </p:grpSp>
      <p:pic>
        <p:nvPicPr>
          <p:cNvPr id="23" name="그래픽 22" descr="다운로드 윤곽선">
            <a:extLst>
              <a:ext uri="{FF2B5EF4-FFF2-40B4-BE49-F238E27FC236}">
                <a16:creationId xmlns:a16="http://schemas.microsoft.com/office/drawing/2014/main" id="{E026CDE5-24EB-4D6D-B956-11192D4AA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9027" y="1458089"/>
            <a:ext cx="207009" cy="207009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64D2AB-1189-4F93-815E-4A05D5A1989C}"/>
              </a:ext>
            </a:extLst>
          </p:cNvPr>
          <p:cNvCxnSpPr>
            <a:cxnSpLocks/>
          </p:cNvCxnSpPr>
          <p:nvPr/>
        </p:nvCxnSpPr>
        <p:spPr>
          <a:xfrm>
            <a:off x="8700943" y="1160727"/>
            <a:ext cx="0" cy="151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6B725A-12CC-4389-B6AB-62A37C3A7532}"/>
              </a:ext>
            </a:extLst>
          </p:cNvPr>
          <p:cNvSpPr/>
          <p:nvPr/>
        </p:nvSpPr>
        <p:spPr>
          <a:xfrm>
            <a:off x="1220632" y="1167930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Data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DD2387E-61E1-44F9-AA8D-F1BF82FEDD08}"/>
              </a:ext>
            </a:extLst>
          </p:cNvPr>
          <p:cNvSpPr/>
          <p:nvPr/>
        </p:nvSpPr>
        <p:spPr>
          <a:xfrm>
            <a:off x="1987677" y="1167929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D5FB54B-2E50-472E-9510-525917B3F8CE}"/>
              </a:ext>
            </a:extLst>
          </p:cNvPr>
          <p:cNvCxnSpPr/>
          <p:nvPr/>
        </p:nvCxnSpPr>
        <p:spPr>
          <a:xfrm>
            <a:off x="1391044" y="1341477"/>
            <a:ext cx="43204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1D3C45-03EB-4C20-B218-D34CC2862C46}"/>
              </a:ext>
            </a:extLst>
          </p:cNvPr>
          <p:cNvSpPr/>
          <p:nvPr/>
        </p:nvSpPr>
        <p:spPr>
          <a:xfrm>
            <a:off x="2733334" y="1173190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Engine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6" name="그래픽 35">
            <a:extLst>
              <a:ext uri="{FF2B5EF4-FFF2-40B4-BE49-F238E27FC236}">
                <a16:creationId xmlns:a16="http://schemas.microsoft.com/office/drawing/2014/main" id="{C658365F-0AD9-43BF-8AE6-B325E22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2646" y="1160727"/>
            <a:ext cx="155163" cy="155163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E1664049-86DA-4D54-8036-B0D66DEBC1AD}"/>
              </a:ext>
            </a:extLst>
          </p:cNvPr>
          <p:cNvGrpSpPr/>
          <p:nvPr/>
        </p:nvGrpSpPr>
        <p:grpSpPr>
          <a:xfrm>
            <a:off x="8251926" y="1166146"/>
            <a:ext cx="151750" cy="132664"/>
            <a:chOff x="8892243" y="1259392"/>
            <a:chExt cx="211234" cy="18466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2248240-13FA-4AF1-97A9-683C5D1A3328}"/>
                </a:ext>
              </a:extLst>
            </p:cNvPr>
            <p:cNvSpPr/>
            <p:nvPr/>
          </p:nvSpPr>
          <p:spPr>
            <a:xfrm>
              <a:off x="8892243" y="1259392"/>
              <a:ext cx="96976" cy="184666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140F544-3F10-45F2-A504-1EE6F1785D84}"/>
                </a:ext>
              </a:extLst>
            </p:cNvPr>
            <p:cNvSpPr/>
            <p:nvPr/>
          </p:nvSpPr>
          <p:spPr>
            <a:xfrm>
              <a:off x="9006501" y="1259392"/>
              <a:ext cx="96976" cy="184666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2DEAB72-5D1C-4413-9F42-67EFD0B1AFEB}"/>
              </a:ext>
            </a:extLst>
          </p:cNvPr>
          <p:cNvSpPr/>
          <p:nvPr/>
        </p:nvSpPr>
        <p:spPr>
          <a:xfrm>
            <a:off x="1365277" y="1434930"/>
            <a:ext cx="7494349" cy="175599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41" name="그래픽 40" descr="닫기 윤곽선">
            <a:extLst>
              <a:ext uri="{FF2B5EF4-FFF2-40B4-BE49-F238E27FC236}">
                <a16:creationId xmlns:a16="http://schemas.microsoft.com/office/drawing/2014/main" id="{8523B7A7-EEE9-4A61-8D1A-369A4E3EE3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11598" y="1475872"/>
            <a:ext cx="180578" cy="180578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6CAA7BBF-41A9-40FB-BECB-061F02F95B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20386" y="1488579"/>
            <a:ext cx="155163" cy="15516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853182-2739-43D5-BE3E-3DD2F9AF8EC9}"/>
              </a:ext>
            </a:extLst>
          </p:cNvPr>
          <p:cNvSpPr/>
          <p:nvPr/>
        </p:nvSpPr>
        <p:spPr>
          <a:xfrm>
            <a:off x="1436098" y="1735966"/>
            <a:ext cx="7352707" cy="1406578"/>
          </a:xfrm>
          <a:prstGeom prst="rect">
            <a:avLst/>
          </a:prstGeom>
          <a:solidFill>
            <a:schemeClr val="bg2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결과 확인 영역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60E24E3-F664-4C03-AD40-BF4ECBEA564C}"/>
              </a:ext>
            </a:extLst>
          </p:cNvPr>
          <p:cNvGrpSpPr/>
          <p:nvPr/>
        </p:nvGrpSpPr>
        <p:grpSpPr>
          <a:xfrm>
            <a:off x="1436098" y="1486499"/>
            <a:ext cx="429645" cy="211748"/>
            <a:chOff x="397669" y="2230450"/>
            <a:chExt cx="429645" cy="21174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D1196E4-351D-4663-B2F5-C65CBD731B43}"/>
                </a:ext>
              </a:extLst>
            </p:cNvPr>
            <p:cNvGrpSpPr/>
            <p:nvPr/>
          </p:nvGrpSpPr>
          <p:grpSpPr>
            <a:xfrm>
              <a:off x="613221" y="2230450"/>
              <a:ext cx="214093" cy="211748"/>
              <a:chOff x="613221" y="2230450"/>
              <a:chExt cx="214093" cy="211748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A5E6F6EF-021C-4600-89AA-530281732B26}"/>
                  </a:ext>
                </a:extLst>
              </p:cNvPr>
              <p:cNvSpPr/>
              <p:nvPr/>
            </p:nvSpPr>
            <p:spPr>
              <a:xfrm>
                <a:off x="613221" y="2230450"/>
                <a:ext cx="214093" cy="211748"/>
              </a:xfrm>
              <a:prstGeom prst="rect">
                <a:avLst/>
              </a:prstGeom>
              <a:noFill/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50" name="그래픽 49">
                <a:extLst>
                  <a:ext uri="{FF2B5EF4-FFF2-40B4-BE49-F238E27FC236}">
                    <a16:creationId xmlns:a16="http://schemas.microsoft.com/office/drawing/2014/main" id="{0164DA34-1DCA-47F3-9524-19781591F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7570" y="2273628"/>
                <a:ext cx="125394" cy="125393"/>
              </a:xfrm>
              <a:prstGeom prst="rect">
                <a:avLst/>
              </a:prstGeom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B0E3547-4AEA-4615-BAF8-EB81B0691CE6}"/>
                </a:ext>
              </a:extLst>
            </p:cNvPr>
            <p:cNvGrpSpPr/>
            <p:nvPr/>
          </p:nvGrpSpPr>
          <p:grpSpPr>
            <a:xfrm>
              <a:off x="397669" y="2230450"/>
              <a:ext cx="214093" cy="211748"/>
              <a:chOff x="397669" y="2230450"/>
              <a:chExt cx="214093" cy="21174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B59EDC59-3406-4DE8-93D4-C97E1C791453}"/>
                  </a:ext>
                </a:extLst>
              </p:cNvPr>
              <p:cNvSpPr/>
              <p:nvPr/>
            </p:nvSpPr>
            <p:spPr>
              <a:xfrm>
                <a:off x="397669" y="2230450"/>
                <a:ext cx="214093" cy="2117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48" name="그래픽 47">
                <a:extLst>
                  <a:ext uri="{FF2B5EF4-FFF2-40B4-BE49-F238E27FC236}">
                    <a16:creationId xmlns:a16="http://schemas.microsoft.com/office/drawing/2014/main" id="{22E2F9C4-2B6C-468C-B1B3-8A80C17F8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9874" y="2281484"/>
                <a:ext cx="109682" cy="109681"/>
              </a:xfrm>
              <a:prstGeom prst="rect">
                <a:avLst/>
              </a:prstGeom>
            </p:spPr>
          </p:pic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59F598-E0E5-4277-9933-B60AC6D21919}"/>
              </a:ext>
            </a:extLst>
          </p:cNvPr>
          <p:cNvSpPr/>
          <p:nvPr/>
        </p:nvSpPr>
        <p:spPr>
          <a:xfrm>
            <a:off x="7200170" y="1488858"/>
            <a:ext cx="914400" cy="148165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세부 설정 영역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8008B03-A35A-4C8D-B842-9B26DF330E42}"/>
              </a:ext>
            </a:extLst>
          </p:cNvPr>
          <p:cNvSpPr/>
          <p:nvPr/>
        </p:nvSpPr>
        <p:spPr>
          <a:xfrm>
            <a:off x="1272886" y="3997536"/>
            <a:ext cx="7716759" cy="2365161"/>
          </a:xfrm>
          <a:prstGeom prst="rect">
            <a:avLst/>
          </a:prstGeom>
          <a:solidFill>
            <a:schemeClr val="bg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98D51C6-0AC8-42A0-B974-4616B05C8447}"/>
              </a:ext>
            </a:extLst>
          </p:cNvPr>
          <p:cNvCxnSpPr>
            <a:cxnSpLocks/>
          </p:cNvCxnSpPr>
          <p:nvPr/>
        </p:nvCxnSpPr>
        <p:spPr>
          <a:xfrm>
            <a:off x="1305196" y="4258845"/>
            <a:ext cx="765832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36816F2-87FF-4244-B79B-0523057A1EC9}"/>
              </a:ext>
            </a:extLst>
          </p:cNvPr>
          <p:cNvGrpSpPr/>
          <p:nvPr/>
        </p:nvGrpSpPr>
        <p:grpSpPr>
          <a:xfrm>
            <a:off x="8788345" y="4070122"/>
            <a:ext cx="141643" cy="141643"/>
            <a:chOff x="5528410" y="840015"/>
            <a:chExt cx="914400" cy="914401"/>
          </a:xfrm>
        </p:grpSpPr>
        <p:pic>
          <p:nvPicPr>
            <p:cNvPr id="57" name="그래픽 56" descr="최대화 윤곽선">
              <a:extLst>
                <a:ext uri="{FF2B5EF4-FFF2-40B4-BE49-F238E27FC236}">
                  <a16:creationId xmlns:a16="http://schemas.microsoft.com/office/drawing/2014/main" id="{D4751DE2-4DB5-419B-A1E3-C4EDD7EE1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28410" y="840015"/>
              <a:ext cx="914400" cy="914400"/>
            </a:xfrm>
            <a:prstGeom prst="rect">
              <a:avLst/>
            </a:prstGeom>
          </p:spPr>
        </p:pic>
        <p:pic>
          <p:nvPicPr>
            <p:cNvPr id="58" name="그래픽 57" descr="최대화 윤곽선">
              <a:extLst>
                <a:ext uri="{FF2B5EF4-FFF2-40B4-BE49-F238E27FC236}">
                  <a16:creationId xmlns:a16="http://schemas.microsoft.com/office/drawing/2014/main" id="{F1E81BC5-074A-4B78-9180-DF09FC682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5528410" y="840016"/>
              <a:ext cx="914400" cy="914400"/>
            </a:xfrm>
            <a:prstGeom prst="rect">
              <a:avLst/>
            </a:prstGeom>
          </p:spPr>
        </p:pic>
      </p:grpSp>
      <p:pic>
        <p:nvPicPr>
          <p:cNvPr id="59" name="그래픽 58" descr="다운로드 윤곽선">
            <a:extLst>
              <a:ext uri="{FF2B5EF4-FFF2-40B4-BE49-F238E27FC236}">
                <a16:creationId xmlns:a16="http://schemas.microsoft.com/office/drawing/2014/main" id="{46E56120-F68F-4CB7-AF10-C3A6C8EBE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1799" y="4369107"/>
            <a:ext cx="207009" cy="207009"/>
          </a:xfrm>
          <a:prstGeom prst="rect">
            <a:avLst/>
          </a:prstGeom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30A64CE-3D06-461F-8402-57C5ADBEB35E}"/>
              </a:ext>
            </a:extLst>
          </p:cNvPr>
          <p:cNvCxnSpPr>
            <a:cxnSpLocks/>
          </p:cNvCxnSpPr>
          <p:nvPr/>
        </p:nvCxnSpPr>
        <p:spPr>
          <a:xfrm>
            <a:off x="8727070" y="4060427"/>
            <a:ext cx="0" cy="151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2C4FCC8-A845-43C1-B0EA-15316825B6F6}"/>
              </a:ext>
            </a:extLst>
          </p:cNvPr>
          <p:cNvSpPr/>
          <p:nvPr/>
        </p:nvSpPr>
        <p:spPr>
          <a:xfrm>
            <a:off x="1246759" y="4067630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Data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C91DBA2-7B0C-4A0A-B6EA-50CBA3C8A71F}"/>
              </a:ext>
            </a:extLst>
          </p:cNvPr>
          <p:cNvSpPr/>
          <p:nvPr/>
        </p:nvSpPr>
        <p:spPr>
          <a:xfrm>
            <a:off x="2013804" y="4067629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B8D93CF-3A84-4AC5-B6C2-F572B2EAE994}"/>
              </a:ext>
            </a:extLst>
          </p:cNvPr>
          <p:cNvCxnSpPr/>
          <p:nvPr/>
        </p:nvCxnSpPr>
        <p:spPr>
          <a:xfrm>
            <a:off x="1417171" y="4241177"/>
            <a:ext cx="43204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F667C2E-0F7C-47B8-9FFE-CAB6A3278A07}"/>
              </a:ext>
            </a:extLst>
          </p:cNvPr>
          <p:cNvSpPr/>
          <p:nvPr/>
        </p:nvSpPr>
        <p:spPr>
          <a:xfrm>
            <a:off x="2759461" y="4072890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Engine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2" name="그래픽 71">
            <a:extLst>
              <a:ext uri="{FF2B5EF4-FFF2-40B4-BE49-F238E27FC236}">
                <a16:creationId xmlns:a16="http://schemas.microsoft.com/office/drawing/2014/main" id="{AC682927-B08E-48FF-B610-190E6BE1A6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8773" y="4060427"/>
            <a:ext cx="155163" cy="155163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052EED80-19BF-436A-BE65-D3DD71074D1B}"/>
              </a:ext>
            </a:extLst>
          </p:cNvPr>
          <p:cNvGrpSpPr/>
          <p:nvPr/>
        </p:nvGrpSpPr>
        <p:grpSpPr>
          <a:xfrm>
            <a:off x="8278053" y="4065846"/>
            <a:ext cx="151750" cy="132664"/>
            <a:chOff x="8892243" y="1259392"/>
            <a:chExt cx="211234" cy="184666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1EAF0BC-CC9C-4F94-A09F-C8A32D166B23}"/>
                </a:ext>
              </a:extLst>
            </p:cNvPr>
            <p:cNvSpPr/>
            <p:nvPr/>
          </p:nvSpPr>
          <p:spPr>
            <a:xfrm>
              <a:off x="8892243" y="1259392"/>
              <a:ext cx="96976" cy="184666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BFBC6C8-E1FD-4712-AA6C-4C04CF27110F}"/>
                </a:ext>
              </a:extLst>
            </p:cNvPr>
            <p:cNvSpPr/>
            <p:nvPr/>
          </p:nvSpPr>
          <p:spPr>
            <a:xfrm>
              <a:off x="9006501" y="1259392"/>
              <a:ext cx="96976" cy="184666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850D960-C113-42C6-8966-60FEF5BA36E1}"/>
              </a:ext>
            </a:extLst>
          </p:cNvPr>
          <p:cNvSpPr/>
          <p:nvPr/>
        </p:nvSpPr>
        <p:spPr>
          <a:xfrm>
            <a:off x="1391404" y="4334630"/>
            <a:ext cx="7494349" cy="175599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77" name="그래픽 76" descr="닫기 윤곽선">
            <a:extLst>
              <a:ext uri="{FF2B5EF4-FFF2-40B4-BE49-F238E27FC236}">
                <a16:creationId xmlns:a16="http://schemas.microsoft.com/office/drawing/2014/main" id="{3C2063A5-2EDF-4D89-A616-DF04DD32BB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7725" y="4375572"/>
            <a:ext cx="180578" cy="180578"/>
          </a:xfrm>
          <a:prstGeom prst="rect">
            <a:avLst/>
          </a:prstGeom>
        </p:spPr>
      </p:pic>
      <p:pic>
        <p:nvPicPr>
          <p:cNvPr id="78" name="그래픽 77">
            <a:extLst>
              <a:ext uri="{FF2B5EF4-FFF2-40B4-BE49-F238E27FC236}">
                <a16:creationId xmlns:a16="http://schemas.microsoft.com/office/drawing/2014/main" id="{20CC45C8-5CD0-4B4A-8806-21BB3D1157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46513" y="4388279"/>
            <a:ext cx="155163" cy="155163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4DDA2340-8186-4630-9703-C432FFCB1594}"/>
              </a:ext>
            </a:extLst>
          </p:cNvPr>
          <p:cNvSpPr/>
          <p:nvPr/>
        </p:nvSpPr>
        <p:spPr>
          <a:xfrm>
            <a:off x="1462225" y="4635666"/>
            <a:ext cx="4877615" cy="1406578"/>
          </a:xfrm>
          <a:prstGeom prst="rect">
            <a:avLst/>
          </a:prstGeom>
          <a:solidFill>
            <a:schemeClr val="bg2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결과 확인 영역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80AD310-493B-4DC2-A79A-D10313D75A90}"/>
              </a:ext>
            </a:extLst>
          </p:cNvPr>
          <p:cNvGrpSpPr/>
          <p:nvPr/>
        </p:nvGrpSpPr>
        <p:grpSpPr>
          <a:xfrm>
            <a:off x="1462225" y="4386199"/>
            <a:ext cx="429645" cy="211748"/>
            <a:chOff x="397669" y="2230450"/>
            <a:chExt cx="429645" cy="2117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8F14D9F-252E-43FD-AFFF-47C28D61BE33}"/>
                </a:ext>
              </a:extLst>
            </p:cNvPr>
            <p:cNvGrpSpPr/>
            <p:nvPr/>
          </p:nvGrpSpPr>
          <p:grpSpPr>
            <a:xfrm>
              <a:off x="613221" y="2230450"/>
              <a:ext cx="214093" cy="211748"/>
              <a:chOff x="613221" y="2230450"/>
              <a:chExt cx="214093" cy="211748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9B20C14-0D56-45CA-9B06-B713F3FD32AA}"/>
                  </a:ext>
                </a:extLst>
              </p:cNvPr>
              <p:cNvSpPr/>
              <p:nvPr/>
            </p:nvSpPr>
            <p:spPr>
              <a:xfrm>
                <a:off x="613221" y="2230450"/>
                <a:ext cx="214093" cy="211748"/>
              </a:xfrm>
              <a:prstGeom prst="rect">
                <a:avLst/>
              </a:prstGeom>
              <a:noFill/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86" name="그래픽 85">
                <a:extLst>
                  <a:ext uri="{FF2B5EF4-FFF2-40B4-BE49-F238E27FC236}">
                    <a16:creationId xmlns:a16="http://schemas.microsoft.com/office/drawing/2014/main" id="{09ED90D2-B478-4206-AA9C-B4B806DF9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7570" y="2273628"/>
                <a:ext cx="125394" cy="125393"/>
              </a:xfrm>
              <a:prstGeom prst="rect">
                <a:avLst/>
              </a:prstGeom>
            </p:spPr>
          </p:pic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F991C4E0-F803-4E6A-AA3C-303B86811BDB}"/>
                </a:ext>
              </a:extLst>
            </p:cNvPr>
            <p:cNvGrpSpPr/>
            <p:nvPr/>
          </p:nvGrpSpPr>
          <p:grpSpPr>
            <a:xfrm>
              <a:off x="397669" y="2230450"/>
              <a:ext cx="214093" cy="211748"/>
              <a:chOff x="397669" y="2230450"/>
              <a:chExt cx="214093" cy="211748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10507AC9-1787-466B-9070-0035F1622875}"/>
                  </a:ext>
                </a:extLst>
              </p:cNvPr>
              <p:cNvSpPr/>
              <p:nvPr/>
            </p:nvSpPr>
            <p:spPr>
              <a:xfrm>
                <a:off x="397669" y="2230450"/>
                <a:ext cx="214093" cy="2117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84" name="그래픽 83">
                <a:extLst>
                  <a:ext uri="{FF2B5EF4-FFF2-40B4-BE49-F238E27FC236}">
                    <a16:creationId xmlns:a16="http://schemas.microsoft.com/office/drawing/2014/main" id="{AA61ECE4-1A86-4E5D-A68A-61468FA168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9874" y="2281484"/>
                <a:ext cx="109682" cy="109681"/>
              </a:xfrm>
              <a:prstGeom prst="rect">
                <a:avLst/>
              </a:prstGeom>
            </p:spPr>
          </p:pic>
        </p:grp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803E4B4-AAFD-4F32-A642-198C7AFC5214}"/>
              </a:ext>
            </a:extLst>
          </p:cNvPr>
          <p:cNvSpPr/>
          <p:nvPr/>
        </p:nvSpPr>
        <p:spPr>
          <a:xfrm>
            <a:off x="6365967" y="4635666"/>
            <a:ext cx="2396153" cy="14065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세부정보 표시 영역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D63080C-F8B4-470A-999C-5D5C11A40897}"/>
              </a:ext>
            </a:extLst>
          </p:cNvPr>
          <p:cNvSpPr/>
          <p:nvPr/>
        </p:nvSpPr>
        <p:spPr>
          <a:xfrm>
            <a:off x="7226297" y="4388558"/>
            <a:ext cx="914400" cy="148165"/>
          </a:xfrm>
          <a:prstGeom prst="rect">
            <a:avLst/>
          </a:prstGeom>
          <a:solidFill>
            <a:srgbClr val="DEEBF7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세부 설정 영역</a:t>
            </a: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A8ED659D-5E8F-4009-8109-BEECEFE4820A}"/>
              </a:ext>
            </a:extLst>
          </p:cNvPr>
          <p:cNvCxnSpPr>
            <a:stCxn id="88" idx="2"/>
          </p:cNvCxnSpPr>
          <p:nvPr/>
        </p:nvCxnSpPr>
        <p:spPr>
          <a:xfrm>
            <a:off x="7683497" y="4536723"/>
            <a:ext cx="8346" cy="63725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5CE7E15-2222-4BA3-8709-DCEDADA14B4D}"/>
              </a:ext>
            </a:extLst>
          </p:cNvPr>
          <p:cNvSpPr txBox="1"/>
          <p:nvPr/>
        </p:nvSpPr>
        <p:spPr>
          <a:xfrm>
            <a:off x="7635132" y="4779190"/>
            <a:ext cx="5020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F02B46F-169D-4768-B886-A07D0E00E2AF}"/>
              </a:ext>
            </a:extLst>
          </p:cNvPr>
          <p:cNvCxnSpPr>
            <a:cxnSpLocks/>
          </p:cNvCxnSpPr>
          <p:nvPr/>
        </p:nvCxnSpPr>
        <p:spPr>
          <a:xfrm>
            <a:off x="1097756" y="1587017"/>
            <a:ext cx="338342" cy="0"/>
          </a:xfrm>
          <a:prstGeom prst="line">
            <a:avLst/>
          </a:prstGeom>
          <a:ln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0EBC055-6673-4EF2-A2DD-C277F335DB09}"/>
              </a:ext>
            </a:extLst>
          </p:cNvPr>
          <p:cNvSpPr txBox="1"/>
          <p:nvPr/>
        </p:nvSpPr>
        <p:spPr>
          <a:xfrm>
            <a:off x="383425" y="1386962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 조회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유형 선택</a:t>
            </a: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FD8623BE-C101-4697-9E73-45F2C755882A}"/>
              </a:ext>
            </a:extLst>
          </p:cNvPr>
          <p:cNvCxnSpPr>
            <a:cxnSpLocks/>
          </p:cNvCxnSpPr>
          <p:nvPr/>
        </p:nvCxnSpPr>
        <p:spPr>
          <a:xfrm flipV="1">
            <a:off x="2888429" y="1686343"/>
            <a:ext cx="0" cy="327495"/>
          </a:xfrm>
          <a:prstGeom prst="line">
            <a:avLst/>
          </a:prstGeom>
          <a:ln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D4BD6E92-6D07-43E0-9A7C-7C1FE3B9D4CE}"/>
              </a:ext>
            </a:extLst>
          </p:cNvPr>
          <p:cNvSpPr txBox="1"/>
          <p:nvPr/>
        </p:nvSpPr>
        <p:spPr>
          <a:xfrm>
            <a:off x="2532513" y="1986480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8900" indent="-88900" algn="l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limit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작성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(1000, 5000, 10000)</a:t>
            </a:r>
          </a:p>
          <a:p>
            <a:pPr marL="88900" indent="-88900" algn="l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페이징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처리</a:t>
            </a: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EAE3B9BD-5CAB-42B4-973A-B5CABD8F8059}"/>
              </a:ext>
            </a:extLst>
          </p:cNvPr>
          <p:cNvCxnSpPr>
            <a:cxnSpLocks/>
          </p:cNvCxnSpPr>
          <p:nvPr/>
        </p:nvCxnSpPr>
        <p:spPr>
          <a:xfrm flipH="1" flipV="1">
            <a:off x="8493870" y="1674521"/>
            <a:ext cx="778486" cy="363630"/>
          </a:xfrm>
          <a:prstGeom prst="line">
            <a:avLst/>
          </a:prstGeom>
          <a:ln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974045C1-263F-4F48-AD83-9AC217CB4376}"/>
              </a:ext>
            </a:extLst>
          </p:cNvPr>
          <p:cNvSpPr txBox="1"/>
          <p:nvPr/>
        </p:nvSpPr>
        <p:spPr>
          <a:xfrm>
            <a:off x="9272356" y="1915040"/>
            <a:ext cx="2916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Report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결과 추가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6213" indent="-176213" algn="l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조회한 시점의 결과값을 레포트에 복사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84B3888-BAC9-4DFC-B8CC-C5DA8CF7CE30}"/>
              </a:ext>
            </a:extLst>
          </p:cNvPr>
          <p:cNvSpPr txBox="1"/>
          <p:nvPr/>
        </p:nvSpPr>
        <p:spPr>
          <a:xfrm>
            <a:off x="8718278" y="85194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최대화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최대화시 최소화 버튼으로 변경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F8DE0CA-17E9-4C28-9741-45AB2115EB8E}"/>
              </a:ext>
            </a:extLst>
          </p:cNvPr>
          <p:cNvSpPr txBox="1"/>
          <p:nvPr/>
        </p:nvSpPr>
        <p:spPr>
          <a:xfrm>
            <a:off x="8149230" y="859165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AB6894E-7963-43C5-A281-C71E2DA1E8C2}"/>
              </a:ext>
            </a:extLst>
          </p:cNvPr>
          <p:cNvSpPr txBox="1"/>
          <p:nvPr/>
        </p:nvSpPr>
        <p:spPr>
          <a:xfrm>
            <a:off x="3603681" y="498401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단일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결과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C307577-3FD8-482E-B3FE-63A26F6B4A13}"/>
              </a:ext>
            </a:extLst>
          </p:cNvPr>
          <p:cNvGrpSpPr/>
          <p:nvPr/>
        </p:nvGrpSpPr>
        <p:grpSpPr>
          <a:xfrm>
            <a:off x="1824310" y="1499684"/>
            <a:ext cx="1991070" cy="200055"/>
            <a:chOff x="1552941" y="1313916"/>
            <a:chExt cx="1991070" cy="20005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907C79-436C-43B8-B45D-636A909476E3}"/>
                </a:ext>
              </a:extLst>
            </p:cNvPr>
            <p:cNvSpPr txBox="1"/>
            <p:nvPr/>
          </p:nvSpPr>
          <p:spPr>
            <a:xfrm>
              <a:off x="1552941" y="1313916"/>
              <a:ext cx="63671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Row</a:t>
              </a:r>
              <a:r>
                <a:rPr lang="ko-KR" altLang="en-US" sz="700" dirty="0"/>
                <a:t> </a:t>
              </a:r>
              <a:r>
                <a:rPr lang="en-US" altLang="ko-KR" sz="700" dirty="0"/>
                <a:t>Count</a:t>
              </a:r>
              <a:endParaRPr lang="ko-KR" altLang="en-US" sz="7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7DCE1C-B33A-4B41-9771-F7E49179DAB1}"/>
                </a:ext>
              </a:extLst>
            </p:cNvPr>
            <p:cNvSpPr txBox="1"/>
            <p:nvPr/>
          </p:nvSpPr>
          <p:spPr>
            <a:xfrm>
              <a:off x="2607536" y="1313916"/>
              <a:ext cx="93647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page</a:t>
              </a:r>
              <a:r>
                <a:rPr lang="ko-KR" altLang="en-US" sz="700" dirty="0"/>
                <a:t> </a:t>
              </a:r>
              <a:r>
                <a:rPr lang="en-US" altLang="ko-KR" sz="700" dirty="0"/>
                <a:t>&lt;</a:t>
              </a:r>
              <a:r>
                <a:rPr lang="ko-KR" altLang="en-US" sz="700" dirty="0"/>
                <a:t>      </a:t>
              </a:r>
              <a:r>
                <a:rPr lang="en-US" altLang="ko-KR" sz="700" dirty="0"/>
                <a:t>/ 10 &gt;</a:t>
              </a:r>
              <a:endParaRPr lang="ko-KR" altLang="en-US" sz="700" dirty="0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9F65E15-6169-459F-BACE-3680DF89220E}"/>
                </a:ext>
              </a:extLst>
            </p:cNvPr>
            <p:cNvSpPr/>
            <p:nvPr/>
          </p:nvSpPr>
          <p:spPr>
            <a:xfrm>
              <a:off x="2174320" y="1330037"/>
              <a:ext cx="361447" cy="16781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100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4C2F078-88FA-4257-95A7-FFA35F61B9AB}"/>
                </a:ext>
              </a:extLst>
            </p:cNvPr>
            <p:cNvSpPr/>
            <p:nvPr/>
          </p:nvSpPr>
          <p:spPr>
            <a:xfrm>
              <a:off x="3011138" y="1330037"/>
              <a:ext cx="151309" cy="16781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CBA4CF7-D6A4-4A6C-8BDC-A0B6C0AE185A}"/>
              </a:ext>
            </a:extLst>
          </p:cNvPr>
          <p:cNvGrpSpPr/>
          <p:nvPr/>
        </p:nvGrpSpPr>
        <p:grpSpPr>
          <a:xfrm>
            <a:off x="1850437" y="4399384"/>
            <a:ext cx="1991070" cy="200055"/>
            <a:chOff x="1552941" y="1313916"/>
            <a:chExt cx="1991070" cy="20005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3206D41-F32C-4869-8427-612A4EED3EB3}"/>
                </a:ext>
              </a:extLst>
            </p:cNvPr>
            <p:cNvSpPr txBox="1"/>
            <p:nvPr/>
          </p:nvSpPr>
          <p:spPr>
            <a:xfrm>
              <a:off x="1552941" y="1313916"/>
              <a:ext cx="63671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Row</a:t>
              </a:r>
              <a:r>
                <a:rPr lang="ko-KR" altLang="en-US" sz="700" dirty="0"/>
                <a:t> </a:t>
              </a:r>
              <a:r>
                <a:rPr lang="en-US" altLang="ko-KR" sz="700" dirty="0"/>
                <a:t>Count</a:t>
              </a:r>
              <a:endParaRPr lang="ko-KR" altLang="en-US" sz="7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231E807-C178-4B73-A560-0F831FC2EFB3}"/>
                </a:ext>
              </a:extLst>
            </p:cNvPr>
            <p:cNvSpPr txBox="1"/>
            <p:nvPr/>
          </p:nvSpPr>
          <p:spPr>
            <a:xfrm>
              <a:off x="2607536" y="1313916"/>
              <a:ext cx="93647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page</a:t>
              </a:r>
              <a:r>
                <a:rPr lang="ko-KR" altLang="en-US" sz="700" dirty="0"/>
                <a:t> </a:t>
              </a:r>
              <a:r>
                <a:rPr lang="en-US" altLang="ko-KR" sz="700" dirty="0"/>
                <a:t>&lt;</a:t>
              </a:r>
              <a:r>
                <a:rPr lang="ko-KR" altLang="en-US" sz="700" dirty="0"/>
                <a:t>      </a:t>
              </a:r>
              <a:r>
                <a:rPr lang="en-US" altLang="ko-KR" sz="700" dirty="0"/>
                <a:t>/ 10 &gt;</a:t>
              </a:r>
              <a:endParaRPr lang="ko-KR" altLang="en-US" sz="700" dirty="0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D06024F1-AF4E-4785-AB3F-E491140CFA34}"/>
                </a:ext>
              </a:extLst>
            </p:cNvPr>
            <p:cNvSpPr/>
            <p:nvPr/>
          </p:nvSpPr>
          <p:spPr>
            <a:xfrm>
              <a:off x="2174320" y="1330037"/>
              <a:ext cx="361447" cy="16781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100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BC500646-2AB5-42DB-AF44-5A9801F3C901}"/>
                </a:ext>
              </a:extLst>
            </p:cNvPr>
            <p:cNvSpPr/>
            <p:nvPr/>
          </p:nvSpPr>
          <p:spPr>
            <a:xfrm>
              <a:off x="3011138" y="1330037"/>
              <a:ext cx="151309" cy="16781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AD94ACB-AC36-4274-A954-8FEB683A4D60}"/>
              </a:ext>
            </a:extLst>
          </p:cNvPr>
          <p:cNvSpPr/>
          <p:nvPr/>
        </p:nvSpPr>
        <p:spPr>
          <a:xfrm rot="10800000">
            <a:off x="2740334" y="1580696"/>
            <a:ext cx="46598" cy="45719"/>
          </a:xfrm>
          <a:prstGeom prst="triangl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89" name="이등변 삼각형 88">
            <a:extLst>
              <a:ext uri="{FF2B5EF4-FFF2-40B4-BE49-F238E27FC236}">
                <a16:creationId xmlns:a16="http://schemas.microsoft.com/office/drawing/2014/main" id="{49790A3C-F0E7-435F-BC43-1B2F3AB357A2}"/>
              </a:ext>
            </a:extLst>
          </p:cNvPr>
          <p:cNvSpPr/>
          <p:nvPr/>
        </p:nvSpPr>
        <p:spPr>
          <a:xfrm rot="10800000">
            <a:off x="2777841" y="4476551"/>
            <a:ext cx="46598" cy="45719"/>
          </a:xfrm>
          <a:prstGeom prst="triangl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400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48330F-BF9A-4B68-95D3-B79E707A1100}"/>
              </a:ext>
            </a:extLst>
          </p:cNvPr>
          <p:cNvSpPr txBox="1"/>
          <p:nvPr/>
        </p:nvSpPr>
        <p:spPr>
          <a:xfrm>
            <a:off x="247650" y="426601"/>
            <a:ext cx="3607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Aharoni" panose="020B0604020202020204" pitchFamily="2" charset="-79"/>
                <a:cs typeface="Aharoni" panose="020B0604020202020204" pitchFamily="2" charset="-79"/>
              </a:rPr>
              <a:t>PREVIEW LAYOUT</a:t>
            </a:r>
            <a:endParaRPr lang="ko-KR" altLang="en-US" sz="3200" dirty="0" err="1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7189B93-98E4-455A-A4D9-01B44A3A929A}"/>
              </a:ext>
            </a:extLst>
          </p:cNvPr>
          <p:cNvSpPr txBox="1"/>
          <p:nvPr/>
        </p:nvSpPr>
        <p:spPr>
          <a:xfrm>
            <a:off x="8094142" y="876337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 비교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CD98100-C3E3-478D-A4C1-EF3E740C47EB}"/>
              </a:ext>
            </a:extLst>
          </p:cNvPr>
          <p:cNvSpPr txBox="1"/>
          <p:nvPr/>
        </p:nvSpPr>
        <p:spPr>
          <a:xfrm>
            <a:off x="7255161" y="876337"/>
            <a:ext cx="976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 화면 분할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AB6894E-7963-43C5-A281-C71E2DA1E8C2}"/>
              </a:ext>
            </a:extLst>
          </p:cNvPr>
          <p:cNvSpPr txBox="1"/>
          <p:nvPr/>
        </p:nvSpPr>
        <p:spPr>
          <a:xfrm>
            <a:off x="3603681" y="498401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다중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결과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85BF163-3F51-497E-BED9-F6F59AF10F0B}"/>
              </a:ext>
            </a:extLst>
          </p:cNvPr>
          <p:cNvSpPr/>
          <p:nvPr/>
        </p:nvSpPr>
        <p:spPr>
          <a:xfrm>
            <a:off x="1243627" y="1096183"/>
            <a:ext cx="7716759" cy="2273817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FF000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78403B44-9008-46FB-B7AC-20AED74B879D}"/>
              </a:ext>
            </a:extLst>
          </p:cNvPr>
          <p:cNvCxnSpPr>
            <a:cxnSpLocks/>
          </p:cNvCxnSpPr>
          <p:nvPr/>
        </p:nvCxnSpPr>
        <p:spPr>
          <a:xfrm>
            <a:off x="1249311" y="1340321"/>
            <a:ext cx="765832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EA2FC49C-D97C-4009-B6E9-61A3750F3C33}"/>
              </a:ext>
            </a:extLst>
          </p:cNvPr>
          <p:cNvGrpSpPr/>
          <p:nvPr/>
        </p:nvGrpSpPr>
        <p:grpSpPr>
          <a:xfrm>
            <a:off x="8732460" y="1151598"/>
            <a:ext cx="141643" cy="141643"/>
            <a:chOff x="5528410" y="840015"/>
            <a:chExt cx="914400" cy="914401"/>
          </a:xfrm>
        </p:grpSpPr>
        <p:pic>
          <p:nvPicPr>
            <p:cNvPr id="160" name="그래픽 159" descr="최대화 윤곽선">
              <a:extLst>
                <a:ext uri="{FF2B5EF4-FFF2-40B4-BE49-F238E27FC236}">
                  <a16:creationId xmlns:a16="http://schemas.microsoft.com/office/drawing/2014/main" id="{252E02C4-4065-4E3A-B87A-F44543AFD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28410" y="840015"/>
              <a:ext cx="914400" cy="914400"/>
            </a:xfrm>
            <a:prstGeom prst="rect">
              <a:avLst/>
            </a:prstGeom>
          </p:spPr>
        </p:pic>
        <p:pic>
          <p:nvPicPr>
            <p:cNvPr id="161" name="그래픽 160" descr="최대화 윤곽선">
              <a:extLst>
                <a:ext uri="{FF2B5EF4-FFF2-40B4-BE49-F238E27FC236}">
                  <a16:creationId xmlns:a16="http://schemas.microsoft.com/office/drawing/2014/main" id="{41131707-4C3B-4B63-85F9-D3F6108F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5528410" y="840016"/>
              <a:ext cx="914400" cy="914400"/>
            </a:xfrm>
            <a:prstGeom prst="rect">
              <a:avLst/>
            </a:prstGeom>
          </p:spPr>
        </p:pic>
      </p:grpSp>
      <p:pic>
        <p:nvPicPr>
          <p:cNvPr id="162" name="그래픽 161" descr="다운로드 윤곽선">
            <a:extLst>
              <a:ext uri="{FF2B5EF4-FFF2-40B4-BE49-F238E27FC236}">
                <a16:creationId xmlns:a16="http://schemas.microsoft.com/office/drawing/2014/main" id="{321F57E5-BCC7-422E-A244-A648993B6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9491" y="1469317"/>
            <a:ext cx="207009" cy="207009"/>
          </a:xfrm>
          <a:prstGeom prst="rect">
            <a:avLst/>
          </a:prstGeom>
        </p:spPr>
      </p:pic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0B4A6C62-2291-428E-AAEA-64CCE436DD28}"/>
              </a:ext>
            </a:extLst>
          </p:cNvPr>
          <p:cNvCxnSpPr>
            <a:cxnSpLocks/>
          </p:cNvCxnSpPr>
          <p:nvPr/>
        </p:nvCxnSpPr>
        <p:spPr>
          <a:xfrm>
            <a:off x="8671185" y="1141903"/>
            <a:ext cx="0" cy="151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6DA5D929-F183-428D-B291-4BD0CBA09064}"/>
              </a:ext>
            </a:extLst>
          </p:cNvPr>
          <p:cNvSpPr/>
          <p:nvPr/>
        </p:nvSpPr>
        <p:spPr>
          <a:xfrm>
            <a:off x="1190874" y="1149106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Data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22F4545-C974-418C-BEF6-4F026D6556D4}"/>
              </a:ext>
            </a:extLst>
          </p:cNvPr>
          <p:cNvSpPr/>
          <p:nvPr/>
        </p:nvSpPr>
        <p:spPr>
          <a:xfrm>
            <a:off x="1957919" y="1149105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038F57D4-41E1-40FF-A17C-28FDCC7B3D1B}"/>
              </a:ext>
            </a:extLst>
          </p:cNvPr>
          <p:cNvCxnSpPr/>
          <p:nvPr/>
        </p:nvCxnSpPr>
        <p:spPr>
          <a:xfrm>
            <a:off x="1361286" y="1322653"/>
            <a:ext cx="43204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F87EAE7-5917-4BB5-B4F0-249C4DE540A5}"/>
              </a:ext>
            </a:extLst>
          </p:cNvPr>
          <p:cNvSpPr/>
          <p:nvPr/>
        </p:nvSpPr>
        <p:spPr>
          <a:xfrm>
            <a:off x="2703576" y="1154366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Engine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5" name="그래픽 174">
            <a:extLst>
              <a:ext uri="{FF2B5EF4-FFF2-40B4-BE49-F238E27FC236}">
                <a16:creationId xmlns:a16="http://schemas.microsoft.com/office/drawing/2014/main" id="{5B34AFB6-E029-40CD-B7CC-79861F346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62888" y="1141903"/>
            <a:ext cx="155163" cy="155163"/>
          </a:xfrm>
          <a:prstGeom prst="rect">
            <a:avLst/>
          </a:prstGeom>
        </p:spPr>
      </p:pic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9449057B-2442-4640-9CA1-38C6903D7544}"/>
              </a:ext>
            </a:extLst>
          </p:cNvPr>
          <p:cNvGrpSpPr/>
          <p:nvPr/>
        </p:nvGrpSpPr>
        <p:grpSpPr>
          <a:xfrm>
            <a:off x="8222168" y="1147322"/>
            <a:ext cx="151750" cy="132664"/>
            <a:chOff x="8892243" y="1259392"/>
            <a:chExt cx="211234" cy="184666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B33BF3B0-63F6-4A1C-A670-3E77523DB06F}"/>
                </a:ext>
              </a:extLst>
            </p:cNvPr>
            <p:cNvSpPr/>
            <p:nvPr/>
          </p:nvSpPr>
          <p:spPr>
            <a:xfrm>
              <a:off x="8892243" y="1259392"/>
              <a:ext cx="96976" cy="184666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59B25011-32A6-44D3-8505-890094B86858}"/>
                </a:ext>
              </a:extLst>
            </p:cNvPr>
            <p:cNvSpPr/>
            <p:nvPr/>
          </p:nvSpPr>
          <p:spPr>
            <a:xfrm>
              <a:off x="9006501" y="1259392"/>
              <a:ext cx="96976" cy="184666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CEDECFF-B351-4986-B68F-8BB50068C06C}"/>
              </a:ext>
            </a:extLst>
          </p:cNvPr>
          <p:cNvSpPr/>
          <p:nvPr/>
        </p:nvSpPr>
        <p:spPr>
          <a:xfrm>
            <a:off x="5144208" y="1416106"/>
            <a:ext cx="3729895" cy="1715533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BCA2873-1799-43D7-B53A-A5EA4837E940}"/>
              </a:ext>
            </a:extLst>
          </p:cNvPr>
          <p:cNvSpPr/>
          <p:nvPr/>
        </p:nvSpPr>
        <p:spPr>
          <a:xfrm>
            <a:off x="1335519" y="1416106"/>
            <a:ext cx="3729895" cy="1715533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81" name="그래픽 180" descr="닫기 윤곽선">
            <a:extLst>
              <a:ext uri="{FF2B5EF4-FFF2-40B4-BE49-F238E27FC236}">
                <a16:creationId xmlns:a16="http://schemas.microsoft.com/office/drawing/2014/main" id="{737D8684-A0B6-4645-BCC9-D625221152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28438" y="1474568"/>
            <a:ext cx="180578" cy="180578"/>
          </a:xfrm>
          <a:prstGeom prst="rect">
            <a:avLst/>
          </a:prstGeom>
        </p:spPr>
      </p:pic>
      <p:pic>
        <p:nvPicPr>
          <p:cNvPr id="182" name="그래픽 181" descr="닫기 윤곽선">
            <a:extLst>
              <a:ext uri="{FF2B5EF4-FFF2-40B4-BE49-F238E27FC236}">
                <a16:creationId xmlns:a16="http://schemas.microsoft.com/office/drawing/2014/main" id="{A60ED434-015C-486F-B50B-F312D8C0EC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67400" y="1473783"/>
            <a:ext cx="180578" cy="180578"/>
          </a:xfrm>
          <a:prstGeom prst="rect">
            <a:avLst/>
          </a:prstGeom>
        </p:spPr>
      </p:pic>
      <p:pic>
        <p:nvPicPr>
          <p:cNvPr id="183" name="그래픽 182">
            <a:extLst>
              <a:ext uri="{FF2B5EF4-FFF2-40B4-BE49-F238E27FC236}">
                <a16:creationId xmlns:a16="http://schemas.microsoft.com/office/drawing/2014/main" id="{E432C007-C5A8-4789-8302-3B17A0068B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7226" y="1487276"/>
            <a:ext cx="155163" cy="155163"/>
          </a:xfrm>
          <a:prstGeom prst="rect">
            <a:avLst/>
          </a:prstGeom>
        </p:spPr>
      </p:pic>
      <p:pic>
        <p:nvPicPr>
          <p:cNvPr id="184" name="그래픽 183">
            <a:extLst>
              <a:ext uri="{FF2B5EF4-FFF2-40B4-BE49-F238E27FC236}">
                <a16:creationId xmlns:a16="http://schemas.microsoft.com/office/drawing/2014/main" id="{A980A4A3-277F-4091-9EE6-E5D5EB061B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1746" y="1486491"/>
            <a:ext cx="155163" cy="155163"/>
          </a:xfrm>
          <a:prstGeom prst="rect">
            <a:avLst/>
          </a:prstGeom>
        </p:spPr>
      </p:pic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71986768-3616-437D-B601-E8FFB49AE652}"/>
              </a:ext>
            </a:extLst>
          </p:cNvPr>
          <p:cNvSpPr/>
          <p:nvPr/>
        </p:nvSpPr>
        <p:spPr>
          <a:xfrm>
            <a:off x="1379753" y="1731431"/>
            <a:ext cx="3641426" cy="13398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/>
              <a:t>#1</a:t>
            </a:r>
            <a:endParaRPr lang="ko-KR" altLang="en-US" b="1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CB1FA56-804F-4952-800D-00F84C36B62A}"/>
              </a:ext>
            </a:extLst>
          </p:cNvPr>
          <p:cNvSpPr/>
          <p:nvPr/>
        </p:nvSpPr>
        <p:spPr>
          <a:xfrm>
            <a:off x="5188442" y="1731431"/>
            <a:ext cx="3641426" cy="13398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/>
              <a:t>#2</a:t>
            </a:r>
            <a:endParaRPr lang="ko-KR" altLang="en-US" b="1" dirty="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6D37B60-F323-415A-B5B3-2E0F865B4674}"/>
              </a:ext>
            </a:extLst>
          </p:cNvPr>
          <p:cNvSpPr/>
          <p:nvPr/>
        </p:nvSpPr>
        <p:spPr>
          <a:xfrm>
            <a:off x="1243627" y="3555273"/>
            <a:ext cx="7716759" cy="3207868"/>
          </a:xfrm>
          <a:prstGeom prst="rect">
            <a:avLst/>
          </a:prstGeom>
          <a:solidFill>
            <a:schemeClr val="bg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0607249D-A0EC-4A25-9888-532851C7C11A}"/>
              </a:ext>
            </a:extLst>
          </p:cNvPr>
          <p:cNvCxnSpPr>
            <a:cxnSpLocks/>
          </p:cNvCxnSpPr>
          <p:nvPr/>
        </p:nvCxnSpPr>
        <p:spPr>
          <a:xfrm>
            <a:off x="1249311" y="3799411"/>
            <a:ext cx="765832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0E8BC348-1783-4BA8-99F0-D7523A5AAF33}"/>
              </a:ext>
            </a:extLst>
          </p:cNvPr>
          <p:cNvGrpSpPr/>
          <p:nvPr/>
        </p:nvGrpSpPr>
        <p:grpSpPr>
          <a:xfrm>
            <a:off x="8732460" y="3610688"/>
            <a:ext cx="141643" cy="141643"/>
            <a:chOff x="5528410" y="840015"/>
            <a:chExt cx="914400" cy="914401"/>
          </a:xfrm>
        </p:grpSpPr>
        <p:pic>
          <p:nvPicPr>
            <p:cNvPr id="196" name="그래픽 195" descr="최대화 윤곽선">
              <a:extLst>
                <a:ext uri="{FF2B5EF4-FFF2-40B4-BE49-F238E27FC236}">
                  <a16:creationId xmlns:a16="http://schemas.microsoft.com/office/drawing/2014/main" id="{204C6BF4-1EE0-4E3B-9272-108F7E978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28410" y="840015"/>
              <a:ext cx="914400" cy="914400"/>
            </a:xfrm>
            <a:prstGeom prst="rect">
              <a:avLst/>
            </a:prstGeom>
          </p:spPr>
        </p:pic>
        <p:pic>
          <p:nvPicPr>
            <p:cNvPr id="197" name="그래픽 196" descr="최대화 윤곽선">
              <a:extLst>
                <a:ext uri="{FF2B5EF4-FFF2-40B4-BE49-F238E27FC236}">
                  <a16:creationId xmlns:a16="http://schemas.microsoft.com/office/drawing/2014/main" id="{5D7AC88D-8FAC-4AA8-9696-D3D1C68CD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5528410" y="840016"/>
              <a:ext cx="914400" cy="914400"/>
            </a:xfrm>
            <a:prstGeom prst="rect">
              <a:avLst/>
            </a:prstGeom>
          </p:spPr>
        </p:pic>
      </p:grp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5A76BC3C-5B3F-4E2A-824F-981E7F104358}"/>
              </a:ext>
            </a:extLst>
          </p:cNvPr>
          <p:cNvCxnSpPr>
            <a:cxnSpLocks/>
          </p:cNvCxnSpPr>
          <p:nvPr/>
        </p:nvCxnSpPr>
        <p:spPr>
          <a:xfrm>
            <a:off x="8671185" y="3600993"/>
            <a:ext cx="0" cy="151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611E5AC-94EB-4E05-8CD1-F25D4F71ECDA}"/>
              </a:ext>
            </a:extLst>
          </p:cNvPr>
          <p:cNvSpPr/>
          <p:nvPr/>
        </p:nvSpPr>
        <p:spPr>
          <a:xfrm>
            <a:off x="1190874" y="3608196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Data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B1323E4-E5C8-4525-8C9E-E8628D5A15AC}"/>
              </a:ext>
            </a:extLst>
          </p:cNvPr>
          <p:cNvSpPr/>
          <p:nvPr/>
        </p:nvSpPr>
        <p:spPr>
          <a:xfrm>
            <a:off x="1957919" y="3608195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5576D749-8D34-4486-8682-AE6298D8F95C}"/>
              </a:ext>
            </a:extLst>
          </p:cNvPr>
          <p:cNvCxnSpPr/>
          <p:nvPr/>
        </p:nvCxnSpPr>
        <p:spPr>
          <a:xfrm>
            <a:off x="1361286" y="3781743"/>
            <a:ext cx="43204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AE42B5AF-B193-46B7-A051-B3E291A2C680}"/>
              </a:ext>
            </a:extLst>
          </p:cNvPr>
          <p:cNvSpPr/>
          <p:nvPr/>
        </p:nvSpPr>
        <p:spPr>
          <a:xfrm>
            <a:off x="2703576" y="3613456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Engine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1" name="그래픽 210">
            <a:extLst>
              <a:ext uri="{FF2B5EF4-FFF2-40B4-BE49-F238E27FC236}">
                <a16:creationId xmlns:a16="http://schemas.microsoft.com/office/drawing/2014/main" id="{C6C4C477-54B3-4A7A-85DE-3571A7B591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62888" y="3600993"/>
            <a:ext cx="155163" cy="155163"/>
          </a:xfrm>
          <a:prstGeom prst="rect">
            <a:avLst/>
          </a:prstGeom>
        </p:spPr>
      </p:pic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33B7DD0D-7633-4988-9590-0244CADC91B8}"/>
              </a:ext>
            </a:extLst>
          </p:cNvPr>
          <p:cNvGrpSpPr/>
          <p:nvPr/>
        </p:nvGrpSpPr>
        <p:grpSpPr>
          <a:xfrm>
            <a:off x="8222168" y="3606412"/>
            <a:ext cx="151750" cy="132664"/>
            <a:chOff x="8892243" y="1259392"/>
            <a:chExt cx="211234" cy="184666"/>
          </a:xfrm>
        </p:grpSpPr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F8F7D592-1F84-4DB8-BC0D-8FF27E2946B6}"/>
                </a:ext>
              </a:extLst>
            </p:cNvPr>
            <p:cNvSpPr/>
            <p:nvPr/>
          </p:nvSpPr>
          <p:spPr>
            <a:xfrm>
              <a:off x="8892243" y="1259392"/>
              <a:ext cx="96976" cy="184666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CFCFB67-93BF-44C3-BB9C-B11B458C78AC}"/>
                </a:ext>
              </a:extLst>
            </p:cNvPr>
            <p:cNvSpPr/>
            <p:nvPr/>
          </p:nvSpPr>
          <p:spPr>
            <a:xfrm>
              <a:off x="9006501" y="1259392"/>
              <a:ext cx="96976" cy="184666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0DFA499C-A377-47F5-96F2-8AE2230744BF}"/>
              </a:ext>
            </a:extLst>
          </p:cNvPr>
          <p:cNvSpPr/>
          <p:nvPr/>
        </p:nvSpPr>
        <p:spPr>
          <a:xfrm>
            <a:off x="5144208" y="3875195"/>
            <a:ext cx="3729895" cy="2619017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B8C97AD-D997-4120-B020-60D15F42F651}"/>
              </a:ext>
            </a:extLst>
          </p:cNvPr>
          <p:cNvSpPr/>
          <p:nvPr/>
        </p:nvSpPr>
        <p:spPr>
          <a:xfrm>
            <a:off x="1335519" y="3875195"/>
            <a:ext cx="3729895" cy="2619017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217" name="그래픽 216" descr="닫기 윤곽선">
            <a:extLst>
              <a:ext uri="{FF2B5EF4-FFF2-40B4-BE49-F238E27FC236}">
                <a16:creationId xmlns:a16="http://schemas.microsoft.com/office/drawing/2014/main" id="{A1815BB0-430E-4507-9307-4E40B04B3D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28438" y="3938702"/>
            <a:ext cx="180578" cy="180578"/>
          </a:xfrm>
          <a:prstGeom prst="rect">
            <a:avLst/>
          </a:prstGeom>
        </p:spPr>
      </p:pic>
      <p:pic>
        <p:nvPicPr>
          <p:cNvPr id="218" name="그래픽 217" descr="닫기 윤곽선">
            <a:extLst>
              <a:ext uri="{FF2B5EF4-FFF2-40B4-BE49-F238E27FC236}">
                <a16:creationId xmlns:a16="http://schemas.microsoft.com/office/drawing/2014/main" id="{32A7107D-C5B6-46FE-B6F4-7010D3F31A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67400" y="3936299"/>
            <a:ext cx="180578" cy="180578"/>
          </a:xfrm>
          <a:prstGeom prst="rect">
            <a:avLst/>
          </a:prstGeom>
        </p:spPr>
      </p:pic>
      <p:pic>
        <p:nvPicPr>
          <p:cNvPr id="219" name="그래픽 218">
            <a:extLst>
              <a:ext uri="{FF2B5EF4-FFF2-40B4-BE49-F238E27FC236}">
                <a16:creationId xmlns:a16="http://schemas.microsoft.com/office/drawing/2014/main" id="{20061DB1-AB07-4FBE-9CE7-4EA0C3BF2E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7226" y="3951410"/>
            <a:ext cx="155163" cy="155163"/>
          </a:xfrm>
          <a:prstGeom prst="rect">
            <a:avLst/>
          </a:prstGeom>
        </p:spPr>
      </p:pic>
      <p:pic>
        <p:nvPicPr>
          <p:cNvPr id="220" name="그래픽 219">
            <a:extLst>
              <a:ext uri="{FF2B5EF4-FFF2-40B4-BE49-F238E27FC236}">
                <a16:creationId xmlns:a16="http://schemas.microsoft.com/office/drawing/2014/main" id="{9780CBF9-2180-4025-9112-1048EEB156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1746" y="3949007"/>
            <a:ext cx="155163" cy="155163"/>
          </a:xfrm>
          <a:prstGeom prst="rect">
            <a:avLst/>
          </a:prstGeom>
        </p:spPr>
      </p:pic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741AD622-CE67-414D-9F64-34B7C6C06F3D}"/>
              </a:ext>
            </a:extLst>
          </p:cNvPr>
          <p:cNvSpPr/>
          <p:nvPr/>
        </p:nvSpPr>
        <p:spPr>
          <a:xfrm>
            <a:off x="1379753" y="4190521"/>
            <a:ext cx="3641426" cy="13398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/>
              <a:t>#1</a:t>
            </a:r>
            <a:endParaRPr lang="ko-KR" altLang="en-US" b="1" dirty="0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2A7327CD-E7A5-4148-93F1-A1EACF29C8A1}"/>
              </a:ext>
            </a:extLst>
          </p:cNvPr>
          <p:cNvSpPr/>
          <p:nvPr/>
        </p:nvSpPr>
        <p:spPr>
          <a:xfrm>
            <a:off x="5188442" y="4190521"/>
            <a:ext cx="3641426" cy="13398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/>
              <a:t>#2</a:t>
            </a:r>
            <a:endParaRPr lang="ko-KR" altLang="en-US" b="1" dirty="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BB9F765E-36B2-493D-86E0-97A43F0D19EF}"/>
              </a:ext>
            </a:extLst>
          </p:cNvPr>
          <p:cNvSpPr/>
          <p:nvPr/>
        </p:nvSpPr>
        <p:spPr>
          <a:xfrm>
            <a:off x="1379610" y="5577124"/>
            <a:ext cx="3641426" cy="8806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세부정보 표시 영역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7EBC84B-E216-44F3-AD84-C40061ACD115}"/>
              </a:ext>
            </a:extLst>
          </p:cNvPr>
          <p:cNvSpPr/>
          <p:nvPr/>
        </p:nvSpPr>
        <p:spPr>
          <a:xfrm>
            <a:off x="5186072" y="5577124"/>
            <a:ext cx="3643796" cy="8806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세부정보 표시 영역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2C6705B9-A3DC-4198-BAB8-98CC1FE75181}"/>
              </a:ext>
            </a:extLst>
          </p:cNvPr>
          <p:cNvSpPr/>
          <p:nvPr/>
        </p:nvSpPr>
        <p:spPr>
          <a:xfrm>
            <a:off x="3595106" y="1490775"/>
            <a:ext cx="818302" cy="148165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세부 설정 영역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EEE25CD-51D5-4B65-8D45-71347C28D2A5}"/>
              </a:ext>
            </a:extLst>
          </p:cNvPr>
          <p:cNvSpPr/>
          <p:nvPr/>
        </p:nvSpPr>
        <p:spPr>
          <a:xfrm>
            <a:off x="7429176" y="1489990"/>
            <a:ext cx="818302" cy="148165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세부 설정 영역</a:t>
            </a:r>
          </a:p>
        </p:txBody>
      </p: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C9A5CD6A-AA2B-4A3A-95A8-3BBDA4437A50}"/>
              </a:ext>
            </a:extLst>
          </p:cNvPr>
          <p:cNvGrpSpPr/>
          <p:nvPr/>
        </p:nvGrpSpPr>
        <p:grpSpPr>
          <a:xfrm>
            <a:off x="1394915" y="1458983"/>
            <a:ext cx="429645" cy="211748"/>
            <a:chOff x="397669" y="2230450"/>
            <a:chExt cx="429645" cy="211748"/>
          </a:xfrm>
        </p:grpSpPr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817CCA93-3AB0-4AB2-9AF5-BEE7CEED1B2C}"/>
                </a:ext>
              </a:extLst>
            </p:cNvPr>
            <p:cNvGrpSpPr/>
            <p:nvPr/>
          </p:nvGrpSpPr>
          <p:grpSpPr>
            <a:xfrm>
              <a:off x="613221" y="2230450"/>
              <a:ext cx="214093" cy="211748"/>
              <a:chOff x="613221" y="2230450"/>
              <a:chExt cx="214093" cy="211748"/>
            </a:xfrm>
          </p:grpSpPr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2DD2900C-04A8-4EF6-8A14-81C440E3BFE3}"/>
                  </a:ext>
                </a:extLst>
              </p:cNvPr>
              <p:cNvSpPr/>
              <p:nvPr/>
            </p:nvSpPr>
            <p:spPr>
              <a:xfrm>
                <a:off x="613221" y="2230450"/>
                <a:ext cx="214093" cy="211748"/>
              </a:xfrm>
              <a:prstGeom prst="rect">
                <a:avLst/>
              </a:prstGeom>
              <a:noFill/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236" name="그래픽 235">
                <a:extLst>
                  <a:ext uri="{FF2B5EF4-FFF2-40B4-BE49-F238E27FC236}">
                    <a16:creationId xmlns:a16="http://schemas.microsoft.com/office/drawing/2014/main" id="{28B15986-9D18-4E05-960A-4B9A26149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7570" y="2273628"/>
                <a:ext cx="125394" cy="125393"/>
              </a:xfrm>
              <a:prstGeom prst="rect">
                <a:avLst/>
              </a:prstGeom>
            </p:spPr>
          </p:pic>
        </p:grp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711AE620-AF67-4F04-BC1C-16FFD8992988}"/>
                </a:ext>
              </a:extLst>
            </p:cNvPr>
            <p:cNvGrpSpPr/>
            <p:nvPr/>
          </p:nvGrpSpPr>
          <p:grpSpPr>
            <a:xfrm>
              <a:off x="397669" y="2230450"/>
              <a:ext cx="214093" cy="211748"/>
              <a:chOff x="397669" y="2230450"/>
              <a:chExt cx="214093" cy="211748"/>
            </a:xfrm>
          </p:grpSpPr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F7FE98B0-F0C1-4D9F-9CEB-663DCBC3ECF9}"/>
                  </a:ext>
                </a:extLst>
              </p:cNvPr>
              <p:cNvSpPr/>
              <p:nvPr/>
            </p:nvSpPr>
            <p:spPr>
              <a:xfrm>
                <a:off x="397669" y="2230450"/>
                <a:ext cx="214093" cy="2117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234" name="그래픽 233">
                <a:extLst>
                  <a:ext uri="{FF2B5EF4-FFF2-40B4-BE49-F238E27FC236}">
                    <a16:creationId xmlns:a16="http://schemas.microsoft.com/office/drawing/2014/main" id="{BAA30551-D826-41A7-AD97-F75DC884D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9874" y="2281484"/>
                <a:ext cx="109682" cy="109681"/>
              </a:xfrm>
              <a:prstGeom prst="rect">
                <a:avLst/>
              </a:prstGeom>
            </p:spPr>
          </p:pic>
        </p:grp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1D735B5F-0699-4F2A-8009-05E2CF414396}"/>
              </a:ext>
            </a:extLst>
          </p:cNvPr>
          <p:cNvGrpSpPr/>
          <p:nvPr/>
        </p:nvGrpSpPr>
        <p:grpSpPr>
          <a:xfrm>
            <a:off x="5186072" y="1458198"/>
            <a:ext cx="429645" cy="211748"/>
            <a:chOff x="397669" y="2230450"/>
            <a:chExt cx="429645" cy="211748"/>
          </a:xfrm>
        </p:grpSpPr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404C58CA-07A6-47C1-9766-EBD4F9DD28BB}"/>
                </a:ext>
              </a:extLst>
            </p:cNvPr>
            <p:cNvGrpSpPr/>
            <p:nvPr/>
          </p:nvGrpSpPr>
          <p:grpSpPr>
            <a:xfrm>
              <a:off x="613221" y="2230450"/>
              <a:ext cx="214093" cy="211748"/>
              <a:chOff x="613221" y="2230450"/>
              <a:chExt cx="214093" cy="211748"/>
            </a:xfrm>
          </p:grpSpPr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852D3D4A-0DF2-419F-950B-ED1B2FC3057C}"/>
                  </a:ext>
                </a:extLst>
              </p:cNvPr>
              <p:cNvSpPr/>
              <p:nvPr/>
            </p:nvSpPr>
            <p:spPr>
              <a:xfrm>
                <a:off x="613221" y="2230450"/>
                <a:ext cx="214093" cy="211748"/>
              </a:xfrm>
              <a:prstGeom prst="rect">
                <a:avLst/>
              </a:prstGeom>
              <a:noFill/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243" name="그래픽 242">
                <a:extLst>
                  <a:ext uri="{FF2B5EF4-FFF2-40B4-BE49-F238E27FC236}">
                    <a16:creationId xmlns:a16="http://schemas.microsoft.com/office/drawing/2014/main" id="{E7E9A699-2D99-4E6A-BB5C-3E3764BC9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7570" y="2273628"/>
                <a:ext cx="125394" cy="125393"/>
              </a:xfrm>
              <a:prstGeom prst="rect">
                <a:avLst/>
              </a:prstGeom>
            </p:spPr>
          </p:pic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C860BA5F-0826-43A3-9714-BBACC068D79F}"/>
                </a:ext>
              </a:extLst>
            </p:cNvPr>
            <p:cNvGrpSpPr/>
            <p:nvPr/>
          </p:nvGrpSpPr>
          <p:grpSpPr>
            <a:xfrm>
              <a:off x="397669" y="2230450"/>
              <a:ext cx="214093" cy="211748"/>
              <a:chOff x="397669" y="2230450"/>
              <a:chExt cx="214093" cy="211748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337F3C78-62EB-4162-B75B-82D356D098E8}"/>
                  </a:ext>
                </a:extLst>
              </p:cNvPr>
              <p:cNvSpPr/>
              <p:nvPr/>
            </p:nvSpPr>
            <p:spPr>
              <a:xfrm>
                <a:off x="397669" y="2230450"/>
                <a:ext cx="214093" cy="2117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241" name="그래픽 240">
                <a:extLst>
                  <a:ext uri="{FF2B5EF4-FFF2-40B4-BE49-F238E27FC236}">
                    <a16:creationId xmlns:a16="http://schemas.microsoft.com/office/drawing/2014/main" id="{F5E1BD9C-6A97-4D84-BCBD-CF606336D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9874" y="2281484"/>
                <a:ext cx="109682" cy="109681"/>
              </a:xfrm>
              <a:prstGeom prst="rect">
                <a:avLst/>
              </a:prstGeom>
            </p:spPr>
          </p:pic>
        </p:grp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02BACC0B-0DD5-4C14-9220-EB1CFC39F070}"/>
              </a:ext>
            </a:extLst>
          </p:cNvPr>
          <p:cNvGrpSpPr/>
          <p:nvPr/>
        </p:nvGrpSpPr>
        <p:grpSpPr>
          <a:xfrm>
            <a:off x="1379610" y="3923117"/>
            <a:ext cx="429645" cy="211748"/>
            <a:chOff x="397669" y="2230450"/>
            <a:chExt cx="429645" cy="211748"/>
          </a:xfrm>
        </p:grpSpPr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94C3BEC0-741D-4427-8722-3BFACC26FCF1}"/>
                </a:ext>
              </a:extLst>
            </p:cNvPr>
            <p:cNvGrpSpPr/>
            <p:nvPr/>
          </p:nvGrpSpPr>
          <p:grpSpPr>
            <a:xfrm>
              <a:off x="613221" y="2230450"/>
              <a:ext cx="214093" cy="211748"/>
              <a:chOff x="613221" y="2230450"/>
              <a:chExt cx="214093" cy="211748"/>
            </a:xfrm>
          </p:grpSpPr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BDA573BE-98DF-4708-BD79-449511E56312}"/>
                  </a:ext>
                </a:extLst>
              </p:cNvPr>
              <p:cNvSpPr/>
              <p:nvPr/>
            </p:nvSpPr>
            <p:spPr>
              <a:xfrm>
                <a:off x="613221" y="2230450"/>
                <a:ext cx="214093" cy="211748"/>
              </a:xfrm>
              <a:prstGeom prst="rect">
                <a:avLst/>
              </a:prstGeom>
              <a:noFill/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250" name="그래픽 249">
                <a:extLst>
                  <a:ext uri="{FF2B5EF4-FFF2-40B4-BE49-F238E27FC236}">
                    <a16:creationId xmlns:a16="http://schemas.microsoft.com/office/drawing/2014/main" id="{53E5AA54-F9CD-4658-96D8-8524D3BEC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7570" y="2273628"/>
                <a:ext cx="125394" cy="125393"/>
              </a:xfrm>
              <a:prstGeom prst="rect">
                <a:avLst/>
              </a:prstGeom>
            </p:spPr>
          </p:pic>
        </p:grpSp>
        <p:grpSp>
          <p:nvGrpSpPr>
            <p:cNvPr id="246" name="그룹 245">
              <a:extLst>
                <a:ext uri="{FF2B5EF4-FFF2-40B4-BE49-F238E27FC236}">
                  <a16:creationId xmlns:a16="http://schemas.microsoft.com/office/drawing/2014/main" id="{CE5FE318-B31B-4E11-9774-CE5E7950A453}"/>
                </a:ext>
              </a:extLst>
            </p:cNvPr>
            <p:cNvGrpSpPr/>
            <p:nvPr/>
          </p:nvGrpSpPr>
          <p:grpSpPr>
            <a:xfrm>
              <a:off x="397669" y="2230450"/>
              <a:ext cx="214093" cy="211748"/>
              <a:chOff x="397669" y="2230450"/>
              <a:chExt cx="214093" cy="211748"/>
            </a:xfrm>
          </p:grpSpPr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01F3CB45-62F8-4B7B-8D65-09D9B218F360}"/>
                  </a:ext>
                </a:extLst>
              </p:cNvPr>
              <p:cNvSpPr/>
              <p:nvPr/>
            </p:nvSpPr>
            <p:spPr>
              <a:xfrm>
                <a:off x="397669" y="2230450"/>
                <a:ext cx="214093" cy="2117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248" name="그래픽 247">
                <a:extLst>
                  <a:ext uri="{FF2B5EF4-FFF2-40B4-BE49-F238E27FC236}">
                    <a16:creationId xmlns:a16="http://schemas.microsoft.com/office/drawing/2014/main" id="{17076414-C9B6-4272-8A9E-BCC7A40253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9874" y="2281484"/>
                <a:ext cx="109682" cy="109681"/>
              </a:xfrm>
              <a:prstGeom prst="rect">
                <a:avLst/>
              </a:prstGeom>
            </p:spPr>
          </p:pic>
        </p:grp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06E67404-315B-408B-AAB7-B2104AB02973}"/>
              </a:ext>
            </a:extLst>
          </p:cNvPr>
          <p:cNvGrpSpPr/>
          <p:nvPr/>
        </p:nvGrpSpPr>
        <p:grpSpPr>
          <a:xfrm>
            <a:off x="5186072" y="3920714"/>
            <a:ext cx="429645" cy="211748"/>
            <a:chOff x="397669" y="2230450"/>
            <a:chExt cx="429645" cy="211748"/>
          </a:xfrm>
        </p:grpSpPr>
        <p:grpSp>
          <p:nvGrpSpPr>
            <p:cNvPr id="252" name="그룹 251">
              <a:extLst>
                <a:ext uri="{FF2B5EF4-FFF2-40B4-BE49-F238E27FC236}">
                  <a16:creationId xmlns:a16="http://schemas.microsoft.com/office/drawing/2014/main" id="{3D942CDE-CDD6-4A9D-BACE-3C1B80EA96B6}"/>
                </a:ext>
              </a:extLst>
            </p:cNvPr>
            <p:cNvGrpSpPr/>
            <p:nvPr/>
          </p:nvGrpSpPr>
          <p:grpSpPr>
            <a:xfrm>
              <a:off x="613221" y="2230450"/>
              <a:ext cx="214093" cy="211748"/>
              <a:chOff x="613221" y="2230450"/>
              <a:chExt cx="214093" cy="211748"/>
            </a:xfrm>
          </p:grpSpPr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B478EA63-63B4-42BC-86E1-26ED3DE21E99}"/>
                  </a:ext>
                </a:extLst>
              </p:cNvPr>
              <p:cNvSpPr/>
              <p:nvPr/>
            </p:nvSpPr>
            <p:spPr>
              <a:xfrm>
                <a:off x="613221" y="2230450"/>
                <a:ext cx="214093" cy="211748"/>
              </a:xfrm>
              <a:prstGeom prst="rect">
                <a:avLst/>
              </a:prstGeom>
              <a:noFill/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257" name="그래픽 256">
                <a:extLst>
                  <a:ext uri="{FF2B5EF4-FFF2-40B4-BE49-F238E27FC236}">
                    <a16:creationId xmlns:a16="http://schemas.microsoft.com/office/drawing/2014/main" id="{2E8A97C6-9643-405A-BCD1-83E76678F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7570" y="2273628"/>
                <a:ext cx="125394" cy="125393"/>
              </a:xfrm>
              <a:prstGeom prst="rect">
                <a:avLst/>
              </a:prstGeom>
            </p:spPr>
          </p:pic>
        </p:grpSp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id="{623C31A9-076A-4664-A4DF-10E8DA85D315}"/>
                </a:ext>
              </a:extLst>
            </p:cNvPr>
            <p:cNvGrpSpPr/>
            <p:nvPr/>
          </p:nvGrpSpPr>
          <p:grpSpPr>
            <a:xfrm>
              <a:off x="397669" y="2230450"/>
              <a:ext cx="214093" cy="211748"/>
              <a:chOff x="397669" y="2230450"/>
              <a:chExt cx="214093" cy="211748"/>
            </a:xfrm>
          </p:grpSpPr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D09F2D8E-3606-42FB-AADB-FE4425C91BEC}"/>
                  </a:ext>
                </a:extLst>
              </p:cNvPr>
              <p:cNvSpPr/>
              <p:nvPr/>
            </p:nvSpPr>
            <p:spPr>
              <a:xfrm>
                <a:off x="397669" y="2230450"/>
                <a:ext cx="214093" cy="2117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255" name="그래픽 254">
                <a:extLst>
                  <a:ext uri="{FF2B5EF4-FFF2-40B4-BE49-F238E27FC236}">
                    <a16:creationId xmlns:a16="http://schemas.microsoft.com/office/drawing/2014/main" id="{C2795066-26F3-433C-B5EB-6ABD04AD6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9874" y="2281484"/>
                <a:ext cx="109682" cy="109681"/>
              </a:xfrm>
              <a:prstGeom prst="rect">
                <a:avLst/>
              </a:prstGeom>
            </p:spPr>
          </p:pic>
        </p:grpSp>
      </p:grp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DFB2B3A9-21B0-4146-8BFB-CB3F5A0358A2}"/>
              </a:ext>
            </a:extLst>
          </p:cNvPr>
          <p:cNvSpPr/>
          <p:nvPr/>
        </p:nvSpPr>
        <p:spPr>
          <a:xfrm>
            <a:off x="3574683" y="3954909"/>
            <a:ext cx="818302" cy="148165"/>
          </a:xfrm>
          <a:prstGeom prst="rect">
            <a:avLst/>
          </a:prstGeom>
          <a:solidFill>
            <a:srgbClr val="DEEBF7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세부 설정 영역</a:t>
            </a:r>
          </a:p>
        </p:txBody>
      </p: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F1415B2B-8B03-4F98-8F79-D5D44A34F8F3}"/>
              </a:ext>
            </a:extLst>
          </p:cNvPr>
          <p:cNvCxnSpPr>
            <a:cxnSpLocks/>
            <a:stCxn id="258" idx="2"/>
          </p:cNvCxnSpPr>
          <p:nvPr/>
        </p:nvCxnSpPr>
        <p:spPr>
          <a:xfrm>
            <a:off x="3983834" y="4103074"/>
            <a:ext cx="0" cy="175728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B925FB70-9672-42DE-A35D-B5FA991BE7DF}"/>
              </a:ext>
            </a:extLst>
          </p:cNvPr>
          <p:cNvSpPr txBox="1"/>
          <p:nvPr/>
        </p:nvSpPr>
        <p:spPr>
          <a:xfrm>
            <a:off x="4032444" y="4826929"/>
            <a:ext cx="5020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D05AFD54-2234-47FD-9B65-C749C65413E6}"/>
              </a:ext>
            </a:extLst>
          </p:cNvPr>
          <p:cNvSpPr/>
          <p:nvPr/>
        </p:nvSpPr>
        <p:spPr>
          <a:xfrm>
            <a:off x="7425909" y="3952506"/>
            <a:ext cx="818302" cy="148165"/>
          </a:xfrm>
          <a:prstGeom prst="rect">
            <a:avLst/>
          </a:prstGeom>
          <a:solidFill>
            <a:srgbClr val="DEEBF7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세부 설정 영역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9F6BFA43-5489-41A6-8321-6FDD22E04689}"/>
              </a:ext>
            </a:extLst>
          </p:cNvPr>
          <p:cNvCxnSpPr>
            <a:cxnSpLocks/>
            <a:stCxn id="261" idx="2"/>
          </p:cNvCxnSpPr>
          <p:nvPr/>
        </p:nvCxnSpPr>
        <p:spPr>
          <a:xfrm flipH="1">
            <a:off x="7822699" y="4100671"/>
            <a:ext cx="12361" cy="175969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TextBox 262">
            <a:extLst>
              <a:ext uri="{FF2B5EF4-FFF2-40B4-BE49-F238E27FC236}">
                <a16:creationId xmlns:a16="http://schemas.microsoft.com/office/drawing/2014/main" id="{B1A00F0E-FFDD-44F3-87DA-1E63CBB115B9}"/>
              </a:ext>
            </a:extLst>
          </p:cNvPr>
          <p:cNvSpPr txBox="1"/>
          <p:nvPr/>
        </p:nvSpPr>
        <p:spPr>
          <a:xfrm>
            <a:off x="7883670" y="4811222"/>
            <a:ext cx="5020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1B5A0268-1788-4966-B187-ADF563756CC6}"/>
              </a:ext>
            </a:extLst>
          </p:cNvPr>
          <p:cNvSpPr txBox="1"/>
          <p:nvPr/>
        </p:nvSpPr>
        <p:spPr>
          <a:xfrm>
            <a:off x="9146528" y="1096183"/>
            <a:ext cx="2840214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 비교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엔진 혹은 컴포넌트 결과 비교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다른 결과값 비교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marL="88900" indent="-8890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결과 화면 분할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동일 결과 차트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그래프 동시 조회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화살표: 위쪽/아래쪽 104">
            <a:extLst>
              <a:ext uri="{FF2B5EF4-FFF2-40B4-BE49-F238E27FC236}">
                <a16:creationId xmlns:a16="http://schemas.microsoft.com/office/drawing/2014/main" id="{F52D62F6-20DF-4CE8-8ECB-71ABCFF67F8F}"/>
              </a:ext>
            </a:extLst>
          </p:cNvPr>
          <p:cNvSpPr/>
          <p:nvPr/>
        </p:nvSpPr>
        <p:spPr>
          <a:xfrm rot="16200000">
            <a:off x="4980545" y="2154868"/>
            <a:ext cx="238856" cy="445218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974C2"/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5400000" scaled="0"/>
          </a:gra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CA6D49-98A4-40BA-B56C-7B49CA349536}"/>
              </a:ext>
            </a:extLst>
          </p:cNvPr>
          <p:cNvSpPr txBox="1"/>
          <p:nvPr/>
        </p:nvSpPr>
        <p:spPr>
          <a:xfrm>
            <a:off x="4080809" y="2286304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rPr>
              <a:t>단 조절 가능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4F0806E8-EDBE-4F7D-B22A-8B5140EECBBB}"/>
              </a:ext>
            </a:extLst>
          </p:cNvPr>
          <p:cNvGrpSpPr/>
          <p:nvPr/>
        </p:nvGrpSpPr>
        <p:grpSpPr>
          <a:xfrm>
            <a:off x="1834220" y="1453196"/>
            <a:ext cx="1895820" cy="200055"/>
            <a:chOff x="1552941" y="1313916"/>
            <a:chExt cx="1895820" cy="200055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91440B0-14A7-4499-BA4D-1DC179C3BF39}"/>
                </a:ext>
              </a:extLst>
            </p:cNvPr>
            <p:cNvSpPr txBox="1"/>
            <p:nvPr/>
          </p:nvSpPr>
          <p:spPr>
            <a:xfrm>
              <a:off x="1552941" y="1313916"/>
              <a:ext cx="63671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Row</a:t>
              </a:r>
              <a:r>
                <a:rPr lang="ko-KR" altLang="en-US" sz="700" dirty="0"/>
                <a:t> </a:t>
              </a:r>
              <a:r>
                <a:rPr lang="en-US" altLang="ko-KR" sz="700" dirty="0"/>
                <a:t>Count</a:t>
              </a:r>
              <a:endParaRPr lang="ko-KR" altLang="en-US" sz="7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B45AF40-2129-44AA-8C2A-BC621A9445BB}"/>
                </a:ext>
              </a:extLst>
            </p:cNvPr>
            <p:cNvSpPr txBox="1"/>
            <p:nvPr/>
          </p:nvSpPr>
          <p:spPr>
            <a:xfrm>
              <a:off x="2512286" y="1313916"/>
              <a:ext cx="93647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page</a:t>
              </a:r>
              <a:r>
                <a:rPr lang="ko-KR" altLang="en-US" sz="700" dirty="0"/>
                <a:t> </a:t>
              </a:r>
              <a:r>
                <a:rPr lang="en-US" altLang="ko-KR" sz="700" dirty="0"/>
                <a:t>&lt;</a:t>
              </a:r>
              <a:r>
                <a:rPr lang="ko-KR" altLang="en-US" sz="700" dirty="0"/>
                <a:t>      </a:t>
              </a:r>
              <a:r>
                <a:rPr lang="en-US" altLang="ko-KR" sz="700" dirty="0"/>
                <a:t>/ 10 &gt;</a:t>
              </a:r>
              <a:endParaRPr lang="ko-KR" altLang="en-US" sz="700" dirty="0"/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DE887BF7-6777-4F4A-9DE3-34E1428C8B69}"/>
                </a:ext>
              </a:extLst>
            </p:cNvPr>
            <p:cNvSpPr/>
            <p:nvPr/>
          </p:nvSpPr>
          <p:spPr>
            <a:xfrm>
              <a:off x="2174320" y="1330037"/>
              <a:ext cx="361447" cy="16781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100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75E87B62-6004-42EA-9615-0057058F6B22}"/>
                </a:ext>
              </a:extLst>
            </p:cNvPr>
            <p:cNvSpPr/>
            <p:nvPr/>
          </p:nvSpPr>
          <p:spPr>
            <a:xfrm>
              <a:off x="2915888" y="1330037"/>
              <a:ext cx="151309" cy="16781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07221579-F59C-464D-A8C9-5FD6349016E1}"/>
              </a:ext>
            </a:extLst>
          </p:cNvPr>
          <p:cNvGrpSpPr/>
          <p:nvPr/>
        </p:nvGrpSpPr>
        <p:grpSpPr>
          <a:xfrm>
            <a:off x="1815457" y="3918473"/>
            <a:ext cx="1895820" cy="200055"/>
            <a:chOff x="1552941" y="1313916"/>
            <a:chExt cx="1895820" cy="200055"/>
          </a:xfrm>
        </p:grpSpPr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A6E058A-8F39-45E5-B7BC-6C48058303B8}"/>
                </a:ext>
              </a:extLst>
            </p:cNvPr>
            <p:cNvSpPr txBox="1"/>
            <p:nvPr/>
          </p:nvSpPr>
          <p:spPr>
            <a:xfrm>
              <a:off x="1552941" y="1313916"/>
              <a:ext cx="63671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Row</a:t>
              </a:r>
              <a:r>
                <a:rPr lang="ko-KR" altLang="en-US" sz="700" dirty="0"/>
                <a:t> </a:t>
              </a:r>
              <a:r>
                <a:rPr lang="en-US" altLang="ko-KR" sz="700" dirty="0"/>
                <a:t>Count</a:t>
              </a:r>
              <a:endParaRPr lang="ko-KR" altLang="en-US" sz="7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96D264D-CF10-4E9F-B26B-D2D94EAFC383}"/>
                </a:ext>
              </a:extLst>
            </p:cNvPr>
            <p:cNvSpPr txBox="1"/>
            <p:nvPr/>
          </p:nvSpPr>
          <p:spPr>
            <a:xfrm>
              <a:off x="2512286" y="1313916"/>
              <a:ext cx="93647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page</a:t>
              </a:r>
              <a:r>
                <a:rPr lang="ko-KR" altLang="en-US" sz="700" dirty="0"/>
                <a:t> </a:t>
              </a:r>
              <a:r>
                <a:rPr lang="en-US" altLang="ko-KR" sz="700" dirty="0"/>
                <a:t>&lt;</a:t>
              </a:r>
              <a:r>
                <a:rPr lang="ko-KR" altLang="en-US" sz="700" dirty="0"/>
                <a:t>      </a:t>
              </a:r>
              <a:r>
                <a:rPr lang="en-US" altLang="ko-KR" sz="700" dirty="0"/>
                <a:t>/ 10 &gt;</a:t>
              </a:r>
              <a:endParaRPr lang="ko-KR" altLang="en-US" sz="700" dirty="0"/>
            </a:p>
          </p:txBody>
        </p:sp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06E48A7B-14D4-47DB-87E0-C84CC3EF28DF}"/>
                </a:ext>
              </a:extLst>
            </p:cNvPr>
            <p:cNvSpPr/>
            <p:nvPr/>
          </p:nvSpPr>
          <p:spPr>
            <a:xfrm>
              <a:off x="2174320" y="1330037"/>
              <a:ext cx="361447" cy="16781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100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5A008709-F492-4E09-908C-6E6B4415119C}"/>
                </a:ext>
              </a:extLst>
            </p:cNvPr>
            <p:cNvSpPr/>
            <p:nvPr/>
          </p:nvSpPr>
          <p:spPr>
            <a:xfrm>
              <a:off x="2915888" y="1330037"/>
              <a:ext cx="151309" cy="16781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2176176-EF15-4ED2-B291-E0E3BB004ACC}"/>
              </a:ext>
            </a:extLst>
          </p:cNvPr>
          <p:cNvSpPr/>
          <p:nvPr/>
        </p:nvSpPr>
        <p:spPr>
          <a:xfrm rot="10800000">
            <a:off x="2722806" y="4001952"/>
            <a:ext cx="46598" cy="45719"/>
          </a:xfrm>
          <a:prstGeom prst="triangl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61A4CA9D-7126-4547-A2FA-4ACF42D7DDD0}"/>
              </a:ext>
            </a:extLst>
          </p:cNvPr>
          <p:cNvSpPr/>
          <p:nvPr/>
        </p:nvSpPr>
        <p:spPr>
          <a:xfrm rot="10800000">
            <a:off x="2741569" y="1525992"/>
            <a:ext cx="46598" cy="45719"/>
          </a:xfrm>
          <a:prstGeom prst="triangl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C5B10A60-B6A8-43B9-8A17-5BD43A78DC29}"/>
              </a:ext>
            </a:extLst>
          </p:cNvPr>
          <p:cNvGrpSpPr/>
          <p:nvPr/>
        </p:nvGrpSpPr>
        <p:grpSpPr>
          <a:xfrm>
            <a:off x="5599869" y="1467130"/>
            <a:ext cx="1895820" cy="200055"/>
            <a:chOff x="1552941" y="1313916"/>
            <a:chExt cx="1895820" cy="200055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6C8ABFF-E9F3-4106-B9BB-2A8E39C6EBC7}"/>
                </a:ext>
              </a:extLst>
            </p:cNvPr>
            <p:cNvSpPr txBox="1"/>
            <p:nvPr/>
          </p:nvSpPr>
          <p:spPr>
            <a:xfrm>
              <a:off x="1552941" y="1313916"/>
              <a:ext cx="63671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Row</a:t>
              </a:r>
              <a:r>
                <a:rPr lang="ko-KR" altLang="en-US" sz="700" dirty="0"/>
                <a:t> </a:t>
              </a:r>
              <a:r>
                <a:rPr lang="en-US" altLang="ko-KR" sz="700" dirty="0"/>
                <a:t>Count</a:t>
              </a:r>
              <a:endParaRPr lang="ko-KR" altLang="en-US" sz="7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8A25ECB-D232-4DF9-B04A-A2420C6F9C7D}"/>
                </a:ext>
              </a:extLst>
            </p:cNvPr>
            <p:cNvSpPr txBox="1"/>
            <p:nvPr/>
          </p:nvSpPr>
          <p:spPr>
            <a:xfrm>
              <a:off x="2512286" y="1313916"/>
              <a:ext cx="93647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page</a:t>
              </a:r>
              <a:r>
                <a:rPr lang="ko-KR" altLang="en-US" sz="700" dirty="0"/>
                <a:t> </a:t>
              </a:r>
              <a:r>
                <a:rPr lang="en-US" altLang="ko-KR" sz="700" dirty="0"/>
                <a:t>&lt;</a:t>
              </a:r>
              <a:r>
                <a:rPr lang="ko-KR" altLang="en-US" sz="700" dirty="0"/>
                <a:t>      </a:t>
              </a:r>
              <a:r>
                <a:rPr lang="en-US" altLang="ko-KR" sz="700" dirty="0"/>
                <a:t>/ 10 &gt;</a:t>
              </a:r>
              <a:endParaRPr lang="ko-KR" altLang="en-US" sz="700" dirty="0"/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EA738942-87DB-4577-B39D-38F92F066853}"/>
                </a:ext>
              </a:extLst>
            </p:cNvPr>
            <p:cNvSpPr/>
            <p:nvPr/>
          </p:nvSpPr>
          <p:spPr>
            <a:xfrm>
              <a:off x="2174320" y="1330037"/>
              <a:ext cx="361447" cy="16781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100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10D8E80F-09B9-4184-BD0A-9ADB127B7E4E}"/>
                </a:ext>
              </a:extLst>
            </p:cNvPr>
            <p:cNvSpPr/>
            <p:nvPr/>
          </p:nvSpPr>
          <p:spPr>
            <a:xfrm>
              <a:off x="2915888" y="1330037"/>
              <a:ext cx="151309" cy="16781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9F295583-3325-4865-9884-6A0DAD6566F9}"/>
              </a:ext>
            </a:extLst>
          </p:cNvPr>
          <p:cNvGrpSpPr/>
          <p:nvPr/>
        </p:nvGrpSpPr>
        <p:grpSpPr>
          <a:xfrm>
            <a:off x="5581106" y="3932407"/>
            <a:ext cx="1895820" cy="200055"/>
            <a:chOff x="1552941" y="1313916"/>
            <a:chExt cx="1895820" cy="20005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5D9CCA5-10E5-4BC4-8B18-81BD22985338}"/>
                </a:ext>
              </a:extLst>
            </p:cNvPr>
            <p:cNvSpPr txBox="1"/>
            <p:nvPr/>
          </p:nvSpPr>
          <p:spPr>
            <a:xfrm>
              <a:off x="1552941" y="1313916"/>
              <a:ext cx="63671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Row</a:t>
              </a:r>
              <a:r>
                <a:rPr lang="ko-KR" altLang="en-US" sz="700" dirty="0"/>
                <a:t> </a:t>
              </a:r>
              <a:r>
                <a:rPr lang="en-US" altLang="ko-KR" sz="700" dirty="0"/>
                <a:t>Count</a:t>
              </a:r>
              <a:endParaRPr lang="ko-KR" altLang="en-US" sz="7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123B03B-CD40-4FBA-992D-E04CA011ADC8}"/>
                </a:ext>
              </a:extLst>
            </p:cNvPr>
            <p:cNvSpPr txBox="1"/>
            <p:nvPr/>
          </p:nvSpPr>
          <p:spPr>
            <a:xfrm>
              <a:off x="2512286" y="1313916"/>
              <a:ext cx="93647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page</a:t>
              </a:r>
              <a:r>
                <a:rPr lang="ko-KR" altLang="en-US" sz="700" dirty="0"/>
                <a:t> </a:t>
              </a:r>
              <a:r>
                <a:rPr lang="en-US" altLang="ko-KR" sz="700" dirty="0"/>
                <a:t>&lt;</a:t>
              </a:r>
              <a:r>
                <a:rPr lang="ko-KR" altLang="en-US" sz="700" dirty="0"/>
                <a:t>      </a:t>
              </a:r>
              <a:r>
                <a:rPr lang="en-US" altLang="ko-KR" sz="700" dirty="0"/>
                <a:t>/ 10 &gt;</a:t>
              </a:r>
              <a:endParaRPr lang="ko-KR" altLang="en-US" sz="700" dirty="0"/>
            </a:p>
          </p:txBody>
        </p:sp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8B88921B-B48D-45F3-966F-189D8292817B}"/>
                </a:ext>
              </a:extLst>
            </p:cNvPr>
            <p:cNvSpPr/>
            <p:nvPr/>
          </p:nvSpPr>
          <p:spPr>
            <a:xfrm>
              <a:off x="2174320" y="1330037"/>
              <a:ext cx="361447" cy="16781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100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40928F15-5E38-4B03-A512-175F73D65174}"/>
                </a:ext>
              </a:extLst>
            </p:cNvPr>
            <p:cNvSpPr/>
            <p:nvPr/>
          </p:nvSpPr>
          <p:spPr>
            <a:xfrm>
              <a:off x="2915888" y="1330037"/>
              <a:ext cx="151309" cy="16781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22" name="이등변 삼각형 121">
            <a:extLst>
              <a:ext uri="{FF2B5EF4-FFF2-40B4-BE49-F238E27FC236}">
                <a16:creationId xmlns:a16="http://schemas.microsoft.com/office/drawing/2014/main" id="{74F8BC6E-12B8-4BDC-93DC-1EE98954624F}"/>
              </a:ext>
            </a:extLst>
          </p:cNvPr>
          <p:cNvSpPr/>
          <p:nvPr/>
        </p:nvSpPr>
        <p:spPr>
          <a:xfrm rot="10800000">
            <a:off x="6488455" y="4015886"/>
            <a:ext cx="46598" cy="45719"/>
          </a:xfrm>
          <a:prstGeom prst="triangl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23" name="이등변 삼각형 122">
            <a:extLst>
              <a:ext uri="{FF2B5EF4-FFF2-40B4-BE49-F238E27FC236}">
                <a16:creationId xmlns:a16="http://schemas.microsoft.com/office/drawing/2014/main" id="{46058F7A-1CA1-429A-AA50-ED5721FB174B}"/>
              </a:ext>
            </a:extLst>
          </p:cNvPr>
          <p:cNvSpPr/>
          <p:nvPr/>
        </p:nvSpPr>
        <p:spPr>
          <a:xfrm rot="10800000">
            <a:off x="6507218" y="1539926"/>
            <a:ext cx="46598" cy="45719"/>
          </a:xfrm>
          <a:prstGeom prst="triangl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0B93B-C5C3-4C1E-9CBB-15DCCDD72D7E}"/>
              </a:ext>
            </a:extLst>
          </p:cNvPr>
          <p:cNvSpPr txBox="1"/>
          <p:nvPr/>
        </p:nvSpPr>
        <p:spPr>
          <a:xfrm>
            <a:off x="8960386" y="3123779"/>
            <a:ext cx="17908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단이 나누어진 형태가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6" name="그래픽 125" descr="다운로드 윤곽선">
            <a:extLst>
              <a:ext uri="{FF2B5EF4-FFF2-40B4-BE49-F238E27FC236}">
                <a16:creationId xmlns:a16="http://schemas.microsoft.com/office/drawing/2014/main" id="{B7E0A377-2CB5-4DDC-98E5-7A4C0A6BD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9593" y="1469317"/>
            <a:ext cx="207009" cy="207009"/>
          </a:xfrm>
          <a:prstGeom prst="rect">
            <a:avLst/>
          </a:prstGeom>
        </p:spPr>
      </p:pic>
      <p:pic>
        <p:nvPicPr>
          <p:cNvPr id="127" name="그래픽 126" descr="다운로드 윤곽선">
            <a:extLst>
              <a:ext uri="{FF2B5EF4-FFF2-40B4-BE49-F238E27FC236}">
                <a16:creationId xmlns:a16="http://schemas.microsoft.com/office/drawing/2014/main" id="{8B7DE867-E039-4777-A9B8-670951191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1665" y="3938135"/>
            <a:ext cx="207009" cy="207009"/>
          </a:xfrm>
          <a:prstGeom prst="rect">
            <a:avLst/>
          </a:prstGeom>
        </p:spPr>
      </p:pic>
      <p:pic>
        <p:nvPicPr>
          <p:cNvPr id="128" name="그래픽 127" descr="다운로드 윤곽선">
            <a:extLst>
              <a:ext uri="{FF2B5EF4-FFF2-40B4-BE49-F238E27FC236}">
                <a16:creationId xmlns:a16="http://schemas.microsoft.com/office/drawing/2014/main" id="{F195B234-1F68-418F-9B8D-EA3A0E06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3836" y="3929354"/>
            <a:ext cx="207009" cy="20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60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3BB24-CF75-44A0-83EC-0BAF8ABA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단일 </a:t>
            </a:r>
            <a:r>
              <a:rPr lang="en-US" altLang="ko-KR" dirty="0"/>
              <a:t>Data (Table)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3440DE-EF35-4145-8845-E7C20B51C2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데이터명</a:t>
            </a:r>
            <a:endParaRPr lang="en-US" altLang="ko-KR" dirty="0"/>
          </a:p>
          <a:p>
            <a:r>
              <a:rPr lang="ko-KR" altLang="en-US" dirty="0"/>
              <a:t>선택한 컬럼에 대한 통계 및 시각화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2-1. </a:t>
            </a:r>
            <a:r>
              <a:rPr lang="ko-KR" altLang="en-US" dirty="0"/>
              <a:t>값의 분포에 따른 그래프 시각화</a:t>
            </a:r>
            <a:r>
              <a:rPr lang="en-US" altLang="ko-KR" dirty="0"/>
              <a:t> (</a:t>
            </a:r>
            <a:r>
              <a:rPr lang="ko-KR" altLang="en-US" dirty="0"/>
              <a:t>바 차트로 표현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4E63CA-5A94-428A-95EB-3F6D4785B2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02_08_</a:t>
            </a:r>
            <a:r>
              <a:rPr lang="ko-KR" altLang="en-US" dirty="0"/>
              <a:t>데이터 조회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FA6C1D-3C2A-470C-B123-4E0677A84C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 조회 </a:t>
            </a:r>
            <a:r>
              <a:rPr lang="en-US" altLang="ko-KR" dirty="0"/>
              <a:t>(Table)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F6512E5-9D4B-4E10-AFB9-2B8EF5C9CC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</a:t>
            </a:r>
            <a:r>
              <a:rPr lang="ko-KR" altLang="en-US" dirty="0"/>
              <a:t>작업화면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6BA0435-F389-4F61-8799-27C27CA7EF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graphicFrame>
        <p:nvGraphicFramePr>
          <p:cNvPr id="8" name="표 93">
            <a:extLst>
              <a:ext uri="{FF2B5EF4-FFF2-40B4-BE49-F238E27FC236}">
                <a16:creationId xmlns:a16="http://schemas.microsoft.com/office/drawing/2014/main" id="{48AD928F-7CA1-4D85-88C2-2F220CF08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612499"/>
              </p:ext>
            </p:extLst>
          </p:nvPr>
        </p:nvGraphicFramePr>
        <p:xfrm>
          <a:off x="477001" y="2120973"/>
          <a:ext cx="7452672" cy="1715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1584">
                  <a:extLst>
                    <a:ext uri="{9D8B030D-6E8A-4147-A177-3AD203B41FA5}">
                      <a16:colId xmlns:a16="http://schemas.microsoft.com/office/drawing/2014/main" val="484931568"/>
                    </a:ext>
                  </a:extLst>
                </a:gridCol>
                <a:gridCol w="931584">
                  <a:extLst>
                    <a:ext uri="{9D8B030D-6E8A-4147-A177-3AD203B41FA5}">
                      <a16:colId xmlns:a16="http://schemas.microsoft.com/office/drawing/2014/main" val="1162322792"/>
                    </a:ext>
                  </a:extLst>
                </a:gridCol>
                <a:gridCol w="931584">
                  <a:extLst>
                    <a:ext uri="{9D8B030D-6E8A-4147-A177-3AD203B41FA5}">
                      <a16:colId xmlns:a16="http://schemas.microsoft.com/office/drawing/2014/main" val="2995104511"/>
                    </a:ext>
                  </a:extLst>
                </a:gridCol>
                <a:gridCol w="931584">
                  <a:extLst>
                    <a:ext uri="{9D8B030D-6E8A-4147-A177-3AD203B41FA5}">
                      <a16:colId xmlns:a16="http://schemas.microsoft.com/office/drawing/2014/main" val="311498703"/>
                    </a:ext>
                  </a:extLst>
                </a:gridCol>
                <a:gridCol w="931584">
                  <a:extLst>
                    <a:ext uri="{9D8B030D-6E8A-4147-A177-3AD203B41FA5}">
                      <a16:colId xmlns:a16="http://schemas.microsoft.com/office/drawing/2014/main" val="4183449997"/>
                    </a:ext>
                  </a:extLst>
                </a:gridCol>
                <a:gridCol w="931584">
                  <a:extLst>
                    <a:ext uri="{9D8B030D-6E8A-4147-A177-3AD203B41FA5}">
                      <a16:colId xmlns:a16="http://schemas.microsoft.com/office/drawing/2014/main" val="3913211288"/>
                    </a:ext>
                  </a:extLst>
                </a:gridCol>
                <a:gridCol w="931584">
                  <a:extLst>
                    <a:ext uri="{9D8B030D-6E8A-4147-A177-3AD203B41FA5}">
                      <a16:colId xmlns:a16="http://schemas.microsoft.com/office/drawing/2014/main" val="1984967294"/>
                    </a:ext>
                  </a:extLst>
                </a:gridCol>
                <a:gridCol w="931584">
                  <a:extLst>
                    <a:ext uri="{9D8B030D-6E8A-4147-A177-3AD203B41FA5}">
                      <a16:colId xmlns:a16="http://schemas.microsoft.com/office/drawing/2014/main" val="3941749667"/>
                    </a:ext>
                  </a:extLst>
                </a:gridCol>
              </a:tblGrid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823978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099415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711918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020230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54402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843951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109934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256268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79C6FF-CA88-4752-B226-1178796B1A9F}"/>
              </a:ext>
            </a:extLst>
          </p:cNvPr>
          <p:cNvCxnSpPr>
            <a:cxnSpLocks/>
          </p:cNvCxnSpPr>
          <p:nvPr/>
        </p:nvCxnSpPr>
        <p:spPr>
          <a:xfrm>
            <a:off x="368831" y="1603109"/>
            <a:ext cx="765832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97E2E56-AD1E-4F9B-B161-5417BD802B21}"/>
              </a:ext>
            </a:extLst>
          </p:cNvPr>
          <p:cNvGrpSpPr/>
          <p:nvPr/>
        </p:nvGrpSpPr>
        <p:grpSpPr>
          <a:xfrm>
            <a:off x="7851980" y="1414386"/>
            <a:ext cx="141643" cy="141643"/>
            <a:chOff x="5528410" y="840015"/>
            <a:chExt cx="914400" cy="914401"/>
          </a:xfrm>
        </p:grpSpPr>
        <p:pic>
          <p:nvPicPr>
            <p:cNvPr id="15" name="그래픽 14" descr="최대화 윤곽선">
              <a:extLst>
                <a:ext uri="{FF2B5EF4-FFF2-40B4-BE49-F238E27FC236}">
                  <a16:creationId xmlns:a16="http://schemas.microsoft.com/office/drawing/2014/main" id="{DDB5F618-5370-443D-892D-396B6EEEF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28410" y="840015"/>
              <a:ext cx="914400" cy="914400"/>
            </a:xfrm>
            <a:prstGeom prst="rect">
              <a:avLst/>
            </a:prstGeom>
          </p:spPr>
        </p:pic>
        <p:pic>
          <p:nvPicPr>
            <p:cNvPr id="16" name="그래픽 15" descr="최대화 윤곽선">
              <a:extLst>
                <a:ext uri="{FF2B5EF4-FFF2-40B4-BE49-F238E27FC236}">
                  <a16:creationId xmlns:a16="http://schemas.microsoft.com/office/drawing/2014/main" id="{39C8D968-70FA-4692-95D9-065777ADC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5528410" y="840016"/>
              <a:ext cx="914400" cy="914400"/>
            </a:xfrm>
            <a:prstGeom prst="rect">
              <a:avLst/>
            </a:prstGeom>
          </p:spPr>
        </p:pic>
      </p:grpSp>
      <p:pic>
        <p:nvPicPr>
          <p:cNvPr id="17" name="그래픽 16" descr="다운로드 윤곽선">
            <a:extLst>
              <a:ext uri="{FF2B5EF4-FFF2-40B4-BE49-F238E27FC236}">
                <a16:creationId xmlns:a16="http://schemas.microsoft.com/office/drawing/2014/main" id="{EDB4C8DF-6B7D-4135-9653-0CF822343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367" y="1675365"/>
            <a:ext cx="207009" cy="20700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481A3E8-7D1C-40CD-8003-BC198ADBEE91}"/>
              </a:ext>
            </a:extLst>
          </p:cNvPr>
          <p:cNvCxnSpPr>
            <a:cxnSpLocks/>
          </p:cNvCxnSpPr>
          <p:nvPr/>
        </p:nvCxnSpPr>
        <p:spPr>
          <a:xfrm>
            <a:off x="7781022" y="1402340"/>
            <a:ext cx="0" cy="151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4298CB-E8F5-4060-8C82-FE8D3A1C6130}"/>
              </a:ext>
            </a:extLst>
          </p:cNvPr>
          <p:cNvSpPr txBox="1"/>
          <p:nvPr/>
        </p:nvSpPr>
        <p:spPr>
          <a:xfrm>
            <a:off x="893185" y="1646437"/>
            <a:ext cx="830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Row</a:t>
            </a:r>
            <a:r>
              <a:rPr lang="ko-KR" altLang="en-US" sz="1000" dirty="0"/>
              <a:t> </a:t>
            </a:r>
            <a:r>
              <a:rPr lang="en-US" altLang="ko-KR" sz="1000" dirty="0"/>
              <a:t>Count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ED62C3-ED92-48AF-A959-FA62A5FF6E1D}"/>
              </a:ext>
            </a:extLst>
          </p:cNvPr>
          <p:cNvSpPr txBox="1"/>
          <p:nvPr/>
        </p:nvSpPr>
        <p:spPr>
          <a:xfrm>
            <a:off x="2219243" y="1646437"/>
            <a:ext cx="1295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page</a:t>
            </a:r>
            <a:r>
              <a:rPr lang="ko-KR" altLang="en-US" sz="1000" dirty="0"/>
              <a:t> </a:t>
            </a:r>
            <a:r>
              <a:rPr lang="en-US" altLang="ko-KR" sz="1000" dirty="0"/>
              <a:t>&lt;</a:t>
            </a:r>
            <a:r>
              <a:rPr lang="ko-KR" altLang="en-US" sz="1000" dirty="0"/>
              <a:t>     </a:t>
            </a:r>
            <a:r>
              <a:rPr lang="en-US" altLang="ko-KR" sz="1000" dirty="0"/>
              <a:t> / 10 &gt;</a:t>
            </a:r>
            <a:endParaRPr lang="ko-KR" altLang="en-US" sz="10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2F6C979-9F69-4DBD-9C64-EE7730E088FB}"/>
              </a:ext>
            </a:extLst>
          </p:cNvPr>
          <p:cNvSpPr/>
          <p:nvPr/>
        </p:nvSpPr>
        <p:spPr>
          <a:xfrm>
            <a:off x="1702084" y="1663669"/>
            <a:ext cx="428970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100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D1747BB-FD61-4472-BEC9-188D6E22C2C4}"/>
              </a:ext>
            </a:extLst>
          </p:cNvPr>
          <p:cNvSpPr/>
          <p:nvPr/>
        </p:nvSpPr>
        <p:spPr>
          <a:xfrm>
            <a:off x="2769245" y="1663669"/>
            <a:ext cx="183248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694BA-99D2-4156-80EF-C913180FFCBD}"/>
              </a:ext>
            </a:extLst>
          </p:cNvPr>
          <p:cNvSpPr txBox="1"/>
          <p:nvPr/>
        </p:nvSpPr>
        <p:spPr>
          <a:xfrm>
            <a:off x="5824797" y="1656984"/>
            <a:ext cx="15215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□ </a:t>
            </a:r>
            <a:r>
              <a:rPr lang="en-US" altLang="ko-KR" sz="900" dirty="0"/>
              <a:t>Show Column Statistic</a:t>
            </a:r>
            <a:endParaRPr lang="ko-KR" altLang="en-US" sz="900" dirty="0"/>
          </a:p>
        </p:txBody>
      </p:sp>
      <p:graphicFrame>
        <p:nvGraphicFramePr>
          <p:cNvPr id="25" name="표 93">
            <a:extLst>
              <a:ext uri="{FF2B5EF4-FFF2-40B4-BE49-F238E27FC236}">
                <a16:creationId xmlns:a16="http://schemas.microsoft.com/office/drawing/2014/main" id="{8DBFB648-4BFA-4CCF-B203-624785466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505080"/>
              </p:ext>
            </p:extLst>
          </p:nvPr>
        </p:nvGraphicFramePr>
        <p:xfrm>
          <a:off x="429258" y="5034674"/>
          <a:ext cx="4937552" cy="1715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194">
                  <a:extLst>
                    <a:ext uri="{9D8B030D-6E8A-4147-A177-3AD203B41FA5}">
                      <a16:colId xmlns:a16="http://schemas.microsoft.com/office/drawing/2014/main" val="484931568"/>
                    </a:ext>
                  </a:extLst>
                </a:gridCol>
                <a:gridCol w="617194">
                  <a:extLst>
                    <a:ext uri="{9D8B030D-6E8A-4147-A177-3AD203B41FA5}">
                      <a16:colId xmlns:a16="http://schemas.microsoft.com/office/drawing/2014/main" val="1162322792"/>
                    </a:ext>
                  </a:extLst>
                </a:gridCol>
                <a:gridCol w="617194">
                  <a:extLst>
                    <a:ext uri="{9D8B030D-6E8A-4147-A177-3AD203B41FA5}">
                      <a16:colId xmlns:a16="http://schemas.microsoft.com/office/drawing/2014/main" val="2995104511"/>
                    </a:ext>
                  </a:extLst>
                </a:gridCol>
                <a:gridCol w="617194">
                  <a:extLst>
                    <a:ext uri="{9D8B030D-6E8A-4147-A177-3AD203B41FA5}">
                      <a16:colId xmlns:a16="http://schemas.microsoft.com/office/drawing/2014/main" val="311498703"/>
                    </a:ext>
                  </a:extLst>
                </a:gridCol>
                <a:gridCol w="617194">
                  <a:extLst>
                    <a:ext uri="{9D8B030D-6E8A-4147-A177-3AD203B41FA5}">
                      <a16:colId xmlns:a16="http://schemas.microsoft.com/office/drawing/2014/main" val="4183449997"/>
                    </a:ext>
                  </a:extLst>
                </a:gridCol>
                <a:gridCol w="617194">
                  <a:extLst>
                    <a:ext uri="{9D8B030D-6E8A-4147-A177-3AD203B41FA5}">
                      <a16:colId xmlns:a16="http://schemas.microsoft.com/office/drawing/2014/main" val="3913211288"/>
                    </a:ext>
                  </a:extLst>
                </a:gridCol>
                <a:gridCol w="617194">
                  <a:extLst>
                    <a:ext uri="{9D8B030D-6E8A-4147-A177-3AD203B41FA5}">
                      <a16:colId xmlns:a16="http://schemas.microsoft.com/office/drawing/2014/main" val="1984967294"/>
                    </a:ext>
                  </a:extLst>
                </a:gridCol>
                <a:gridCol w="617194">
                  <a:extLst>
                    <a:ext uri="{9D8B030D-6E8A-4147-A177-3AD203B41FA5}">
                      <a16:colId xmlns:a16="http://schemas.microsoft.com/office/drawing/2014/main" val="3941749667"/>
                    </a:ext>
                  </a:extLst>
                </a:gridCol>
              </a:tblGrid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823978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099415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711918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020230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54402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843951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109934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256268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4234E8B-8107-403E-9A07-AD5A699746C3}"/>
              </a:ext>
            </a:extLst>
          </p:cNvPr>
          <p:cNvCxnSpPr>
            <a:cxnSpLocks/>
          </p:cNvCxnSpPr>
          <p:nvPr/>
        </p:nvCxnSpPr>
        <p:spPr>
          <a:xfrm>
            <a:off x="321088" y="4516810"/>
            <a:ext cx="765832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6A8B4B5-D9EF-415C-B6AD-2CDE884D33F9}"/>
              </a:ext>
            </a:extLst>
          </p:cNvPr>
          <p:cNvGrpSpPr/>
          <p:nvPr/>
        </p:nvGrpSpPr>
        <p:grpSpPr>
          <a:xfrm>
            <a:off x="7804237" y="4328087"/>
            <a:ext cx="141643" cy="141643"/>
            <a:chOff x="5528410" y="840015"/>
            <a:chExt cx="914400" cy="914401"/>
          </a:xfrm>
        </p:grpSpPr>
        <p:pic>
          <p:nvPicPr>
            <p:cNvPr id="31" name="그래픽 30" descr="최대화 윤곽선">
              <a:extLst>
                <a:ext uri="{FF2B5EF4-FFF2-40B4-BE49-F238E27FC236}">
                  <a16:creationId xmlns:a16="http://schemas.microsoft.com/office/drawing/2014/main" id="{65F5375E-642D-4EF2-B763-2FA33352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28410" y="840015"/>
              <a:ext cx="914400" cy="914400"/>
            </a:xfrm>
            <a:prstGeom prst="rect">
              <a:avLst/>
            </a:prstGeom>
          </p:spPr>
        </p:pic>
        <p:pic>
          <p:nvPicPr>
            <p:cNvPr id="32" name="그래픽 31" descr="최대화 윤곽선">
              <a:extLst>
                <a:ext uri="{FF2B5EF4-FFF2-40B4-BE49-F238E27FC236}">
                  <a16:creationId xmlns:a16="http://schemas.microsoft.com/office/drawing/2014/main" id="{E667EBA8-F7A5-4892-A766-23600591E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5528410" y="840016"/>
              <a:ext cx="914400" cy="914400"/>
            </a:xfrm>
            <a:prstGeom prst="rect">
              <a:avLst/>
            </a:prstGeom>
          </p:spPr>
        </p:pic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69D0792-325B-410B-A7FB-44C2BE919D25}"/>
              </a:ext>
            </a:extLst>
          </p:cNvPr>
          <p:cNvCxnSpPr>
            <a:cxnSpLocks/>
          </p:cNvCxnSpPr>
          <p:nvPr/>
        </p:nvCxnSpPr>
        <p:spPr>
          <a:xfrm>
            <a:off x="7742962" y="4318392"/>
            <a:ext cx="0" cy="151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9CA8B30-95AB-4905-8E9E-07BE50B26F35}"/>
              </a:ext>
            </a:extLst>
          </p:cNvPr>
          <p:cNvCxnSpPr>
            <a:cxnSpLocks/>
          </p:cNvCxnSpPr>
          <p:nvPr/>
        </p:nvCxnSpPr>
        <p:spPr>
          <a:xfrm>
            <a:off x="5510826" y="4997413"/>
            <a:ext cx="0" cy="1753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C0880B-AEBB-4C85-A0BF-F0686BDA24DB}"/>
              </a:ext>
            </a:extLst>
          </p:cNvPr>
          <p:cNvSpPr txBox="1"/>
          <p:nvPr/>
        </p:nvSpPr>
        <p:spPr>
          <a:xfrm>
            <a:off x="5550140" y="5025439"/>
            <a:ext cx="840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Statistic</a:t>
            </a:r>
            <a:endParaRPr lang="ko-KR" altLang="en-US" sz="10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2FC372-7DCE-4DE4-9DF3-20AD1D2204D1}"/>
              </a:ext>
            </a:extLst>
          </p:cNvPr>
          <p:cNvSpPr txBox="1"/>
          <p:nvPr/>
        </p:nvSpPr>
        <p:spPr>
          <a:xfrm>
            <a:off x="5774161" y="5212469"/>
            <a:ext cx="137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Min 	-0.30</a:t>
            </a:r>
          </a:p>
          <a:p>
            <a:r>
              <a:rPr lang="en-US" altLang="ko-KR" sz="900" dirty="0"/>
              <a:t>Max 	-0.10</a:t>
            </a:r>
          </a:p>
          <a:p>
            <a:r>
              <a:rPr lang="en-US" altLang="ko-KR" sz="900" dirty="0"/>
              <a:t>Average 	-0.19</a:t>
            </a:r>
          </a:p>
          <a:p>
            <a:r>
              <a:rPr lang="en-US" altLang="ko-KR" sz="900" dirty="0"/>
              <a:t>Deviation 	0.07</a:t>
            </a:r>
            <a:endParaRPr lang="ko-KR" altLang="en-US" sz="9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18964-D30E-443A-B50C-037EA5F18843}"/>
              </a:ext>
            </a:extLst>
          </p:cNvPr>
          <p:cNvSpPr txBox="1"/>
          <p:nvPr/>
        </p:nvSpPr>
        <p:spPr>
          <a:xfrm>
            <a:off x="5555440" y="5878908"/>
            <a:ext cx="11320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Visualization</a:t>
            </a:r>
            <a:endParaRPr lang="ko-KR" altLang="en-US" sz="1000" b="1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456DB0A-985E-4CF3-9664-9401C551D08E}"/>
              </a:ext>
            </a:extLst>
          </p:cNvPr>
          <p:cNvGrpSpPr/>
          <p:nvPr/>
        </p:nvGrpSpPr>
        <p:grpSpPr>
          <a:xfrm>
            <a:off x="5874708" y="6098051"/>
            <a:ext cx="1460473" cy="616106"/>
            <a:chOff x="6117528" y="5601714"/>
            <a:chExt cx="1460473" cy="616106"/>
          </a:xfrm>
        </p:grpSpPr>
        <p:sp>
          <p:nvSpPr>
            <p:cNvPr id="42" name="그래픽 123" descr="가로 막대형 차트 단색으로 채워진">
              <a:extLst>
                <a:ext uri="{FF2B5EF4-FFF2-40B4-BE49-F238E27FC236}">
                  <a16:creationId xmlns:a16="http://schemas.microsoft.com/office/drawing/2014/main" id="{89373534-E366-4733-87E7-70744AB3E58D}"/>
                </a:ext>
              </a:extLst>
            </p:cNvPr>
            <p:cNvSpPr/>
            <p:nvPr/>
          </p:nvSpPr>
          <p:spPr>
            <a:xfrm flipH="1">
              <a:off x="6437844" y="5834530"/>
              <a:ext cx="197515" cy="383290"/>
            </a:xfrm>
            <a:custGeom>
              <a:avLst/>
              <a:gdLst>
                <a:gd name="connsiteX0" fmla="*/ 0 w 273508"/>
                <a:gd name="connsiteY0" fmla="*/ 0 h 425593"/>
                <a:gd name="connsiteX1" fmla="*/ 273509 w 273508"/>
                <a:gd name="connsiteY1" fmla="*/ 0 h 425593"/>
                <a:gd name="connsiteX2" fmla="*/ 273509 w 273508"/>
                <a:gd name="connsiteY2" fmla="*/ 425593 h 425593"/>
                <a:gd name="connsiteX3" fmla="*/ 0 w 273508"/>
                <a:gd name="connsiteY3" fmla="*/ 425593 h 42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508" h="425593">
                  <a:moveTo>
                    <a:pt x="0" y="0"/>
                  </a:moveTo>
                  <a:lnTo>
                    <a:pt x="273509" y="0"/>
                  </a:lnTo>
                  <a:lnTo>
                    <a:pt x="273509" y="425593"/>
                  </a:lnTo>
                  <a:lnTo>
                    <a:pt x="0" y="42559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48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그래픽 123" descr="가로 막대형 차트 단색으로 채워진">
              <a:extLst>
                <a:ext uri="{FF2B5EF4-FFF2-40B4-BE49-F238E27FC236}">
                  <a16:creationId xmlns:a16="http://schemas.microsoft.com/office/drawing/2014/main" id="{119A5B9B-1264-4E32-8F4E-6C677B063985}"/>
                </a:ext>
              </a:extLst>
            </p:cNvPr>
            <p:cNvSpPr/>
            <p:nvPr/>
          </p:nvSpPr>
          <p:spPr>
            <a:xfrm flipH="1">
              <a:off x="6752635" y="5601714"/>
              <a:ext cx="197515" cy="613264"/>
            </a:xfrm>
            <a:custGeom>
              <a:avLst/>
              <a:gdLst>
                <a:gd name="connsiteX0" fmla="*/ 0 w 273508"/>
                <a:gd name="connsiteY0" fmla="*/ 0 h 680948"/>
                <a:gd name="connsiteX1" fmla="*/ 273509 w 273508"/>
                <a:gd name="connsiteY1" fmla="*/ 0 h 680948"/>
                <a:gd name="connsiteX2" fmla="*/ 273509 w 273508"/>
                <a:gd name="connsiteY2" fmla="*/ 680949 h 680948"/>
                <a:gd name="connsiteX3" fmla="*/ 0 w 273508"/>
                <a:gd name="connsiteY3" fmla="*/ 680949 h 68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508" h="680948">
                  <a:moveTo>
                    <a:pt x="0" y="0"/>
                  </a:moveTo>
                  <a:lnTo>
                    <a:pt x="273509" y="0"/>
                  </a:lnTo>
                  <a:lnTo>
                    <a:pt x="273509" y="680949"/>
                  </a:lnTo>
                  <a:lnTo>
                    <a:pt x="0" y="680949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48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그래픽 123" descr="가로 막대형 차트 단색으로 채워진">
              <a:extLst>
                <a:ext uri="{FF2B5EF4-FFF2-40B4-BE49-F238E27FC236}">
                  <a16:creationId xmlns:a16="http://schemas.microsoft.com/office/drawing/2014/main" id="{7331D7BF-C138-4F7B-9C3B-49BD14A77BB1}"/>
                </a:ext>
              </a:extLst>
            </p:cNvPr>
            <p:cNvSpPr/>
            <p:nvPr/>
          </p:nvSpPr>
          <p:spPr>
            <a:xfrm flipH="1">
              <a:off x="7066560" y="5831689"/>
              <a:ext cx="197515" cy="383290"/>
            </a:xfrm>
            <a:custGeom>
              <a:avLst/>
              <a:gdLst>
                <a:gd name="connsiteX0" fmla="*/ 0 w 273508"/>
                <a:gd name="connsiteY0" fmla="*/ 0 h 425593"/>
                <a:gd name="connsiteX1" fmla="*/ 273509 w 273508"/>
                <a:gd name="connsiteY1" fmla="*/ 0 h 425593"/>
                <a:gd name="connsiteX2" fmla="*/ 273509 w 273508"/>
                <a:gd name="connsiteY2" fmla="*/ 425593 h 425593"/>
                <a:gd name="connsiteX3" fmla="*/ 0 w 273508"/>
                <a:gd name="connsiteY3" fmla="*/ 425593 h 42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508" h="425593">
                  <a:moveTo>
                    <a:pt x="0" y="0"/>
                  </a:moveTo>
                  <a:lnTo>
                    <a:pt x="273509" y="0"/>
                  </a:lnTo>
                  <a:lnTo>
                    <a:pt x="273509" y="425593"/>
                  </a:lnTo>
                  <a:lnTo>
                    <a:pt x="0" y="42559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48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그래픽 123" descr="가로 막대형 차트 단색으로 채워진">
              <a:extLst>
                <a:ext uri="{FF2B5EF4-FFF2-40B4-BE49-F238E27FC236}">
                  <a16:creationId xmlns:a16="http://schemas.microsoft.com/office/drawing/2014/main" id="{2587CC08-7181-484F-9DF8-9F97C2AC8F08}"/>
                </a:ext>
              </a:extLst>
            </p:cNvPr>
            <p:cNvSpPr/>
            <p:nvPr/>
          </p:nvSpPr>
          <p:spPr>
            <a:xfrm flipH="1">
              <a:off x="7380486" y="6017858"/>
              <a:ext cx="197515" cy="197120"/>
            </a:xfrm>
            <a:custGeom>
              <a:avLst/>
              <a:gdLst>
                <a:gd name="connsiteX0" fmla="*/ 0 w 273508"/>
                <a:gd name="connsiteY0" fmla="*/ 0 h 218876"/>
                <a:gd name="connsiteX1" fmla="*/ 273509 w 273508"/>
                <a:gd name="connsiteY1" fmla="*/ 0 h 218876"/>
                <a:gd name="connsiteX2" fmla="*/ 273509 w 273508"/>
                <a:gd name="connsiteY2" fmla="*/ 218876 h 218876"/>
                <a:gd name="connsiteX3" fmla="*/ 0 w 273508"/>
                <a:gd name="connsiteY3" fmla="*/ 218876 h 21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508" h="218876">
                  <a:moveTo>
                    <a:pt x="0" y="0"/>
                  </a:moveTo>
                  <a:lnTo>
                    <a:pt x="273509" y="0"/>
                  </a:lnTo>
                  <a:lnTo>
                    <a:pt x="273509" y="218876"/>
                  </a:lnTo>
                  <a:lnTo>
                    <a:pt x="0" y="21887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48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그래픽 123" descr="가로 막대형 차트 단색으로 채워진">
              <a:extLst>
                <a:ext uri="{FF2B5EF4-FFF2-40B4-BE49-F238E27FC236}">
                  <a16:creationId xmlns:a16="http://schemas.microsoft.com/office/drawing/2014/main" id="{F82B6647-4430-4428-80AC-C4ACD42FD110}"/>
                </a:ext>
              </a:extLst>
            </p:cNvPr>
            <p:cNvSpPr/>
            <p:nvPr/>
          </p:nvSpPr>
          <p:spPr>
            <a:xfrm flipH="1">
              <a:off x="6117528" y="5937264"/>
              <a:ext cx="197515" cy="271634"/>
            </a:xfrm>
            <a:custGeom>
              <a:avLst/>
              <a:gdLst>
                <a:gd name="connsiteX0" fmla="*/ 0 w 273508"/>
                <a:gd name="connsiteY0" fmla="*/ 0 h 425593"/>
                <a:gd name="connsiteX1" fmla="*/ 273509 w 273508"/>
                <a:gd name="connsiteY1" fmla="*/ 0 h 425593"/>
                <a:gd name="connsiteX2" fmla="*/ 273509 w 273508"/>
                <a:gd name="connsiteY2" fmla="*/ 425593 h 425593"/>
                <a:gd name="connsiteX3" fmla="*/ 0 w 273508"/>
                <a:gd name="connsiteY3" fmla="*/ 425593 h 42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508" h="425593">
                  <a:moveTo>
                    <a:pt x="0" y="0"/>
                  </a:moveTo>
                  <a:lnTo>
                    <a:pt x="273509" y="0"/>
                  </a:lnTo>
                  <a:lnTo>
                    <a:pt x="273509" y="425593"/>
                  </a:lnTo>
                  <a:lnTo>
                    <a:pt x="0" y="42559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48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8CB7460-50F9-4ECA-9EAF-1C3D7DA89464}"/>
              </a:ext>
            </a:extLst>
          </p:cNvPr>
          <p:cNvSpPr txBox="1"/>
          <p:nvPr/>
        </p:nvSpPr>
        <p:spPr>
          <a:xfrm>
            <a:off x="903879" y="4549535"/>
            <a:ext cx="830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Row</a:t>
            </a:r>
            <a:r>
              <a:rPr lang="ko-KR" altLang="en-US" sz="1000" dirty="0"/>
              <a:t> </a:t>
            </a:r>
            <a:r>
              <a:rPr lang="en-US" altLang="ko-KR" sz="1000" dirty="0"/>
              <a:t>Count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5BCBD0-DBC2-4774-9729-EB68B9BFE5E4}"/>
              </a:ext>
            </a:extLst>
          </p:cNvPr>
          <p:cNvSpPr txBox="1"/>
          <p:nvPr/>
        </p:nvSpPr>
        <p:spPr>
          <a:xfrm>
            <a:off x="2229937" y="4549535"/>
            <a:ext cx="1295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page</a:t>
            </a:r>
            <a:r>
              <a:rPr lang="ko-KR" altLang="en-US" sz="1000" dirty="0"/>
              <a:t> </a:t>
            </a:r>
            <a:r>
              <a:rPr lang="en-US" altLang="ko-KR" sz="1000" dirty="0"/>
              <a:t>&lt;</a:t>
            </a:r>
            <a:r>
              <a:rPr lang="ko-KR" altLang="en-US" sz="1000" dirty="0"/>
              <a:t>      </a:t>
            </a:r>
            <a:r>
              <a:rPr lang="en-US" altLang="ko-KR" sz="1000" dirty="0"/>
              <a:t>/ 10 &gt;</a:t>
            </a:r>
            <a:endParaRPr lang="ko-KR" altLang="en-US" sz="1000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4884574-C18B-42CA-B70D-84510222CF85}"/>
              </a:ext>
            </a:extLst>
          </p:cNvPr>
          <p:cNvSpPr/>
          <p:nvPr/>
        </p:nvSpPr>
        <p:spPr>
          <a:xfrm>
            <a:off x="1712778" y="4566767"/>
            <a:ext cx="428970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100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8ACBD13-3FB8-47B5-BFD8-1EC47B2C9710}"/>
              </a:ext>
            </a:extLst>
          </p:cNvPr>
          <p:cNvSpPr/>
          <p:nvPr/>
        </p:nvSpPr>
        <p:spPr>
          <a:xfrm>
            <a:off x="2779939" y="4566767"/>
            <a:ext cx="183248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05DCB14-7F7C-4A64-A1A4-2C28D3BB5E05}"/>
              </a:ext>
            </a:extLst>
          </p:cNvPr>
          <p:cNvSpPr/>
          <p:nvPr/>
        </p:nvSpPr>
        <p:spPr>
          <a:xfrm>
            <a:off x="310394" y="1411894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Data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A615E04-0A2B-4D34-8A11-605C69A56E89}"/>
              </a:ext>
            </a:extLst>
          </p:cNvPr>
          <p:cNvSpPr/>
          <p:nvPr/>
        </p:nvSpPr>
        <p:spPr>
          <a:xfrm>
            <a:off x="1077439" y="1411893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5CAD1C2-1BE7-4CD5-BCCF-F10B9305CA42}"/>
              </a:ext>
            </a:extLst>
          </p:cNvPr>
          <p:cNvCxnSpPr/>
          <p:nvPr/>
        </p:nvCxnSpPr>
        <p:spPr>
          <a:xfrm>
            <a:off x="480806" y="1585441"/>
            <a:ext cx="43204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F3C601C-6BAB-4B87-8422-9A91004F363D}"/>
              </a:ext>
            </a:extLst>
          </p:cNvPr>
          <p:cNvSpPr/>
          <p:nvPr/>
        </p:nvSpPr>
        <p:spPr>
          <a:xfrm>
            <a:off x="310394" y="4328087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Data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961DBB9-232D-4F1E-911D-A08128EDD6AE}"/>
              </a:ext>
            </a:extLst>
          </p:cNvPr>
          <p:cNvSpPr/>
          <p:nvPr/>
        </p:nvSpPr>
        <p:spPr>
          <a:xfrm>
            <a:off x="1077439" y="4328086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152EBD2-F4FC-48A4-B520-34E2341C07A8}"/>
              </a:ext>
            </a:extLst>
          </p:cNvPr>
          <p:cNvCxnSpPr/>
          <p:nvPr/>
        </p:nvCxnSpPr>
        <p:spPr>
          <a:xfrm>
            <a:off x="480806" y="4501634"/>
            <a:ext cx="43204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1938AED-919A-429A-AD0E-70BE493074D8}"/>
              </a:ext>
            </a:extLst>
          </p:cNvPr>
          <p:cNvSpPr/>
          <p:nvPr/>
        </p:nvSpPr>
        <p:spPr>
          <a:xfrm>
            <a:off x="1823096" y="1417154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Engine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0704FF4-8BEF-4484-A36B-F887B6E72F7F}"/>
              </a:ext>
            </a:extLst>
          </p:cNvPr>
          <p:cNvSpPr/>
          <p:nvPr/>
        </p:nvSpPr>
        <p:spPr>
          <a:xfrm>
            <a:off x="1833191" y="4335304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Engine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3" name="그래픽 62">
            <a:extLst>
              <a:ext uri="{FF2B5EF4-FFF2-40B4-BE49-F238E27FC236}">
                <a16:creationId xmlns:a16="http://schemas.microsoft.com/office/drawing/2014/main" id="{814EBF04-4251-4A44-B390-0C2B12C6E5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7885" y="1398515"/>
            <a:ext cx="155163" cy="155163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7AE67421-ABB3-40D9-AC5E-6068A9F506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4430" y="4322670"/>
            <a:ext cx="155163" cy="155163"/>
          </a:xfrm>
          <a:prstGeom prst="rect">
            <a:avLst/>
          </a:prstGeom>
        </p:spPr>
      </p:pic>
      <p:pic>
        <p:nvPicPr>
          <p:cNvPr id="66" name="그래픽 65" descr="닫기 윤곽선">
            <a:extLst>
              <a:ext uri="{FF2B5EF4-FFF2-40B4-BE49-F238E27FC236}">
                <a16:creationId xmlns:a16="http://schemas.microsoft.com/office/drawing/2014/main" id="{662F20A6-33F9-4891-85F3-2AE8AC280E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98832" y="1695295"/>
            <a:ext cx="180578" cy="180578"/>
          </a:xfrm>
          <a:prstGeom prst="rect">
            <a:avLst/>
          </a:prstGeom>
        </p:spPr>
      </p:pic>
      <p:pic>
        <p:nvPicPr>
          <p:cNvPr id="67" name="그래픽 66">
            <a:extLst>
              <a:ext uri="{FF2B5EF4-FFF2-40B4-BE49-F238E27FC236}">
                <a16:creationId xmlns:a16="http://schemas.microsoft.com/office/drawing/2014/main" id="{0D0885EA-C727-4133-80E7-A9DCC888C5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13178" y="1708003"/>
            <a:ext cx="155163" cy="15516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4CDB322-4BE5-427C-9ECC-01802155FE2B}"/>
              </a:ext>
            </a:extLst>
          </p:cNvPr>
          <p:cNvSpPr txBox="1"/>
          <p:nvPr/>
        </p:nvSpPr>
        <p:spPr>
          <a:xfrm>
            <a:off x="5824797" y="4560035"/>
            <a:ext cx="15215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■ </a:t>
            </a:r>
            <a:r>
              <a:rPr lang="en-US" altLang="ko-KR" sz="900" dirty="0"/>
              <a:t>Show Column Statistic</a:t>
            </a:r>
            <a:endParaRPr lang="ko-KR" altLang="en-US" sz="900" dirty="0"/>
          </a:p>
        </p:txBody>
      </p:sp>
      <p:pic>
        <p:nvPicPr>
          <p:cNvPr id="69" name="그래픽 68" descr="닫기 윤곽선">
            <a:extLst>
              <a:ext uri="{FF2B5EF4-FFF2-40B4-BE49-F238E27FC236}">
                <a16:creationId xmlns:a16="http://schemas.microsoft.com/office/drawing/2014/main" id="{C08D316E-9216-471A-9F23-75ADCA314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13045" y="4598346"/>
            <a:ext cx="180578" cy="180578"/>
          </a:xfrm>
          <a:prstGeom prst="rect">
            <a:avLst/>
          </a:prstGeom>
        </p:spPr>
      </p:pic>
      <p:pic>
        <p:nvPicPr>
          <p:cNvPr id="70" name="그래픽 69">
            <a:extLst>
              <a:ext uri="{FF2B5EF4-FFF2-40B4-BE49-F238E27FC236}">
                <a16:creationId xmlns:a16="http://schemas.microsoft.com/office/drawing/2014/main" id="{80747F86-36F9-404B-8CA9-E90A025169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27391" y="4611054"/>
            <a:ext cx="155163" cy="155163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E797825A-2A97-4EA9-9060-3EDB3A640820}"/>
              </a:ext>
            </a:extLst>
          </p:cNvPr>
          <p:cNvGrpSpPr/>
          <p:nvPr/>
        </p:nvGrpSpPr>
        <p:grpSpPr>
          <a:xfrm>
            <a:off x="483209" y="1663665"/>
            <a:ext cx="429645" cy="211748"/>
            <a:chOff x="397669" y="2230450"/>
            <a:chExt cx="429645" cy="21174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2DD8DBFA-D740-489D-8138-B3E54B41CF89}"/>
                </a:ext>
              </a:extLst>
            </p:cNvPr>
            <p:cNvGrpSpPr/>
            <p:nvPr/>
          </p:nvGrpSpPr>
          <p:grpSpPr>
            <a:xfrm>
              <a:off x="613221" y="2230450"/>
              <a:ext cx="214093" cy="211748"/>
              <a:chOff x="613221" y="2230450"/>
              <a:chExt cx="214093" cy="211748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2B2E7060-4737-40E9-AD7E-56B4DD5117E4}"/>
                  </a:ext>
                </a:extLst>
              </p:cNvPr>
              <p:cNvSpPr/>
              <p:nvPr/>
            </p:nvSpPr>
            <p:spPr>
              <a:xfrm>
                <a:off x="613221" y="2230450"/>
                <a:ext cx="214093" cy="211748"/>
              </a:xfrm>
              <a:prstGeom prst="rect">
                <a:avLst/>
              </a:prstGeom>
              <a:noFill/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77" name="그래픽 76">
                <a:extLst>
                  <a:ext uri="{FF2B5EF4-FFF2-40B4-BE49-F238E27FC236}">
                    <a16:creationId xmlns:a16="http://schemas.microsoft.com/office/drawing/2014/main" id="{AAEA9B86-A00C-43A6-89B2-419F0DFE99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7570" y="2273628"/>
                <a:ext cx="125394" cy="125393"/>
              </a:xfrm>
              <a:prstGeom prst="rect">
                <a:avLst/>
              </a:prstGeom>
            </p:spPr>
          </p:pic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75F7166-E7A4-49C1-A0EB-9B5FE8D04D7F}"/>
                </a:ext>
              </a:extLst>
            </p:cNvPr>
            <p:cNvGrpSpPr/>
            <p:nvPr/>
          </p:nvGrpSpPr>
          <p:grpSpPr>
            <a:xfrm>
              <a:off x="397669" y="2230450"/>
              <a:ext cx="214093" cy="211748"/>
              <a:chOff x="397669" y="2230450"/>
              <a:chExt cx="214093" cy="211748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6F281DB-4919-4D2A-8C13-347687A69DD9}"/>
                  </a:ext>
                </a:extLst>
              </p:cNvPr>
              <p:cNvSpPr/>
              <p:nvPr/>
            </p:nvSpPr>
            <p:spPr>
              <a:xfrm>
                <a:off x="397669" y="2230450"/>
                <a:ext cx="214093" cy="2117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75" name="그래픽 74">
                <a:extLst>
                  <a:ext uri="{FF2B5EF4-FFF2-40B4-BE49-F238E27FC236}">
                    <a16:creationId xmlns:a16="http://schemas.microsoft.com/office/drawing/2014/main" id="{C504C976-7482-40EB-846A-669CB135E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9874" y="2281484"/>
                <a:ext cx="109682" cy="109681"/>
              </a:xfrm>
              <a:prstGeom prst="rect">
                <a:avLst/>
              </a:prstGeom>
            </p:spPr>
          </p:pic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2D11EEC-2985-4D1B-A96C-3D65936644E9}"/>
              </a:ext>
            </a:extLst>
          </p:cNvPr>
          <p:cNvGrpSpPr/>
          <p:nvPr/>
        </p:nvGrpSpPr>
        <p:grpSpPr>
          <a:xfrm>
            <a:off x="473746" y="4582761"/>
            <a:ext cx="429645" cy="211748"/>
            <a:chOff x="397669" y="2230450"/>
            <a:chExt cx="429645" cy="211748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2B1E463C-0785-48B5-9DEF-BE365CD57E80}"/>
                </a:ext>
              </a:extLst>
            </p:cNvPr>
            <p:cNvGrpSpPr/>
            <p:nvPr/>
          </p:nvGrpSpPr>
          <p:grpSpPr>
            <a:xfrm>
              <a:off x="613221" y="2230450"/>
              <a:ext cx="214093" cy="211748"/>
              <a:chOff x="613221" y="2230450"/>
              <a:chExt cx="214093" cy="211748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F8F4AB30-D219-4C61-B3DF-F7849833378E}"/>
                  </a:ext>
                </a:extLst>
              </p:cNvPr>
              <p:cNvSpPr/>
              <p:nvPr/>
            </p:nvSpPr>
            <p:spPr>
              <a:xfrm>
                <a:off x="613221" y="2230450"/>
                <a:ext cx="214093" cy="211748"/>
              </a:xfrm>
              <a:prstGeom prst="rect">
                <a:avLst/>
              </a:prstGeom>
              <a:noFill/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84" name="그래픽 83">
                <a:extLst>
                  <a:ext uri="{FF2B5EF4-FFF2-40B4-BE49-F238E27FC236}">
                    <a16:creationId xmlns:a16="http://schemas.microsoft.com/office/drawing/2014/main" id="{C03DF652-AADC-4A8B-B014-45E826372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7570" y="2273628"/>
                <a:ext cx="125394" cy="125393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516B886-AEB2-4991-8172-03322727A238}"/>
                </a:ext>
              </a:extLst>
            </p:cNvPr>
            <p:cNvGrpSpPr/>
            <p:nvPr/>
          </p:nvGrpSpPr>
          <p:grpSpPr>
            <a:xfrm>
              <a:off x="397669" y="2230450"/>
              <a:ext cx="214093" cy="211748"/>
              <a:chOff x="397669" y="2230450"/>
              <a:chExt cx="214093" cy="211748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020025E6-384F-4380-AAD1-574B5BA866BC}"/>
                  </a:ext>
                </a:extLst>
              </p:cNvPr>
              <p:cNvSpPr/>
              <p:nvPr/>
            </p:nvSpPr>
            <p:spPr>
              <a:xfrm>
                <a:off x="397669" y="2230450"/>
                <a:ext cx="214093" cy="2117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82" name="그래픽 81">
                <a:extLst>
                  <a:ext uri="{FF2B5EF4-FFF2-40B4-BE49-F238E27FC236}">
                    <a16:creationId xmlns:a16="http://schemas.microsoft.com/office/drawing/2014/main" id="{5AA85B93-A03D-4A9E-8884-5E8B75BC8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9874" y="2281484"/>
                <a:ext cx="109682" cy="109681"/>
              </a:xfrm>
              <a:prstGeom prst="rect">
                <a:avLst/>
              </a:prstGeom>
            </p:spPr>
          </p:pic>
        </p:grpSp>
      </p:grpSp>
      <p:sp>
        <p:nvSpPr>
          <p:cNvPr id="85" name="이등변 삼각형 84">
            <a:extLst>
              <a:ext uri="{FF2B5EF4-FFF2-40B4-BE49-F238E27FC236}">
                <a16:creationId xmlns:a16="http://schemas.microsoft.com/office/drawing/2014/main" id="{AD539215-826C-422E-86DE-481FFBFA27F2}"/>
              </a:ext>
            </a:extLst>
          </p:cNvPr>
          <p:cNvSpPr/>
          <p:nvPr/>
        </p:nvSpPr>
        <p:spPr>
          <a:xfrm rot="10800000">
            <a:off x="2043021" y="1746679"/>
            <a:ext cx="46598" cy="45719"/>
          </a:xfrm>
          <a:prstGeom prst="triangl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86" name="이등변 삼각형 85">
            <a:extLst>
              <a:ext uri="{FF2B5EF4-FFF2-40B4-BE49-F238E27FC236}">
                <a16:creationId xmlns:a16="http://schemas.microsoft.com/office/drawing/2014/main" id="{63CA5B75-4AB3-4748-8238-6E3B21009278}"/>
              </a:ext>
            </a:extLst>
          </p:cNvPr>
          <p:cNvSpPr/>
          <p:nvPr/>
        </p:nvSpPr>
        <p:spPr>
          <a:xfrm rot="10800000">
            <a:off x="2038583" y="4655268"/>
            <a:ext cx="46598" cy="45719"/>
          </a:xfrm>
          <a:prstGeom prst="triangl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A98D85F5-6027-4F79-BDA5-1B098F7C0450}"/>
              </a:ext>
            </a:extLst>
          </p:cNvPr>
          <p:cNvGrpSpPr/>
          <p:nvPr/>
        </p:nvGrpSpPr>
        <p:grpSpPr>
          <a:xfrm>
            <a:off x="7298011" y="1396106"/>
            <a:ext cx="151750" cy="132664"/>
            <a:chOff x="8892243" y="1259392"/>
            <a:chExt cx="211234" cy="18466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8F42EAD-1336-4630-B3E2-0F7D76E86F32}"/>
                </a:ext>
              </a:extLst>
            </p:cNvPr>
            <p:cNvSpPr/>
            <p:nvPr/>
          </p:nvSpPr>
          <p:spPr>
            <a:xfrm>
              <a:off x="8892243" y="1259392"/>
              <a:ext cx="96976" cy="184666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428A637-F398-4914-8413-5C28F69FE81A}"/>
                </a:ext>
              </a:extLst>
            </p:cNvPr>
            <p:cNvSpPr/>
            <p:nvPr/>
          </p:nvSpPr>
          <p:spPr>
            <a:xfrm>
              <a:off x="9006501" y="1259392"/>
              <a:ext cx="96976" cy="184666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F6F3002-5175-4995-99DE-F70CB53BCC9C}"/>
              </a:ext>
            </a:extLst>
          </p:cNvPr>
          <p:cNvGrpSpPr/>
          <p:nvPr/>
        </p:nvGrpSpPr>
        <p:grpSpPr>
          <a:xfrm>
            <a:off x="7291803" y="4327614"/>
            <a:ext cx="151750" cy="132664"/>
            <a:chOff x="8892243" y="1259392"/>
            <a:chExt cx="211234" cy="184666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4572082-8D5B-4570-9E92-C5A8836991CA}"/>
                </a:ext>
              </a:extLst>
            </p:cNvPr>
            <p:cNvSpPr/>
            <p:nvPr/>
          </p:nvSpPr>
          <p:spPr>
            <a:xfrm>
              <a:off x="8892243" y="1259392"/>
              <a:ext cx="96976" cy="184666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07ADDA4-8CB6-4E42-8296-EC5AC7B2353F}"/>
                </a:ext>
              </a:extLst>
            </p:cNvPr>
            <p:cNvSpPr/>
            <p:nvPr/>
          </p:nvSpPr>
          <p:spPr>
            <a:xfrm>
              <a:off x="9006501" y="1259392"/>
              <a:ext cx="96976" cy="184666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93" name="타원 92">
            <a:extLst>
              <a:ext uri="{FF2B5EF4-FFF2-40B4-BE49-F238E27FC236}">
                <a16:creationId xmlns:a16="http://schemas.microsoft.com/office/drawing/2014/main" id="{88C89457-2D8F-4D42-9AD0-A3EE511A44ED}"/>
              </a:ext>
            </a:extLst>
          </p:cNvPr>
          <p:cNvSpPr/>
          <p:nvPr/>
        </p:nvSpPr>
        <p:spPr>
          <a:xfrm>
            <a:off x="5644468" y="455781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2C5FB23-EB17-4FB0-9E21-6414FCE8E537}"/>
              </a:ext>
            </a:extLst>
          </p:cNvPr>
          <p:cNvSpPr txBox="1"/>
          <p:nvPr/>
        </p:nvSpPr>
        <p:spPr>
          <a:xfrm>
            <a:off x="5583237" y="6104888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5" name="그래픽 94" descr="다운로드 윤곽선">
            <a:extLst>
              <a:ext uri="{FF2B5EF4-FFF2-40B4-BE49-F238E27FC236}">
                <a16:creationId xmlns:a16="http://schemas.microsoft.com/office/drawing/2014/main" id="{27194D55-63D8-49BF-B120-708D01FE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7915" y="4580609"/>
            <a:ext cx="207009" cy="207009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C9186C71-8CBD-45BE-AA78-DBB6DD4B8EC6}"/>
              </a:ext>
            </a:extLst>
          </p:cNvPr>
          <p:cNvSpPr txBox="1"/>
          <p:nvPr/>
        </p:nvSpPr>
        <p:spPr>
          <a:xfrm>
            <a:off x="395614" y="4837685"/>
            <a:ext cx="20521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[1] Batch Engine &gt; </a:t>
            </a:r>
            <a:r>
              <a: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r>
              <a:rPr lang="en-US" altLang="ko-KR" sz="9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PivotOperator</a:t>
            </a:r>
            <a:endParaRPr lang="ko-KR" altLang="en-US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BAEA84A9-E90B-4A65-8221-B2285E123B64}"/>
              </a:ext>
            </a:extLst>
          </p:cNvPr>
          <p:cNvSpPr/>
          <p:nvPr/>
        </p:nvSpPr>
        <p:spPr>
          <a:xfrm>
            <a:off x="231735" y="192060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1529BC7-DCE0-41DF-8665-13601D9982D5}"/>
              </a:ext>
            </a:extLst>
          </p:cNvPr>
          <p:cNvGrpSpPr/>
          <p:nvPr/>
        </p:nvGrpSpPr>
        <p:grpSpPr>
          <a:xfrm>
            <a:off x="5858706" y="413346"/>
            <a:ext cx="3986547" cy="865207"/>
            <a:chOff x="3281760" y="-107474"/>
            <a:chExt cx="3986547" cy="86520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099D303-FF3E-4750-937D-7E9906FFBF2C}"/>
                </a:ext>
              </a:extLst>
            </p:cNvPr>
            <p:cNvSpPr/>
            <p:nvPr/>
          </p:nvSpPr>
          <p:spPr>
            <a:xfrm>
              <a:off x="3281760" y="-107474"/>
              <a:ext cx="3986547" cy="8652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663A4B-6A4B-4CF3-9DF9-B8F28D6C8AD6}"/>
                </a:ext>
              </a:extLst>
            </p:cNvPr>
            <p:cNvSpPr txBox="1"/>
            <p:nvPr/>
          </p:nvSpPr>
          <p:spPr>
            <a:xfrm>
              <a:off x="3365874" y="-30612"/>
              <a:ext cx="3874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[1] Batch Engine &gt; </a:t>
              </a:r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① </a:t>
              </a:r>
              <a:r>
                <a:rPr lang="en-US" altLang="ko-KR" sz="14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ColumnSelectOperator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0AA2A7-03CC-4CA8-B86D-C08B1FE76B69}"/>
                </a:ext>
              </a:extLst>
            </p:cNvPr>
            <p:cNvSpPr txBox="1"/>
            <p:nvPr/>
          </p:nvSpPr>
          <p:spPr>
            <a:xfrm>
              <a:off x="3281760" y="254942"/>
              <a:ext cx="5982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엔진 번호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B070135-C575-4592-AE36-6E8E197BB5A6}"/>
                </a:ext>
              </a:extLst>
            </p:cNvPr>
            <p:cNvCxnSpPr>
              <a:cxnSpLocks/>
            </p:cNvCxnSpPr>
            <p:nvPr/>
          </p:nvCxnSpPr>
          <p:spPr>
            <a:xfrm>
              <a:off x="3454400" y="253867"/>
              <a:ext cx="23443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7057B30E-11BE-499E-B31C-24067F790E94}"/>
                </a:ext>
              </a:extLst>
            </p:cNvPr>
            <p:cNvCxnSpPr>
              <a:cxnSpLocks/>
            </p:cNvCxnSpPr>
            <p:nvPr/>
          </p:nvCxnSpPr>
          <p:spPr>
            <a:xfrm>
              <a:off x="3737126" y="253867"/>
              <a:ext cx="108059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B2F9568-8190-4F57-AA9E-48774091D87B}"/>
                </a:ext>
              </a:extLst>
            </p:cNvPr>
            <p:cNvSpPr txBox="1"/>
            <p:nvPr/>
          </p:nvSpPr>
          <p:spPr>
            <a:xfrm>
              <a:off x="4028555" y="254942"/>
              <a:ext cx="59824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엔진 타입</a:t>
              </a:r>
            </a:p>
          </p:txBody>
        </p: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9D4EE9E0-3558-4572-AC2A-89819AC33F07}"/>
                </a:ext>
              </a:extLst>
            </p:cNvPr>
            <p:cNvCxnSpPr>
              <a:cxnSpLocks/>
            </p:cNvCxnSpPr>
            <p:nvPr/>
          </p:nvCxnSpPr>
          <p:spPr>
            <a:xfrm>
              <a:off x="5012195" y="253867"/>
              <a:ext cx="193615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8067B14-E973-495C-8780-E0087FBFE6FB}"/>
                </a:ext>
              </a:extLst>
            </p:cNvPr>
            <p:cNvSpPr txBox="1"/>
            <p:nvPr/>
          </p:nvSpPr>
          <p:spPr>
            <a:xfrm>
              <a:off x="4748538" y="254942"/>
              <a:ext cx="1768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Operator 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등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l"/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여러 개인 컴포넌트 그룹인 경우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l"/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컴포넌트 순번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 1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개인 경우 작성 안함</a:t>
              </a: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49720C5A-E4C3-4F2A-BCF8-63DA2A264ADC}"/>
                </a:ext>
              </a:extLst>
            </p:cNvPr>
            <p:cNvCxnSpPr>
              <a:cxnSpLocks/>
            </p:cNvCxnSpPr>
            <p:nvPr/>
          </p:nvCxnSpPr>
          <p:spPr>
            <a:xfrm>
              <a:off x="5243460" y="253867"/>
              <a:ext cx="1891163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DD806C6-89EA-4486-A8BE-8A2BA75B06F4}"/>
                </a:ext>
              </a:extLst>
            </p:cNvPr>
            <p:cNvSpPr txBox="1"/>
            <p:nvPr/>
          </p:nvSpPr>
          <p:spPr>
            <a:xfrm>
              <a:off x="6087920" y="254942"/>
              <a:ext cx="6655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컴포넌트명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B291F106-E472-4EDB-9479-24752E2B51E2}"/>
              </a:ext>
            </a:extLst>
          </p:cNvPr>
          <p:cNvSpPr txBox="1"/>
          <p:nvPr/>
        </p:nvSpPr>
        <p:spPr>
          <a:xfrm>
            <a:off x="427460" y="1914356"/>
            <a:ext cx="25218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[1] Batch Engine &gt; </a:t>
            </a:r>
            <a:r>
              <a: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</a:t>
            </a:r>
            <a:r>
              <a:rPr lang="en-US" altLang="ko-KR" sz="9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ColumnSelectOperator</a:t>
            </a:r>
            <a:endParaRPr lang="ko-KR" altLang="en-US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E8697127-A9A7-4941-823F-A565AB5F3EE3}"/>
              </a:ext>
            </a:extLst>
          </p:cNvPr>
          <p:cNvCxnSpPr>
            <a:cxnSpLocks/>
            <a:stCxn id="104" idx="3"/>
            <a:endCxn id="47" idx="1"/>
          </p:cNvCxnSpPr>
          <p:nvPr/>
        </p:nvCxnSpPr>
        <p:spPr>
          <a:xfrm flipV="1">
            <a:off x="2949304" y="845950"/>
            <a:ext cx="2909402" cy="1183822"/>
          </a:xfrm>
          <a:prstGeom prst="bentConnector3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F66D1C06-8FF6-45AE-B1B6-0CE25246CB30}"/>
              </a:ext>
            </a:extLst>
          </p:cNvPr>
          <p:cNvSpPr txBox="1"/>
          <p:nvPr/>
        </p:nvSpPr>
        <p:spPr>
          <a:xfrm>
            <a:off x="4462734" y="600290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데이터명</a:t>
            </a:r>
            <a:r>
              <a:rPr lang="en-US" altLang="ko-KR" sz="1000" dirty="0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표현 형식</a:t>
            </a:r>
          </a:p>
        </p:txBody>
      </p:sp>
    </p:spTree>
    <p:extLst>
      <p:ext uri="{BB962C8B-B14F-4D97-AF65-F5344CB8AC3E}">
        <p14:creationId xmlns:p14="http://schemas.microsoft.com/office/powerpoint/2010/main" val="785722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0E80C8-A450-4B69-933A-3C98B2FB4C5E}"/>
              </a:ext>
            </a:extLst>
          </p:cNvPr>
          <p:cNvSpPr/>
          <p:nvPr/>
        </p:nvSpPr>
        <p:spPr>
          <a:xfrm>
            <a:off x="299700" y="1578373"/>
            <a:ext cx="7683122" cy="3081521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F070B1-C854-4469-B249-11B1D66A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단일 </a:t>
            </a:r>
            <a:r>
              <a:rPr lang="en-US" altLang="ko-KR" dirty="0"/>
              <a:t>Data (Chart)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DFCF1-5C0C-4626-978D-0ECEB46CC8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ko-KR" altLang="en-US" dirty="0"/>
              <a:t>그래프 유형 및 설정은 </a:t>
            </a:r>
            <a:r>
              <a:rPr lang="en-US" altLang="ko-KR" dirty="0"/>
              <a:t>SmartView </a:t>
            </a:r>
            <a:r>
              <a:rPr lang="ko-KR" altLang="en-US" dirty="0"/>
              <a:t>시각화 부분 참조</a:t>
            </a: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r>
              <a:rPr lang="ko-KR" altLang="en-US" dirty="0"/>
              <a:t>차트 유형 선택</a:t>
            </a:r>
            <a:r>
              <a:rPr lang="en-US" altLang="ko-KR" dirty="0"/>
              <a:t>. </a:t>
            </a:r>
            <a:r>
              <a:rPr lang="ko-KR" altLang="en-US" dirty="0" err="1"/>
              <a:t>더보기</a:t>
            </a:r>
            <a:r>
              <a:rPr lang="ko-KR" altLang="en-US" dirty="0"/>
              <a:t> 버튼 클릭 시 팝업 표시 </a:t>
            </a:r>
            <a:r>
              <a:rPr lang="en-US" altLang="ko-KR" dirty="0"/>
              <a:t>(</a:t>
            </a:r>
            <a:r>
              <a:rPr lang="ko-KR" altLang="en-US" dirty="0"/>
              <a:t>전체 차트 유형 확인 가능</a:t>
            </a:r>
            <a:r>
              <a:rPr lang="en-US" altLang="ko-KR" dirty="0"/>
              <a:t>)</a:t>
            </a:r>
          </a:p>
          <a:p>
            <a:pPr marL="87313" indent="0" algn="l">
              <a:buNone/>
            </a:pPr>
            <a:r>
              <a:rPr lang="en-US" altLang="ko-KR" dirty="0"/>
              <a:t>-</a:t>
            </a:r>
            <a:r>
              <a:rPr lang="ko-KR" altLang="en-US" dirty="0"/>
              <a:t> 차트 유형 </a:t>
            </a:r>
            <a:r>
              <a:rPr lang="en-US" altLang="ko-KR" dirty="0"/>
              <a:t>: 1)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Line  2) Bar  3) Pie  4) Scatter  5) Map  6) Candlestick  7) Radar  8) Boxplot  9) Heatmap  9) Tree  10) </a:t>
            </a:r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Treemap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11) Sunburst  12) Parallel  13) Sankey  13) Funnel  14) Gauge  15) </a:t>
            </a:r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ThemeRiver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16) </a:t>
            </a:r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WordCloud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17) Bar3D  18) Line3D  19) Scatter3D</a:t>
            </a:r>
            <a:endParaRPr lang="en-US" altLang="ko-KR" dirty="0"/>
          </a:p>
          <a:p>
            <a:pPr>
              <a:buFont typeface="+mj-lt"/>
              <a:buAutoNum type="arabicPeriod" startAt="2"/>
            </a:pPr>
            <a:r>
              <a:rPr lang="ko-KR" altLang="en-US" dirty="0"/>
              <a:t>차트 시각화</a:t>
            </a:r>
            <a:r>
              <a:rPr lang="en-US" altLang="ko-KR" dirty="0"/>
              <a:t>. </a:t>
            </a:r>
            <a:r>
              <a:rPr lang="ko-KR" altLang="en-US" dirty="0"/>
              <a:t>속성 변경 시 실시간 반영</a:t>
            </a:r>
            <a:endParaRPr lang="en-US" altLang="ko-KR" dirty="0"/>
          </a:p>
          <a:p>
            <a:pPr>
              <a:buAutoNum type="arabicPeriod" startAt="2"/>
            </a:pPr>
            <a:r>
              <a:rPr lang="ko-KR" altLang="en-US" dirty="0"/>
              <a:t>버튼 클릭 시 차트 상세 설정 영역 표시</a:t>
            </a:r>
            <a:endParaRPr lang="en-US" altLang="ko-KR" dirty="0"/>
          </a:p>
          <a:p>
            <a:pPr>
              <a:buAutoNum type="arabicPeriod" startAt="2"/>
            </a:pPr>
            <a:r>
              <a:rPr lang="ko-KR" altLang="en-US" dirty="0"/>
              <a:t>테마 색상 표시</a:t>
            </a:r>
            <a:r>
              <a:rPr lang="en-US" altLang="ko-KR" dirty="0"/>
              <a:t>. </a:t>
            </a:r>
            <a:r>
              <a:rPr lang="ko-KR" altLang="en-US" dirty="0"/>
              <a:t>설정 </a:t>
            </a:r>
            <a:r>
              <a:rPr lang="en-US" altLang="ko-KR" dirty="0"/>
              <a:t>type</a:t>
            </a:r>
            <a:r>
              <a:rPr lang="ko-KR" altLang="en-US" dirty="0"/>
              <a:t>별 </a:t>
            </a:r>
            <a:r>
              <a:rPr lang="ko-KR" altLang="en-US" dirty="0" err="1"/>
              <a:t>그룹핑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그룹핑</a:t>
            </a:r>
            <a:r>
              <a:rPr lang="ko-KR" altLang="en-US" dirty="0"/>
              <a:t> 타이틀은 차트 라이브러리내 </a:t>
            </a:r>
            <a:r>
              <a:rPr lang="en-US" altLang="ko-KR" dirty="0" err="1"/>
              <a:t>optio</a:t>
            </a:r>
            <a:r>
              <a:rPr lang="ko-KR" altLang="en-US" dirty="0"/>
              <a:t>의 </a:t>
            </a:r>
            <a:r>
              <a:rPr lang="en-US" altLang="ko-KR" dirty="0"/>
              <a:t>key</a:t>
            </a:r>
            <a:r>
              <a:rPr lang="ko-KR" altLang="en-US" dirty="0"/>
              <a:t>값을 사용함</a:t>
            </a:r>
            <a:endParaRPr lang="en-US" altLang="ko-KR" dirty="0"/>
          </a:p>
          <a:p>
            <a:pPr>
              <a:buAutoNum type="arabicPeriod" startAt="2"/>
            </a:pPr>
            <a:r>
              <a:rPr lang="ko-KR" altLang="en-US" dirty="0"/>
              <a:t>사용할 </a:t>
            </a:r>
            <a:r>
              <a:rPr lang="en-US" altLang="ko-KR" dirty="0"/>
              <a:t>option </a:t>
            </a:r>
            <a:r>
              <a:rPr lang="ko-KR" altLang="en-US" dirty="0"/>
              <a:t>스위치 </a:t>
            </a:r>
            <a:r>
              <a:rPr lang="en-US" altLang="ko-KR" dirty="0"/>
              <a:t>on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하위 설정 항목 표시</a:t>
            </a:r>
            <a:endParaRPr lang="en-US" altLang="ko-KR" dirty="0"/>
          </a:p>
          <a:p>
            <a:pPr>
              <a:buAutoNum type="arabicPeriod" startAt="2"/>
            </a:pPr>
            <a:r>
              <a:rPr lang="ko-KR" altLang="en-US" dirty="0"/>
              <a:t>선택 항목은 범례와 같이 아이콘화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6DEA44-0AFA-433D-8B62-307A4C000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02_08_</a:t>
            </a:r>
            <a:r>
              <a:rPr lang="ko-KR" altLang="en-US" dirty="0"/>
              <a:t>데이터 조회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D09AAB-3D21-46E0-949C-2E7733BD28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 조회 </a:t>
            </a:r>
            <a:r>
              <a:rPr lang="en-US" altLang="ko-KR" dirty="0"/>
              <a:t>(Chart)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0D95550-05E5-4C39-8CC5-90BCEE4269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</a:t>
            </a:r>
            <a:r>
              <a:rPr lang="ko-KR" altLang="en-US" dirty="0"/>
              <a:t>작업화면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3843D92-4AF8-45BA-BA2A-07B50093A6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570193A-E2AB-4C60-9E89-B55034D95523}"/>
              </a:ext>
            </a:extLst>
          </p:cNvPr>
          <p:cNvCxnSpPr>
            <a:cxnSpLocks/>
          </p:cNvCxnSpPr>
          <p:nvPr/>
        </p:nvCxnSpPr>
        <p:spPr>
          <a:xfrm>
            <a:off x="358137" y="989850"/>
            <a:ext cx="765832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5727C98-B72A-4A81-8295-AB3314C43F97}"/>
              </a:ext>
            </a:extLst>
          </p:cNvPr>
          <p:cNvGrpSpPr/>
          <p:nvPr/>
        </p:nvGrpSpPr>
        <p:grpSpPr>
          <a:xfrm>
            <a:off x="7841286" y="801127"/>
            <a:ext cx="141643" cy="141643"/>
            <a:chOff x="5528410" y="840015"/>
            <a:chExt cx="914400" cy="914401"/>
          </a:xfrm>
        </p:grpSpPr>
        <p:pic>
          <p:nvPicPr>
            <p:cNvPr id="14" name="그래픽 13" descr="최대화 윤곽선">
              <a:extLst>
                <a:ext uri="{FF2B5EF4-FFF2-40B4-BE49-F238E27FC236}">
                  <a16:creationId xmlns:a16="http://schemas.microsoft.com/office/drawing/2014/main" id="{FAE1CD14-A77F-4B66-AAB6-AD8125382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28410" y="840015"/>
              <a:ext cx="914400" cy="914400"/>
            </a:xfrm>
            <a:prstGeom prst="rect">
              <a:avLst/>
            </a:prstGeom>
          </p:spPr>
        </p:pic>
        <p:pic>
          <p:nvPicPr>
            <p:cNvPr id="15" name="그래픽 14" descr="최대화 윤곽선">
              <a:extLst>
                <a:ext uri="{FF2B5EF4-FFF2-40B4-BE49-F238E27FC236}">
                  <a16:creationId xmlns:a16="http://schemas.microsoft.com/office/drawing/2014/main" id="{BED4FDBD-D0F6-4645-8D74-A6F03EF61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5528410" y="840016"/>
              <a:ext cx="914400" cy="914400"/>
            </a:xfrm>
            <a:prstGeom prst="rect">
              <a:avLst/>
            </a:prstGeom>
          </p:spPr>
        </p:pic>
      </p:grpSp>
      <p:pic>
        <p:nvPicPr>
          <p:cNvPr id="16" name="그래픽 15" descr="다운로드 윤곽선">
            <a:extLst>
              <a:ext uri="{FF2B5EF4-FFF2-40B4-BE49-F238E27FC236}">
                <a16:creationId xmlns:a16="http://schemas.microsoft.com/office/drawing/2014/main" id="{61E78E21-1C66-4D84-9466-C02603DF5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7495" y="1071795"/>
            <a:ext cx="207009" cy="207009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8994B80-7D8D-4A2C-A0A3-2A8476BF1130}"/>
              </a:ext>
            </a:extLst>
          </p:cNvPr>
          <p:cNvCxnSpPr>
            <a:cxnSpLocks/>
          </p:cNvCxnSpPr>
          <p:nvPr/>
        </p:nvCxnSpPr>
        <p:spPr>
          <a:xfrm>
            <a:off x="7780011" y="791432"/>
            <a:ext cx="0" cy="151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60BE0D8-8F41-428D-8823-62F4D12975B6}"/>
              </a:ext>
            </a:extLst>
          </p:cNvPr>
          <p:cNvSpPr/>
          <p:nvPr/>
        </p:nvSpPr>
        <p:spPr>
          <a:xfrm>
            <a:off x="299700" y="798635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Data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29EC2A-8B29-431C-B393-8D66B01E26FF}"/>
              </a:ext>
            </a:extLst>
          </p:cNvPr>
          <p:cNvSpPr/>
          <p:nvPr/>
        </p:nvSpPr>
        <p:spPr>
          <a:xfrm>
            <a:off x="1066745" y="798634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7555F89-6CBF-4809-87D6-B7B10C13CC84}"/>
              </a:ext>
            </a:extLst>
          </p:cNvPr>
          <p:cNvCxnSpPr/>
          <p:nvPr/>
        </p:nvCxnSpPr>
        <p:spPr>
          <a:xfrm>
            <a:off x="470112" y="972182"/>
            <a:ext cx="43204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CD4A968-A2FC-4491-9B0F-70897ED4332E}"/>
              </a:ext>
            </a:extLst>
          </p:cNvPr>
          <p:cNvSpPr/>
          <p:nvPr/>
        </p:nvSpPr>
        <p:spPr>
          <a:xfrm>
            <a:off x="1812402" y="803895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Engine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7" name="그래픽 46">
            <a:extLst>
              <a:ext uri="{FF2B5EF4-FFF2-40B4-BE49-F238E27FC236}">
                <a16:creationId xmlns:a16="http://schemas.microsoft.com/office/drawing/2014/main" id="{C5B51883-1F92-4D0C-AB10-3B8149DE4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6474" y="791432"/>
            <a:ext cx="155163" cy="15516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A8BDA8-7223-4121-B91E-FEC89E7E8362}"/>
              </a:ext>
            </a:extLst>
          </p:cNvPr>
          <p:cNvSpPr txBox="1"/>
          <p:nvPr/>
        </p:nvSpPr>
        <p:spPr>
          <a:xfrm>
            <a:off x="960698" y="1037853"/>
            <a:ext cx="830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Row</a:t>
            </a:r>
            <a:r>
              <a:rPr lang="ko-KR" altLang="en-US" sz="1000" dirty="0"/>
              <a:t> </a:t>
            </a:r>
            <a:r>
              <a:rPr lang="en-US" altLang="ko-KR" sz="1000" dirty="0"/>
              <a:t>Count</a:t>
            </a:r>
            <a:endParaRPr lang="ko-KR" altLang="en-US" sz="1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C6405E0-900F-43DB-9BDA-D265024BCABA}"/>
              </a:ext>
            </a:extLst>
          </p:cNvPr>
          <p:cNvSpPr txBox="1"/>
          <p:nvPr/>
        </p:nvSpPr>
        <p:spPr>
          <a:xfrm>
            <a:off x="2286756" y="1037853"/>
            <a:ext cx="1295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page</a:t>
            </a:r>
            <a:r>
              <a:rPr lang="ko-KR" altLang="en-US" sz="1000" dirty="0"/>
              <a:t> </a:t>
            </a:r>
            <a:r>
              <a:rPr lang="en-US" altLang="ko-KR" sz="1000" dirty="0"/>
              <a:t>&lt;</a:t>
            </a:r>
            <a:r>
              <a:rPr lang="ko-KR" altLang="en-US" sz="1000" dirty="0"/>
              <a:t>      </a:t>
            </a:r>
            <a:r>
              <a:rPr lang="en-US" altLang="ko-KR" sz="1000" dirty="0"/>
              <a:t>/ 10 &gt;</a:t>
            </a:r>
            <a:endParaRPr lang="ko-KR" altLang="en-US" sz="1000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87207A45-FB5E-40E1-B2CB-51B2E4C0B155}"/>
              </a:ext>
            </a:extLst>
          </p:cNvPr>
          <p:cNvSpPr/>
          <p:nvPr/>
        </p:nvSpPr>
        <p:spPr>
          <a:xfrm>
            <a:off x="1769597" y="1055085"/>
            <a:ext cx="428970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100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88E96E4-9F85-48B1-88F2-CB71D4B11D4A}"/>
              </a:ext>
            </a:extLst>
          </p:cNvPr>
          <p:cNvSpPr/>
          <p:nvPr/>
        </p:nvSpPr>
        <p:spPr>
          <a:xfrm>
            <a:off x="2838174" y="1055085"/>
            <a:ext cx="183248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DB74954-F113-4F45-ADDA-CCBE30CC0D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336" b="2591"/>
          <a:stretch/>
        </p:blipFill>
        <p:spPr>
          <a:xfrm>
            <a:off x="640279" y="2035376"/>
            <a:ext cx="3935394" cy="2375363"/>
          </a:xfrm>
          <a:prstGeom prst="rect">
            <a:avLst/>
          </a:prstGeom>
        </p:spPr>
      </p:pic>
      <p:pic>
        <p:nvPicPr>
          <p:cNvPr id="31" name="그래픽 30" descr="위쪽 캐럿 윤곽선">
            <a:extLst>
              <a:ext uri="{FF2B5EF4-FFF2-40B4-BE49-F238E27FC236}">
                <a16:creationId xmlns:a16="http://schemas.microsoft.com/office/drawing/2014/main" id="{1711369F-EA86-41C6-8BE9-00AC118C78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017457" y="2207823"/>
            <a:ext cx="159041" cy="1590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D1A4F88-D979-4EF5-BE04-7A510CD6A547}"/>
              </a:ext>
            </a:extLst>
          </p:cNvPr>
          <p:cNvSpPr txBox="1"/>
          <p:nvPr/>
        </p:nvSpPr>
        <p:spPr>
          <a:xfrm>
            <a:off x="5123631" y="2150222"/>
            <a:ext cx="465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9" name="표 26">
            <a:extLst>
              <a:ext uri="{FF2B5EF4-FFF2-40B4-BE49-F238E27FC236}">
                <a16:creationId xmlns:a16="http://schemas.microsoft.com/office/drawing/2014/main" id="{EF88522E-B6C2-422B-A27E-CBA7A14FD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764665"/>
              </p:ext>
            </p:extLst>
          </p:nvPr>
        </p:nvGraphicFramePr>
        <p:xfrm>
          <a:off x="5184919" y="2406544"/>
          <a:ext cx="2674644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5935">
                  <a:extLst>
                    <a:ext uri="{9D8B030D-6E8A-4147-A177-3AD203B41FA5}">
                      <a16:colId xmlns:a16="http://schemas.microsoft.com/office/drawing/2014/main" val="912589183"/>
                    </a:ext>
                  </a:extLst>
                </a:gridCol>
                <a:gridCol w="1688709">
                  <a:extLst>
                    <a:ext uri="{9D8B030D-6E8A-4147-A177-3AD203B41FA5}">
                      <a16:colId xmlns:a16="http://schemas.microsoft.com/office/drawing/2014/main" val="180138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Legend Field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29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X-axis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440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Y-axis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58905"/>
                  </a:ext>
                </a:extLst>
              </a:tr>
            </a:tbl>
          </a:graphicData>
        </a:graphic>
      </p:graphicFrame>
      <p:pic>
        <p:nvPicPr>
          <p:cNvPr id="80" name="그래픽 79" descr="위쪽 캐럿 윤곽선">
            <a:extLst>
              <a:ext uri="{FF2B5EF4-FFF2-40B4-BE49-F238E27FC236}">
                <a16:creationId xmlns:a16="http://schemas.microsoft.com/office/drawing/2014/main" id="{09D8420F-330B-44BF-B2EF-9C54845F2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5017457" y="3223058"/>
            <a:ext cx="159041" cy="15904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B4D99AF6-D4B0-4582-AA66-F270A6E8EFF7}"/>
              </a:ext>
            </a:extLst>
          </p:cNvPr>
          <p:cNvSpPr txBox="1"/>
          <p:nvPr/>
        </p:nvSpPr>
        <p:spPr>
          <a:xfrm>
            <a:off x="5123631" y="3165457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Title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A9D414-D414-47FC-945E-BDEB3D1B26B8}"/>
              </a:ext>
            </a:extLst>
          </p:cNvPr>
          <p:cNvSpPr txBox="1"/>
          <p:nvPr/>
        </p:nvSpPr>
        <p:spPr>
          <a:xfrm>
            <a:off x="443728" y="1708192"/>
            <a:ext cx="8563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Chart Type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1F18F1-7D71-4707-A653-ACCD8825103E}"/>
              </a:ext>
            </a:extLst>
          </p:cNvPr>
          <p:cNvSpPr txBox="1"/>
          <p:nvPr/>
        </p:nvSpPr>
        <p:spPr>
          <a:xfrm>
            <a:off x="4966351" y="1880165"/>
            <a:ext cx="590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Theme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0" name="그래픽 89" descr="위쪽 캐럿 윤곽선">
            <a:extLst>
              <a:ext uri="{FF2B5EF4-FFF2-40B4-BE49-F238E27FC236}">
                <a16:creationId xmlns:a16="http://schemas.microsoft.com/office/drawing/2014/main" id="{93378A95-5F05-4D3B-B75D-D1FF9DDAC8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017457" y="3475134"/>
            <a:ext cx="159041" cy="159041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5A53A56-95C2-4378-817A-F315D040F6CB}"/>
              </a:ext>
            </a:extLst>
          </p:cNvPr>
          <p:cNvSpPr txBox="1"/>
          <p:nvPr/>
        </p:nvSpPr>
        <p:spPr>
          <a:xfrm>
            <a:off x="5123631" y="3417533"/>
            <a:ext cx="593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Tooltip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AEEF1AE-C581-4BEE-974C-106A91A27790}"/>
              </a:ext>
            </a:extLst>
          </p:cNvPr>
          <p:cNvGrpSpPr/>
          <p:nvPr/>
        </p:nvGrpSpPr>
        <p:grpSpPr>
          <a:xfrm>
            <a:off x="6068945" y="1944846"/>
            <a:ext cx="109429" cy="109429"/>
            <a:chOff x="4528457" y="5225143"/>
            <a:chExt cx="914400" cy="914400"/>
          </a:xfrm>
        </p:grpSpPr>
        <p:sp>
          <p:nvSpPr>
            <p:cNvPr id="54" name="직각 삼각형 53">
              <a:extLst>
                <a:ext uri="{FF2B5EF4-FFF2-40B4-BE49-F238E27FC236}">
                  <a16:creationId xmlns:a16="http://schemas.microsoft.com/office/drawing/2014/main" id="{DD9C825C-93B5-4287-9911-7B6056162A96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001852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98" name="직각 삼각형 97">
              <a:extLst>
                <a:ext uri="{FF2B5EF4-FFF2-40B4-BE49-F238E27FC236}">
                  <a16:creationId xmlns:a16="http://schemas.microsoft.com/office/drawing/2014/main" id="{16FFF70E-B8B1-46BF-A1F4-3A474D5475A2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E01F54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037A4836-43F2-4DCA-B9DF-D1FE4B440B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9584" y="1738715"/>
            <a:ext cx="178952" cy="155899"/>
          </a:xfrm>
          <a:prstGeom prst="rect">
            <a:avLst/>
          </a:prstGeom>
        </p:spPr>
      </p:pic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B4087DEB-6E4E-4D07-BB97-B5F3F78529E0}"/>
              </a:ext>
            </a:extLst>
          </p:cNvPr>
          <p:cNvCxnSpPr>
            <a:cxnSpLocks/>
          </p:cNvCxnSpPr>
          <p:nvPr/>
        </p:nvCxnSpPr>
        <p:spPr>
          <a:xfrm>
            <a:off x="4899660" y="1695630"/>
            <a:ext cx="0" cy="28840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16B3FB8-DD8A-4E64-AA67-18C034D9DA15}"/>
              </a:ext>
            </a:extLst>
          </p:cNvPr>
          <p:cNvGrpSpPr/>
          <p:nvPr/>
        </p:nvGrpSpPr>
        <p:grpSpPr>
          <a:xfrm>
            <a:off x="404341" y="1062572"/>
            <a:ext cx="429645" cy="211748"/>
            <a:chOff x="397669" y="2230450"/>
            <a:chExt cx="429645" cy="211748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27C82EF4-12DE-423F-A925-881EFC78D3EF}"/>
                </a:ext>
              </a:extLst>
            </p:cNvPr>
            <p:cNvGrpSpPr/>
            <p:nvPr/>
          </p:nvGrpSpPr>
          <p:grpSpPr>
            <a:xfrm>
              <a:off x="613221" y="2230450"/>
              <a:ext cx="214093" cy="211748"/>
              <a:chOff x="613221" y="2230450"/>
              <a:chExt cx="214093" cy="211748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7480158C-4304-4920-B361-9764A694B3A4}"/>
                  </a:ext>
                </a:extLst>
              </p:cNvPr>
              <p:cNvSpPr/>
              <p:nvPr/>
            </p:nvSpPr>
            <p:spPr>
              <a:xfrm>
                <a:off x="613221" y="2230450"/>
                <a:ext cx="214093" cy="2117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112" name="그래픽 111">
                <a:extLst>
                  <a:ext uri="{FF2B5EF4-FFF2-40B4-BE49-F238E27FC236}">
                    <a16:creationId xmlns:a16="http://schemas.microsoft.com/office/drawing/2014/main" id="{C291A1C2-AC2B-4510-A318-E57BB0292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7570" y="2273628"/>
                <a:ext cx="125394" cy="125393"/>
              </a:xfrm>
              <a:prstGeom prst="rect">
                <a:avLst/>
              </a:prstGeom>
            </p:spPr>
          </p:pic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FE935B67-FCDC-4134-84CE-A97AB2EF8DEE}"/>
                </a:ext>
              </a:extLst>
            </p:cNvPr>
            <p:cNvGrpSpPr/>
            <p:nvPr/>
          </p:nvGrpSpPr>
          <p:grpSpPr>
            <a:xfrm>
              <a:off x="397669" y="2230450"/>
              <a:ext cx="214093" cy="211748"/>
              <a:chOff x="397669" y="2230450"/>
              <a:chExt cx="214093" cy="211748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810282C-433F-490F-8AA5-6693601FDD55}"/>
                  </a:ext>
                </a:extLst>
              </p:cNvPr>
              <p:cNvSpPr/>
              <p:nvPr/>
            </p:nvSpPr>
            <p:spPr>
              <a:xfrm>
                <a:off x="397669" y="2230450"/>
                <a:ext cx="214093" cy="211748"/>
              </a:xfrm>
              <a:prstGeom prst="rect">
                <a:avLst/>
              </a:prstGeom>
              <a:noFill/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110" name="그래픽 109">
                <a:extLst>
                  <a:ext uri="{FF2B5EF4-FFF2-40B4-BE49-F238E27FC236}">
                    <a16:creationId xmlns:a16="http://schemas.microsoft.com/office/drawing/2014/main" id="{E1BF37A7-23B4-46B0-A5AF-62C012BA66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9874" y="2281484"/>
                <a:ext cx="109682" cy="109681"/>
              </a:xfrm>
              <a:prstGeom prst="rect">
                <a:avLst/>
              </a:prstGeom>
            </p:spPr>
          </p:pic>
        </p:grpSp>
      </p:grpSp>
      <p:pic>
        <p:nvPicPr>
          <p:cNvPr id="113" name="그래픽 112" descr="닫기 윤곽선">
            <a:extLst>
              <a:ext uri="{FF2B5EF4-FFF2-40B4-BE49-F238E27FC236}">
                <a16:creationId xmlns:a16="http://schemas.microsoft.com/office/drawing/2014/main" id="{C8CAD4C4-DDF1-409E-BBF3-03E424B7DC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53820" y="1086127"/>
            <a:ext cx="180578" cy="180578"/>
          </a:xfrm>
          <a:prstGeom prst="rect">
            <a:avLst/>
          </a:prstGeom>
        </p:spPr>
      </p:pic>
      <p:pic>
        <p:nvPicPr>
          <p:cNvPr id="114" name="그래픽 113">
            <a:extLst>
              <a:ext uri="{FF2B5EF4-FFF2-40B4-BE49-F238E27FC236}">
                <a16:creationId xmlns:a16="http://schemas.microsoft.com/office/drawing/2014/main" id="{5CB9BA78-8850-4008-A063-4A2125EE40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68166" y="1098835"/>
            <a:ext cx="155163" cy="15516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D9F0DABB-33D0-4FD9-9A21-A224FF8AF672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1" r="5239" b="13976"/>
          <a:stretch/>
        </p:blipFill>
        <p:spPr>
          <a:xfrm>
            <a:off x="5825661" y="1659022"/>
            <a:ext cx="596475" cy="184331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0DF1BE7-2149-44BF-A02F-07FE0E7DE9E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14534" b="10231"/>
          <a:stretch/>
        </p:blipFill>
        <p:spPr>
          <a:xfrm>
            <a:off x="6545891" y="1647691"/>
            <a:ext cx="540356" cy="180945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4699A870-5F69-461A-8FDA-395B3702445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b="10954"/>
          <a:stretch/>
        </p:blipFill>
        <p:spPr>
          <a:xfrm>
            <a:off x="7210002" y="1641832"/>
            <a:ext cx="540356" cy="186804"/>
          </a:xfrm>
          <a:prstGeom prst="rect">
            <a:avLst/>
          </a:prstGeom>
        </p:spPr>
      </p:pic>
      <p:pic>
        <p:nvPicPr>
          <p:cNvPr id="10" name="그래픽 9" descr="단일 톱니바퀴 윤곽선">
            <a:extLst>
              <a:ext uri="{FF2B5EF4-FFF2-40B4-BE49-F238E27FC236}">
                <a16:creationId xmlns:a16="http://schemas.microsoft.com/office/drawing/2014/main" id="{84594B4C-A6FD-4B5C-9997-4509959D7DC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085939" y="1087527"/>
            <a:ext cx="196085" cy="1960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F3362E-C43F-4389-917E-C953ACEA080E}"/>
              </a:ext>
            </a:extLst>
          </p:cNvPr>
          <p:cNvSpPr txBox="1"/>
          <p:nvPr/>
        </p:nvSpPr>
        <p:spPr>
          <a:xfrm>
            <a:off x="1413294" y="1686417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Line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D68D365B-0E23-43AF-A91F-6D70A25800D4}"/>
              </a:ext>
            </a:extLst>
          </p:cNvPr>
          <p:cNvGrpSpPr/>
          <p:nvPr/>
        </p:nvGrpSpPr>
        <p:grpSpPr>
          <a:xfrm>
            <a:off x="6308890" y="1944845"/>
            <a:ext cx="109429" cy="109429"/>
            <a:chOff x="4528457" y="5225143"/>
            <a:chExt cx="914400" cy="914400"/>
          </a:xfrm>
        </p:grpSpPr>
        <p:sp>
          <p:nvSpPr>
            <p:cNvPr id="136" name="직각 삼각형 135">
              <a:extLst>
                <a:ext uri="{FF2B5EF4-FFF2-40B4-BE49-F238E27FC236}">
                  <a16:creationId xmlns:a16="http://schemas.microsoft.com/office/drawing/2014/main" id="{62F278F5-6CBD-4CC1-88C1-065C62D38332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E6B60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137" name="직각 삼각형 136">
              <a:extLst>
                <a:ext uri="{FF2B5EF4-FFF2-40B4-BE49-F238E27FC236}">
                  <a16:creationId xmlns:a16="http://schemas.microsoft.com/office/drawing/2014/main" id="{E4988702-E89F-47FB-BB41-1B011A007021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C12E34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0D7F009B-0D81-4D72-ACB1-29DCD70129AC}"/>
              </a:ext>
            </a:extLst>
          </p:cNvPr>
          <p:cNvGrpSpPr/>
          <p:nvPr/>
        </p:nvGrpSpPr>
        <p:grpSpPr>
          <a:xfrm>
            <a:off x="5853786" y="1944932"/>
            <a:ext cx="109429" cy="109429"/>
            <a:chOff x="4528457" y="5225143"/>
            <a:chExt cx="914400" cy="914400"/>
          </a:xfrm>
        </p:grpSpPr>
        <p:sp>
          <p:nvSpPr>
            <p:cNvPr id="140" name="직각 삼각형 139">
              <a:extLst>
                <a:ext uri="{FF2B5EF4-FFF2-40B4-BE49-F238E27FC236}">
                  <a16:creationId xmlns:a16="http://schemas.microsoft.com/office/drawing/2014/main" id="{26295832-6B12-450C-8435-8EF729DC2FC5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3498D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41" name="직각 삼각형 140">
              <a:extLst>
                <a:ext uri="{FF2B5EF4-FFF2-40B4-BE49-F238E27FC236}">
                  <a16:creationId xmlns:a16="http://schemas.microsoft.com/office/drawing/2014/main" id="{D546380B-F139-44FB-8146-784A033349A2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34495E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298CF07C-DB32-4690-8D3E-9F84ABEA381C}"/>
              </a:ext>
            </a:extLst>
          </p:cNvPr>
          <p:cNvGrpSpPr/>
          <p:nvPr/>
        </p:nvGrpSpPr>
        <p:grpSpPr>
          <a:xfrm>
            <a:off x="6546865" y="1944013"/>
            <a:ext cx="109429" cy="109429"/>
            <a:chOff x="4528457" y="5225143"/>
            <a:chExt cx="914400" cy="914400"/>
          </a:xfrm>
        </p:grpSpPr>
        <p:sp>
          <p:nvSpPr>
            <p:cNvPr id="144" name="직각 삼각형 143">
              <a:extLst>
                <a:ext uri="{FF2B5EF4-FFF2-40B4-BE49-F238E27FC236}">
                  <a16:creationId xmlns:a16="http://schemas.microsoft.com/office/drawing/2014/main" id="{AD42F884-B70C-4041-A3E5-59565676A813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D87C7C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145" name="직각 삼각형 144">
              <a:extLst>
                <a:ext uri="{FF2B5EF4-FFF2-40B4-BE49-F238E27FC236}">
                  <a16:creationId xmlns:a16="http://schemas.microsoft.com/office/drawing/2014/main" id="{D97FFFD8-D27A-4424-8877-94013686A136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919E8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A7359A06-8E5C-4D7F-BADD-F9E918952FB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03188" y="1722947"/>
            <a:ext cx="181433" cy="168920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67DE24C5-45A0-4B75-B288-A630349444B5}"/>
              </a:ext>
            </a:extLst>
          </p:cNvPr>
          <p:cNvSpPr txBox="1"/>
          <p:nvPr/>
        </p:nvSpPr>
        <p:spPr>
          <a:xfrm>
            <a:off x="2034911" y="1684151"/>
            <a:ext cx="378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Bar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1D83BA7-441E-4469-A5C9-3D7CF62CFD2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440892" y="1722947"/>
            <a:ext cx="169150" cy="160248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1CE7671F-F5BD-444B-BB68-6640D2853E03}"/>
              </a:ext>
            </a:extLst>
          </p:cNvPr>
          <p:cNvSpPr txBox="1"/>
          <p:nvPr/>
        </p:nvSpPr>
        <p:spPr>
          <a:xfrm>
            <a:off x="2558227" y="1686416"/>
            <a:ext cx="359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Pie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39C79CF-776C-4555-82E3-89765130D8B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44790" y="1713032"/>
            <a:ext cx="173515" cy="166841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B84346C7-2E5A-4E56-93E9-4F09444E99D4}"/>
              </a:ext>
            </a:extLst>
          </p:cNvPr>
          <p:cNvSpPr txBox="1"/>
          <p:nvPr/>
        </p:nvSpPr>
        <p:spPr>
          <a:xfrm>
            <a:off x="3097723" y="1686415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Scatter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55885F4-E3F1-461D-98EC-EAFB39146E14}"/>
              </a:ext>
            </a:extLst>
          </p:cNvPr>
          <p:cNvSpPr/>
          <p:nvPr/>
        </p:nvSpPr>
        <p:spPr>
          <a:xfrm>
            <a:off x="6039442" y="1918696"/>
            <a:ext cx="170207" cy="160065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FC30C6D-16FB-485E-B400-210EE16451C0}"/>
              </a:ext>
            </a:extLst>
          </p:cNvPr>
          <p:cNvSpPr txBox="1"/>
          <p:nvPr/>
        </p:nvSpPr>
        <p:spPr>
          <a:xfrm>
            <a:off x="6149667" y="2058486"/>
            <a:ext cx="314757" cy="144073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Roma</a:t>
            </a:r>
            <a:endParaRPr lang="ko-KR" altLang="en-US" sz="7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1508F41-841B-414D-91D1-523145F80852}"/>
              </a:ext>
            </a:extLst>
          </p:cNvPr>
          <p:cNvSpPr txBox="1"/>
          <p:nvPr/>
        </p:nvSpPr>
        <p:spPr>
          <a:xfrm>
            <a:off x="3655099" y="1719223"/>
            <a:ext cx="715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See more &gt;</a:t>
            </a:r>
            <a:endParaRPr lang="ko-KR" altLang="en-US" sz="800" u="sng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532D036-0F90-48E6-BAD1-CAB74884DEAC}"/>
              </a:ext>
            </a:extLst>
          </p:cNvPr>
          <p:cNvSpPr txBox="1"/>
          <p:nvPr/>
        </p:nvSpPr>
        <p:spPr>
          <a:xfrm>
            <a:off x="191147" y="4642438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See</a:t>
            </a:r>
            <a:r>
              <a:rPr lang="ko-KR" altLang="en-US" sz="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more</a:t>
            </a:r>
            <a:r>
              <a:rPr lang="ko-KR" altLang="en-US" sz="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0959DF-4156-4ED1-A978-F4FBCD81D2CF}"/>
              </a:ext>
            </a:extLst>
          </p:cNvPr>
          <p:cNvSpPr txBox="1"/>
          <p:nvPr/>
        </p:nvSpPr>
        <p:spPr>
          <a:xfrm>
            <a:off x="4948142" y="1631091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Legend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4" name="표 26">
            <a:extLst>
              <a:ext uri="{FF2B5EF4-FFF2-40B4-BE49-F238E27FC236}">
                <a16:creationId xmlns:a16="http://schemas.microsoft.com/office/drawing/2014/main" id="{82E3E271-2645-46E4-9762-F3F58C6BC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412345"/>
              </p:ext>
            </p:extLst>
          </p:nvPr>
        </p:nvGraphicFramePr>
        <p:xfrm>
          <a:off x="5184919" y="3690368"/>
          <a:ext cx="2674644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5935">
                  <a:extLst>
                    <a:ext uri="{9D8B030D-6E8A-4147-A177-3AD203B41FA5}">
                      <a16:colId xmlns:a16="http://schemas.microsoft.com/office/drawing/2014/main" val="912589183"/>
                    </a:ext>
                  </a:extLst>
                </a:gridCol>
                <a:gridCol w="1688709">
                  <a:extLst>
                    <a:ext uri="{9D8B030D-6E8A-4147-A177-3AD203B41FA5}">
                      <a16:colId xmlns:a16="http://schemas.microsoft.com/office/drawing/2014/main" val="180138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Trigger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Axis         Item       None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29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Pointer Type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Line        Cross       Shadow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440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Pointer Style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Solid       Dashed    Dotted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58905"/>
                  </a:ext>
                </a:extLst>
              </a:tr>
            </a:tbl>
          </a:graphicData>
        </a:graphic>
      </p:graphicFrame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E2840BAE-D855-4877-BEA4-8F2DDF4F7251}"/>
              </a:ext>
            </a:extLst>
          </p:cNvPr>
          <p:cNvSpPr/>
          <p:nvPr/>
        </p:nvSpPr>
        <p:spPr>
          <a:xfrm>
            <a:off x="1290023" y="1716289"/>
            <a:ext cx="510004" cy="188643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83" name="이등변 삼각형 182">
            <a:extLst>
              <a:ext uri="{FF2B5EF4-FFF2-40B4-BE49-F238E27FC236}">
                <a16:creationId xmlns:a16="http://schemas.microsoft.com/office/drawing/2014/main" id="{7AB34796-9527-457A-9E7D-10886C8054FA}"/>
              </a:ext>
            </a:extLst>
          </p:cNvPr>
          <p:cNvSpPr/>
          <p:nvPr/>
        </p:nvSpPr>
        <p:spPr>
          <a:xfrm rot="10800000">
            <a:off x="2116088" y="1138103"/>
            <a:ext cx="46598" cy="45719"/>
          </a:xfrm>
          <a:prstGeom prst="triangl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5D12B1B-4D3E-4DD1-9E7F-AE67AB9E55F6}"/>
              </a:ext>
            </a:extLst>
          </p:cNvPr>
          <p:cNvSpPr/>
          <p:nvPr/>
        </p:nvSpPr>
        <p:spPr>
          <a:xfrm>
            <a:off x="7195168" y="3725328"/>
            <a:ext cx="347883" cy="160065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EFCD764A-42EF-4F6A-AAC7-1F51AF645B0A}"/>
              </a:ext>
            </a:extLst>
          </p:cNvPr>
          <p:cNvSpPr/>
          <p:nvPr/>
        </p:nvSpPr>
        <p:spPr>
          <a:xfrm>
            <a:off x="6209649" y="3953235"/>
            <a:ext cx="347883" cy="160065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3FE2BF6E-B9C9-427F-BAAA-71FCEDD01993}"/>
              </a:ext>
            </a:extLst>
          </p:cNvPr>
          <p:cNvSpPr/>
          <p:nvPr/>
        </p:nvSpPr>
        <p:spPr>
          <a:xfrm>
            <a:off x="6215299" y="4180459"/>
            <a:ext cx="347883" cy="160065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87" name="그래픽 186" descr="위쪽 캐럿 윤곽선">
            <a:extLst>
              <a:ext uri="{FF2B5EF4-FFF2-40B4-BE49-F238E27FC236}">
                <a16:creationId xmlns:a16="http://schemas.microsoft.com/office/drawing/2014/main" id="{01AB9FF6-A45B-4731-A25C-1F68BE4D0C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017457" y="4479178"/>
            <a:ext cx="159041" cy="159041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BB08E9FE-21C2-4BD9-BAF7-311409406AA4}"/>
              </a:ext>
            </a:extLst>
          </p:cNvPr>
          <p:cNvSpPr txBox="1"/>
          <p:nvPr/>
        </p:nvSpPr>
        <p:spPr>
          <a:xfrm>
            <a:off x="5123631" y="4421577"/>
            <a:ext cx="7922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ClickEvent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EB2139B-F0D0-47DD-A1A4-5388C47900C7}"/>
              </a:ext>
            </a:extLst>
          </p:cNvPr>
          <p:cNvGrpSpPr/>
          <p:nvPr/>
        </p:nvGrpSpPr>
        <p:grpSpPr>
          <a:xfrm>
            <a:off x="7306609" y="798882"/>
            <a:ext cx="151750" cy="132664"/>
            <a:chOff x="8892243" y="1259392"/>
            <a:chExt cx="211234" cy="184666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A8D80DFF-6EC6-42EA-BF6D-55B130C7405D}"/>
                </a:ext>
              </a:extLst>
            </p:cNvPr>
            <p:cNvSpPr/>
            <p:nvPr/>
          </p:nvSpPr>
          <p:spPr>
            <a:xfrm>
              <a:off x="8892243" y="1259392"/>
              <a:ext cx="96976" cy="184666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22E8E9A0-940B-4208-8F12-E719519ECC66}"/>
                </a:ext>
              </a:extLst>
            </p:cNvPr>
            <p:cNvSpPr/>
            <p:nvPr/>
          </p:nvSpPr>
          <p:spPr>
            <a:xfrm>
              <a:off x="9006501" y="1259392"/>
              <a:ext cx="96976" cy="184666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132" name="타원 131">
            <a:extLst>
              <a:ext uri="{FF2B5EF4-FFF2-40B4-BE49-F238E27FC236}">
                <a16:creationId xmlns:a16="http://schemas.microsoft.com/office/drawing/2014/main" id="{34E85140-92F6-4851-8AB0-E10F009303DC}"/>
              </a:ext>
            </a:extLst>
          </p:cNvPr>
          <p:cNvSpPr/>
          <p:nvPr/>
        </p:nvSpPr>
        <p:spPr>
          <a:xfrm>
            <a:off x="275555" y="172115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F129953B-DF5E-4CAE-8B05-930ED7253A75}"/>
              </a:ext>
            </a:extLst>
          </p:cNvPr>
          <p:cNvSpPr/>
          <p:nvPr/>
        </p:nvSpPr>
        <p:spPr>
          <a:xfrm>
            <a:off x="275555" y="230798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BC3180F5-3466-4935-8B83-2743A4A11312}"/>
              </a:ext>
            </a:extLst>
          </p:cNvPr>
          <p:cNvSpPr/>
          <p:nvPr/>
        </p:nvSpPr>
        <p:spPr>
          <a:xfrm>
            <a:off x="6865223" y="106104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A3E25035-C5C1-4C81-B31A-3BBACF0967F8}"/>
              </a:ext>
            </a:extLst>
          </p:cNvPr>
          <p:cNvSpPr/>
          <p:nvPr/>
        </p:nvSpPr>
        <p:spPr>
          <a:xfrm>
            <a:off x="4803036" y="189748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0C8630F8-CEB6-4BE9-A7A1-C654BBC002EB}"/>
              </a:ext>
            </a:extLst>
          </p:cNvPr>
          <p:cNvSpPr/>
          <p:nvPr/>
        </p:nvSpPr>
        <p:spPr>
          <a:xfrm>
            <a:off x="4803036" y="218568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49BEB9-9DFF-446E-8207-1B82A613D67C}"/>
              </a:ext>
            </a:extLst>
          </p:cNvPr>
          <p:cNvGrpSpPr/>
          <p:nvPr/>
        </p:nvGrpSpPr>
        <p:grpSpPr>
          <a:xfrm>
            <a:off x="6198534" y="2430749"/>
            <a:ext cx="1281646" cy="185883"/>
            <a:chOff x="1069321" y="1345002"/>
            <a:chExt cx="1281646" cy="185883"/>
          </a:xfrm>
        </p:grpSpPr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D998741F-935F-491B-931F-6050A59678D5}"/>
                </a:ext>
              </a:extLst>
            </p:cNvPr>
            <p:cNvSpPr/>
            <p:nvPr/>
          </p:nvSpPr>
          <p:spPr>
            <a:xfrm>
              <a:off x="1069321" y="1345002"/>
              <a:ext cx="1281646" cy="18588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Select a column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8" name="이등변 삼각형 157">
              <a:extLst>
                <a:ext uri="{FF2B5EF4-FFF2-40B4-BE49-F238E27FC236}">
                  <a16:creationId xmlns:a16="http://schemas.microsoft.com/office/drawing/2014/main" id="{9265DA15-E67C-46DE-94B0-9CE77584EC55}"/>
                </a:ext>
              </a:extLst>
            </p:cNvPr>
            <p:cNvSpPr/>
            <p:nvPr/>
          </p:nvSpPr>
          <p:spPr>
            <a:xfrm rot="10800000">
              <a:off x="2268488" y="1415084"/>
              <a:ext cx="46598" cy="45719"/>
            </a:xfrm>
            <a:prstGeom prst="triangl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E3BA4A1B-49EE-4D92-A6B9-376D5AACFF53}"/>
              </a:ext>
            </a:extLst>
          </p:cNvPr>
          <p:cNvGrpSpPr/>
          <p:nvPr/>
        </p:nvGrpSpPr>
        <p:grpSpPr>
          <a:xfrm>
            <a:off x="6198534" y="2656502"/>
            <a:ext cx="1281646" cy="185883"/>
            <a:chOff x="1069321" y="1345002"/>
            <a:chExt cx="1281646" cy="185883"/>
          </a:xfrm>
        </p:grpSpPr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F1CD46EE-F230-4AA4-BACA-9C0851C7125B}"/>
                </a:ext>
              </a:extLst>
            </p:cNvPr>
            <p:cNvSpPr/>
            <p:nvPr/>
          </p:nvSpPr>
          <p:spPr>
            <a:xfrm>
              <a:off x="1069321" y="1345002"/>
              <a:ext cx="1281646" cy="18588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Select a column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2" name="이등변 삼각형 161">
              <a:extLst>
                <a:ext uri="{FF2B5EF4-FFF2-40B4-BE49-F238E27FC236}">
                  <a16:creationId xmlns:a16="http://schemas.microsoft.com/office/drawing/2014/main" id="{C900462B-DAC9-4167-85F3-C00D95991EB6}"/>
                </a:ext>
              </a:extLst>
            </p:cNvPr>
            <p:cNvSpPr/>
            <p:nvPr/>
          </p:nvSpPr>
          <p:spPr>
            <a:xfrm rot="10800000">
              <a:off x="2268488" y="1415084"/>
              <a:ext cx="46598" cy="45719"/>
            </a:xfrm>
            <a:prstGeom prst="triangl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3D11CCD0-D221-4E2D-A756-4F16E8592125}"/>
              </a:ext>
            </a:extLst>
          </p:cNvPr>
          <p:cNvGrpSpPr/>
          <p:nvPr/>
        </p:nvGrpSpPr>
        <p:grpSpPr>
          <a:xfrm>
            <a:off x="6198534" y="2885602"/>
            <a:ext cx="1281646" cy="185883"/>
            <a:chOff x="1069321" y="1345002"/>
            <a:chExt cx="1281646" cy="185883"/>
          </a:xfrm>
        </p:grpSpPr>
        <p:sp>
          <p:nvSpPr>
            <p:cNvPr id="165" name="사각형: 둥근 모서리 164">
              <a:extLst>
                <a:ext uri="{FF2B5EF4-FFF2-40B4-BE49-F238E27FC236}">
                  <a16:creationId xmlns:a16="http://schemas.microsoft.com/office/drawing/2014/main" id="{4070202F-E802-472C-A20C-CBFA1CB94475}"/>
                </a:ext>
              </a:extLst>
            </p:cNvPr>
            <p:cNvSpPr/>
            <p:nvPr/>
          </p:nvSpPr>
          <p:spPr>
            <a:xfrm>
              <a:off x="1069321" y="1345002"/>
              <a:ext cx="1281646" cy="18588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Select a column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6" name="이등변 삼각형 165">
              <a:extLst>
                <a:ext uri="{FF2B5EF4-FFF2-40B4-BE49-F238E27FC236}">
                  <a16:creationId xmlns:a16="http://schemas.microsoft.com/office/drawing/2014/main" id="{56D1D861-CE11-444B-BAF4-7F66F581AEBA}"/>
                </a:ext>
              </a:extLst>
            </p:cNvPr>
            <p:cNvSpPr/>
            <p:nvPr/>
          </p:nvSpPr>
          <p:spPr>
            <a:xfrm rot="10800000">
              <a:off x="2268488" y="1415084"/>
              <a:ext cx="46598" cy="45719"/>
            </a:xfrm>
            <a:prstGeom prst="triangl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695AC33-7B17-4A41-A546-FDE163D7D961}"/>
              </a:ext>
            </a:extLst>
          </p:cNvPr>
          <p:cNvGrpSpPr/>
          <p:nvPr/>
        </p:nvGrpSpPr>
        <p:grpSpPr>
          <a:xfrm>
            <a:off x="833986" y="4674743"/>
            <a:ext cx="3419462" cy="2090307"/>
            <a:chOff x="6401546" y="4697739"/>
            <a:chExt cx="4846959" cy="2962931"/>
          </a:xfrm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E549F93-C2FD-42BC-83FD-DCD732607A02}"/>
                </a:ext>
              </a:extLst>
            </p:cNvPr>
            <p:cNvSpPr/>
            <p:nvPr/>
          </p:nvSpPr>
          <p:spPr>
            <a:xfrm>
              <a:off x="6408453" y="4697739"/>
              <a:ext cx="4840052" cy="29629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867F419-6FDA-4C32-B18C-9A5E1B3C386E}"/>
                </a:ext>
              </a:extLst>
            </p:cNvPr>
            <p:cNvSpPr txBox="1"/>
            <p:nvPr/>
          </p:nvSpPr>
          <p:spPr>
            <a:xfrm>
              <a:off x="6413662" y="5061401"/>
              <a:ext cx="9854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Comparison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1DAD5C6A-F231-482C-94B6-381DB602AC2A}"/>
                </a:ext>
              </a:extLst>
            </p:cNvPr>
            <p:cNvSpPr txBox="1"/>
            <p:nvPr/>
          </p:nvSpPr>
          <p:spPr>
            <a:xfrm>
              <a:off x="8335372" y="6834068"/>
              <a:ext cx="9854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Other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94" name="그래픽 85">
              <a:extLst>
                <a:ext uri="{FF2B5EF4-FFF2-40B4-BE49-F238E27FC236}">
                  <a16:creationId xmlns:a16="http://schemas.microsoft.com/office/drawing/2014/main" id="{2EDD5175-B740-4E63-B4CE-4832C0123360}"/>
                </a:ext>
              </a:extLst>
            </p:cNvPr>
            <p:cNvSpPr txBox="1"/>
            <p:nvPr/>
          </p:nvSpPr>
          <p:spPr>
            <a:xfrm>
              <a:off x="6401546" y="4730630"/>
              <a:ext cx="9637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1" spc="0" baseline="0" dirty="0">
                  <a:latin typeface="Arial"/>
                  <a:ea typeface="나눔고딕" panose="020D0604000000000000" pitchFamily="50" charset="-127"/>
                  <a:cs typeface="Arial"/>
                  <a:sym typeface="Arial"/>
                  <a:rtl val="0"/>
                </a:rPr>
                <a:t>Chart Types</a:t>
              </a:r>
              <a:endParaRPr lang="ko-KR" altLang="en-US" sz="1050" b="1" spc="0" baseline="0" dirty="0">
                <a:latin typeface="Arial"/>
                <a:ea typeface="나눔고딕" panose="020D0604000000000000" pitchFamily="50" charset="-127"/>
                <a:cs typeface="Arial"/>
                <a:sym typeface="Arial"/>
                <a:rtl val="0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3518E94E-9A50-4B09-8E6F-4A5BF60ED001}"/>
                </a:ext>
              </a:extLst>
            </p:cNvPr>
            <p:cNvSpPr txBox="1"/>
            <p:nvPr/>
          </p:nvSpPr>
          <p:spPr>
            <a:xfrm>
              <a:off x="6434971" y="6834068"/>
              <a:ext cx="9854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Hierarchy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68B767AE-61BA-4BE2-B19F-C25DC4437081}"/>
                </a:ext>
              </a:extLst>
            </p:cNvPr>
            <p:cNvSpPr txBox="1"/>
            <p:nvPr/>
          </p:nvSpPr>
          <p:spPr>
            <a:xfrm>
              <a:off x="6403656" y="5947358"/>
              <a:ext cx="10784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Relationship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7A5E1A29-A9DB-4E73-9F20-5853A5E5DCA6}"/>
                </a:ext>
              </a:extLst>
            </p:cNvPr>
            <p:cNvGrpSpPr/>
            <p:nvPr/>
          </p:nvGrpSpPr>
          <p:grpSpPr>
            <a:xfrm>
              <a:off x="6524127" y="6169270"/>
              <a:ext cx="529967" cy="529967"/>
              <a:chOff x="4192586" y="1587127"/>
              <a:chExt cx="529967" cy="529967"/>
            </a:xfrm>
          </p:grpSpPr>
          <p:sp>
            <p:nvSpPr>
              <p:cNvPr id="198" name="사각형: 둥근 모서리 197">
                <a:extLst>
                  <a:ext uri="{FF2B5EF4-FFF2-40B4-BE49-F238E27FC236}">
                    <a16:creationId xmlns:a16="http://schemas.microsoft.com/office/drawing/2014/main" id="{E047525F-441C-45A3-8274-3C7768999473}"/>
                  </a:ext>
                </a:extLst>
              </p:cNvPr>
              <p:cNvSpPr/>
              <p:nvPr/>
            </p:nvSpPr>
            <p:spPr>
              <a:xfrm>
                <a:off x="4192586" y="1587127"/>
                <a:ext cx="529967" cy="529967"/>
              </a:xfrm>
              <a:prstGeom prst="roundRect">
                <a:avLst>
                  <a:gd name="adj" fmla="val 105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199" name="그림 198">
                <a:extLst>
                  <a:ext uri="{FF2B5EF4-FFF2-40B4-BE49-F238E27FC236}">
                    <a16:creationId xmlns:a16="http://schemas.microsoft.com/office/drawing/2014/main" id="{464F4C43-60C4-407F-AD41-E7D61F778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46904" y="1652122"/>
                <a:ext cx="236681" cy="236681"/>
              </a:xfrm>
              <a:prstGeom prst="rect">
                <a:avLst/>
              </a:prstGeom>
            </p:spPr>
          </p:pic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610B7FF-DFEE-46F3-B183-EE2B6A792AAB}"/>
                  </a:ext>
                </a:extLst>
              </p:cNvPr>
              <p:cNvSpPr txBox="1"/>
              <p:nvPr/>
            </p:nvSpPr>
            <p:spPr>
              <a:xfrm>
                <a:off x="4202531" y="1899743"/>
                <a:ext cx="51007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Heatmap</a:t>
                </a:r>
                <a:endParaRPr lang="ko-KR" altLang="en-US" sz="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629A5167-7939-4455-95AB-63F08ECAE07D}"/>
                </a:ext>
              </a:extLst>
            </p:cNvPr>
            <p:cNvGrpSpPr/>
            <p:nvPr/>
          </p:nvGrpSpPr>
          <p:grpSpPr>
            <a:xfrm>
              <a:off x="7114391" y="6169270"/>
              <a:ext cx="529967" cy="529967"/>
              <a:chOff x="4782850" y="1590041"/>
              <a:chExt cx="529967" cy="529967"/>
            </a:xfrm>
          </p:grpSpPr>
          <p:sp>
            <p:nvSpPr>
              <p:cNvPr id="202" name="사각형: 둥근 모서리 201">
                <a:extLst>
                  <a:ext uri="{FF2B5EF4-FFF2-40B4-BE49-F238E27FC236}">
                    <a16:creationId xmlns:a16="http://schemas.microsoft.com/office/drawing/2014/main" id="{7BF781E0-EB24-4DB9-9AA8-6D80325483A1}"/>
                  </a:ext>
                </a:extLst>
              </p:cNvPr>
              <p:cNvSpPr/>
              <p:nvPr/>
            </p:nvSpPr>
            <p:spPr>
              <a:xfrm>
                <a:off x="4782850" y="1590041"/>
                <a:ext cx="529967" cy="529967"/>
              </a:xfrm>
              <a:prstGeom prst="roundRect">
                <a:avLst>
                  <a:gd name="adj" fmla="val 105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203" name="그림 202">
                <a:extLst>
                  <a:ext uri="{FF2B5EF4-FFF2-40B4-BE49-F238E27FC236}">
                    <a16:creationId xmlns:a16="http://schemas.microsoft.com/office/drawing/2014/main" id="{CAD58A52-56F6-47A9-80A4-F51491602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14474" y="1652419"/>
                <a:ext cx="266719" cy="224433"/>
              </a:xfrm>
              <a:prstGeom prst="rect">
                <a:avLst/>
              </a:prstGeom>
            </p:spPr>
          </p:pic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7072D235-E4E0-4ED6-9813-4B51506AB89C}"/>
                  </a:ext>
                </a:extLst>
              </p:cNvPr>
              <p:cNvSpPr txBox="1"/>
              <p:nvPr/>
            </p:nvSpPr>
            <p:spPr>
              <a:xfrm>
                <a:off x="4821181" y="1906708"/>
                <a:ext cx="439543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>
                    <a:solidFill>
                      <a:prstClr val="black"/>
                    </a:solidFill>
                    <a:latin typeface="+mn-ea"/>
                  </a:rPr>
                  <a:t>Parallel</a:t>
                </a:r>
                <a:endParaRPr lang="ko-KR" altLang="en-US" sz="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923BF1C5-F899-4CF4-AF5E-B7A058001327}"/>
                </a:ext>
              </a:extLst>
            </p:cNvPr>
            <p:cNvSpPr txBox="1"/>
            <p:nvPr/>
          </p:nvSpPr>
          <p:spPr>
            <a:xfrm>
              <a:off x="7857310" y="5947358"/>
              <a:ext cx="10782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Distribution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9402EF43-6409-42BC-916B-D5A8FED4060C}"/>
                </a:ext>
              </a:extLst>
            </p:cNvPr>
            <p:cNvGrpSpPr/>
            <p:nvPr/>
          </p:nvGrpSpPr>
          <p:grpSpPr>
            <a:xfrm>
              <a:off x="7984253" y="6169270"/>
              <a:ext cx="529967" cy="529968"/>
              <a:chOff x="4190471" y="2341748"/>
              <a:chExt cx="529967" cy="529968"/>
            </a:xfrm>
          </p:grpSpPr>
          <p:sp>
            <p:nvSpPr>
              <p:cNvPr id="207" name="사각형: 둥근 모서리 206">
                <a:extLst>
                  <a:ext uri="{FF2B5EF4-FFF2-40B4-BE49-F238E27FC236}">
                    <a16:creationId xmlns:a16="http://schemas.microsoft.com/office/drawing/2014/main" id="{8620DA69-C860-45B5-A6A0-181B369E7F36}"/>
                  </a:ext>
                </a:extLst>
              </p:cNvPr>
              <p:cNvSpPr/>
              <p:nvPr/>
            </p:nvSpPr>
            <p:spPr>
              <a:xfrm>
                <a:off x="4190471" y="2341748"/>
                <a:ext cx="529967" cy="529968"/>
              </a:xfrm>
              <a:prstGeom prst="roundRect">
                <a:avLst>
                  <a:gd name="adj" fmla="val 105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208" name="그림 207">
                <a:extLst>
                  <a:ext uri="{FF2B5EF4-FFF2-40B4-BE49-F238E27FC236}">
                    <a16:creationId xmlns:a16="http://schemas.microsoft.com/office/drawing/2014/main" id="{5E85E797-CA8D-4C46-8F37-B23F0AB50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315690" y="2370665"/>
                <a:ext cx="279528" cy="329222"/>
              </a:xfrm>
              <a:prstGeom prst="rect">
                <a:avLst/>
              </a:prstGeom>
            </p:spPr>
          </p:pic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F4AC1254-0F4E-4632-98C4-3D5791EB6B25}"/>
                  </a:ext>
                </a:extLst>
              </p:cNvPr>
              <p:cNvSpPr txBox="1"/>
              <p:nvPr/>
            </p:nvSpPr>
            <p:spPr>
              <a:xfrm>
                <a:off x="4241293" y="2655905"/>
                <a:ext cx="428323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Scatter</a:t>
                </a:r>
                <a:endParaRPr lang="ko-KR" altLang="en-US" sz="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A64678C9-E107-4A1E-9E19-977ADFD26496}"/>
                </a:ext>
              </a:extLst>
            </p:cNvPr>
            <p:cNvGrpSpPr/>
            <p:nvPr/>
          </p:nvGrpSpPr>
          <p:grpSpPr>
            <a:xfrm>
              <a:off x="8545869" y="6169270"/>
              <a:ext cx="551754" cy="529967"/>
              <a:chOff x="4752087" y="2341748"/>
              <a:chExt cx="551754" cy="529967"/>
            </a:xfrm>
          </p:grpSpPr>
          <p:sp>
            <p:nvSpPr>
              <p:cNvPr id="211" name="사각형: 둥근 모서리 210">
                <a:extLst>
                  <a:ext uri="{FF2B5EF4-FFF2-40B4-BE49-F238E27FC236}">
                    <a16:creationId xmlns:a16="http://schemas.microsoft.com/office/drawing/2014/main" id="{0BB0B998-32BB-4867-A294-47B4302AD1BE}"/>
                  </a:ext>
                </a:extLst>
              </p:cNvPr>
              <p:cNvSpPr/>
              <p:nvPr/>
            </p:nvSpPr>
            <p:spPr>
              <a:xfrm>
                <a:off x="4762981" y="2341748"/>
                <a:ext cx="529967" cy="529967"/>
              </a:xfrm>
              <a:prstGeom prst="roundRect">
                <a:avLst>
                  <a:gd name="adj" fmla="val 105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id="{D42EBECC-E9E3-45F0-86AC-1553C8F96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62769" y="2361204"/>
                <a:ext cx="330391" cy="336745"/>
              </a:xfrm>
              <a:prstGeom prst="rect">
                <a:avLst/>
              </a:prstGeom>
            </p:spPr>
          </p:pic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84EB9CA4-71C0-4FE0-8A8A-B1952FBC31CC}"/>
                  </a:ext>
                </a:extLst>
              </p:cNvPr>
              <p:cNvSpPr txBox="1"/>
              <p:nvPr/>
            </p:nvSpPr>
            <p:spPr>
              <a:xfrm>
                <a:off x="4752087" y="2655905"/>
                <a:ext cx="55175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3D Scatter</a:t>
                </a:r>
                <a:endParaRPr lang="ko-KR" altLang="en-US" sz="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AB1E4F89-4E07-4B76-97A5-FDD6585D2C85}"/>
                </a:ext>
              </a:extLst>
            </p:cNvPr>
            <p:cNvGrpSpPr/>
            <p:nvPr/>
          </p:nvGrpSpPr>
          <p:grpSpPr>
            <a:xfrm>
              <a:off x="9124060" y="6169270"/>
              <a:ext cx="579006" cy="529967"/>
              <a:chOff x="5330278" y="2341749"/>
              <a:chExt cx="579006" cy="529967"/>
            </a:xfrm>
          </p:grpSpPr>
          <p:sp>
            <p:nvSpPr>
              <p:cNvPr id="215" name="사각형: 둥근 모서리 214">
                <a:extLst>
                  <a:ext uri="{FF2B5EF4-FFF2-40B4-BE49-F238E27FC236}">
                    <a16:creationId xmlns:a16="http://schemas.microsoft.com/office/drawing/2014/main" id="{D9DA1FD1-FC52-4B19-BB54-E43629A959B2}"/>
                  </a:ext>
                </a:extLst>
              </p:cNvPr>
              <p:cNvSpPr/>
              <p:nvPr/>
            </p:nvSpPr>
            <p:spPr>
              <a:xfrm>
                <a:off x="5354798" y="2341749"/>
                <a:ext cx="529967" cy="529967"/>
              </a:xfrm>
              <a:prstGeom prst="roundRect">
                <a:avLst>
                  <a:gd name="adj" fmla="val 105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216" name="Picture 4" descr="Word Cloud Icon #16772 - Free Icons Library">
                <a:extLst>
                  <a:ext uri="{FF2B5EF4-FFF2-40B4-BE49-F238E27FC236}">
                    <a16:creationId xmlns:a16="http://schemas.microsoft.com/office/drawing/2014/main" id="{B3CF45E5-C6D8-4DE4-9B56-DA80E1698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26000" b="74000" l="18333" r="81000">
                            <a14:foregroundMark x1="21333" y1="54333" x2="20000" y2="61333"/>
                            <a14:foregroundMark x1="80333" y1="54000" x2="81000" y2="57667"/>
                            <a14:foregroundMark x1="19000" y1="54667" x2="18333" y2="646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47" t="20432" r="12788" b="19801"/>
              <a:stretch/>
            </p:blipFill>
            <p:spPr bwMode="auto">
              <a:xfrm>
                <a:off x="5488516" y="2411907"/>
                <a:ext cx="262531" cy="211282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</p:spPr>
          </p:pic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578B7008-9F26-49B3-B72A-EAED8EC70F5C}"/>
                  </a:ext>
                </a:extLst>
              </p:cNvPr>
              <p:cNvSpPr txBox="1"/>
              <p:nvPr/>
            </p:nvSpPr>
            <p:spPr>
              <a:xfrm>
                <a:off x="5330278" y="2655905"/>
                <a:ext cx="57900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Wordcloud</a:t>
                </a:r>
                <a:endParaRPr lang="ko-KR" altLang="en-US" sz="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02C087C2-6284-430A-9CE3-010577019831}"/>
                </a:ext>
              </a:extLst>
            </p:cNvPr>
            <p:cNvGrpSpPr/>
            <p:nvPr/>
          </p:nvGrpSpPr>
          <p:grpSpPr>
            <a:xfrm>
              <a:off x="6522013" y="5283592"/>
              <a:ext cx="529967" cy="529966"/>
              <a:chOff x="4190472" y="1652418"/>
              <a:chExt cx="529967" cy="529966"/>
            </a:xfrm>
          </p:grpSpPr>
          <p:sp>
            <p:nvSpPr>
              <p:cNvPr id="219" name="사각형: 둥근 모서리 218">
                <a:extLst>
                  <a:ext uri="{FF2B5EF4-FFF2-40B4-BE49-F238E27FC236}">
                    <a16:creationId xmlns:a16="http://schemas.microsoft.com/office/drawing/2014/main" id="{641CD7BF-9D85-4CEF-B14A-035D7D264F45}"/>
                  </a:ext>
                </a:extLst>
              </p:cNvPr>
              <p:cNvSpPr/>
              <p:nvPr/>
            </p:nvSpPr>
            <p:spPr>
              <a:xfrm>
                <a:off x="4190472" y="1652418"/>
                <a:ext cx="529967" cy="529966"/>
              </a:xfrm>
              <a:prstGeom prst="roundRect">
                <a:avLst>
                  <a:gd name="adj" fmla="val 105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220" name="그림 219">
                <a:extLst>
                  <a:ext uri="{FF2B5EF4-FFF2-40B4-BE49-F238E27FC236}">
                    <a16:creationId xmlns:a16="http://schemas.microsoft.com/office/drawing/2014/main" id="{FAB986AB-73E3-4DAA-B3AD-37D1C5AB2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325854" y="1683855"/>
                <a:ext cx="259202" cy="313453"/>
              </a:xfrm>
              <a:prstGeom prst="rect">
                <a:avLst/>
              </a:prstGeom>
            </p:spPr>
          </p:pic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8599E834-F7B4-4CD8-80E7-9D3739B571EA}"/>
                  </a:ext>
                </a:extLst>
              </p:cNvPr>
              <p:cNvSpPr txBox="1"/>
              <p:nvPr/>
            </p:nvSpPr>
            <p:spPr>
              <a:xfrm>
                <a:off x="4305414" y="1982335"/>
                <a:ext cx="30008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Bar</a:t>
                </a:r>
                <a:endParaRPr lang="ko-KR" altLang="en-US" sz="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4D3EBD97-8E77-42CE-82B1-CDADF4B2DA04}"/>
                </a:ext>
              </a:extLst>
            </p:cNvPr>
            <p:cNvGrpSpPr/>
            <p:nvPr/>
          </p:nvGrpSpPr>
          <p:grpSpPr>
            <a:xfrm>
              <a:off x="7104064" y="5283592"/>
              <a:ext cx="529967" cy="529966"/>
              <a:chOff x="4807504" y="1652418"/>
              <a:chExt cx="529967" cy="529966"/>
            </a:xfrm>
          </p:grpSpPr>
          <p:sp>
            <p:nvSpPr>
              <p:cNvPr id="223" name="사각형: 둥근 모서리 222">
                <a:extLst>
                  <a:ext uri="{FF2B5EF4-FFF2-40B4-BE49-F238E27FC236}">
                    <a16:creationId xmlns:a16="http://schemas.microsoft.com/office/drawing/2014/main" id="{D31CA8E5-B172-4179-9302-9854F685EFF2}"/>
                  </a:ext>
                </a:extLst>
              </p:cNvPr>
              <p:cNvSpPr/>
              <p:nvPr/>
            </p:nvSpPr>
            <p:spPr>
              <a:xfrm>
                <a:off x="4807504" y="1652418"/>
                <a:ext cx="529967" cy="529966"/>
              </a:xfrm>
              <a:prstGeom prst="roundRect">
                <a:avLst>
                  <a:gd name="adj" fmla="val 105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224" name="그림 223">
                <a:extLst>
                  <a:ext uri="{FF2B5EF4-FFF2-40B4-BE49-F238E27FC236}">
                    <a16:creationId xmlns:a16="http://schemas.microsoft.com/office/drawing/2014/main" id="{A3CE2E54-5511-4C4A-8074-15D234C8B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06541" y="1690824"/>
                <a:ext cx="331893" cy="310246"/>
              </a:xfrm>
              <a:prstGeom prst="rect">
                <a:avLst/>
              </a:prstGeom>
            </p:spPr>
          </p:pic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B8EE8B20-C48F-4CC9-A66C-14FC59A8B71F}"/>
                  </a:ext>
                </a:extLst>
              </p:cNvPr>
              <p:cNvSpPr txBox="1"/>
              <p:nvPr/>
            </p:nvSpPr>
            <p:spPr>
              <a:xfrm>
                <a:off x="4908019" y="1982335"/>
                <a:ext cx="32893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Line</a:t>
                </a:r>
                <a:endParaRPr lang="ko-KR" altLang="en-US" sz="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375211C2-0A84-4160-9EF0-CA16CDBAFF84}"/>
                </a:ext>
              </a:extLst>
            </p:cNvPr>
            <p:cNvGrpSpPr/>
            <p:nvPr/>
          </p:nvGrpSpPr>
          <p:grpSpPr>
            <a:xfrm>
              <a:off x="7686115" y="5283592"/>
              <a:ext cx="529967" cy="529967"/>
              <a:chOff x="5506637" y="1652418"/>
              <a:chExt cx="529967" cy="529967"/>
            </a:xfrm>
          </p:grpSpPr>
          <p:sp>
            <p:nvSpPr>
              <p:cNvPr id="227" name="사각형: 둥근 모서리 226">
                <a:extLst>
                  <a:ext uri="{FF2B5EF4-FFF2-40B4-BE49-F238E27FC236}">
                    <a16:creationId xmlns:a16="http://schemas.microsoft.com/office/drawing/2014/main" id="{26367CEB-32DC-4525-AF37-1BFF5545CDA9}"/>
                  </a:ext>
                </a:extLst>
              </p:cNvPr>
              <p:cNvSpPr/>
              <p:nvPr/>
            </p:nvSpPr>
            <p:spPr>
              <a:xfrm>
                <a:off x="5506637" y="1652418"/>
                <a:ext cx="529967" cy="529967"/>
              </a:xfrm>
              <a:prstGeom prst="roundRect">
                <a:avLst>
                  <a:gd name="adj" fmla="val 105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228" name="그림 227">
                <a:extLst>
                  <a:ext uri="{FF2B5EF4-FFF2-40B4-BE49-F238E27FC236}">
                    <a16:creationId xmlns:a16="http://schemas.microsoft.com/office/drawing/2014/main" id="{8462BD80-D272-4D14-8A66-B9B7B967BD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34056" y="1728865"/>
                <a:ext cx="275128" cy="254363"/>
              </a:xfrm>
              <a:prstGeom prst="rect">
                <a:avLst/>
              </a:prstGeom>
            </p:spPr>
          </p:pic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71061088-BA19-44C7-A2A9-871BDD233B9A}"/>
                  </a:ext>
                </a:extLst>
              </p:cNvPr>
              <p:cNvSpPr txBox="1"/>
              <p:nvPr/>
            </p:nvSpPr>
            <p:spPr>
              <a:xfrm>
                <a:off x="5597534" y="1982335"/>
                <a:ext cx="34817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Map</a:t>
                </a:r>
                <a:endParaRPr lang="ko-KR" altLang="en-US" sz="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51EB85A4-4D0E-401F-AB56-4109936D43C4}"/>
                </a:ext>
              </a:extLst>
            </p:cNvPr>
            <p:cNvGrpSpPr/>
            <p:nvPr/>
          </p:nvGrpSpPr>
          <p:grpSpPr>
            <a:xfrm>
              <a:off x="8268166" y="5283592"/>
              <a:ext cx="529967" cy="529967"/>
              <a:chOff x="6058013" y="1652418"/>
              <a:chExt cx="529967" cy="529967"/>
            </a:xfrm>
          </p:grpSpPr>
          <p:sp>
            <p:nvSpPr>
              <p:cNvPr id="231" name="사각형: 둥근 모서리 230">
                <a:extLst>
                  <a:ext uri="{FF2B5EF4-FFF2-40B4-BE49-F238E27FC236}">
                    <a16:creationId xmlns:a16="http://schemas.microsoft.com/office/drawing/2014/main" id="{14536559-C961-44F1-83DE-4B4173F71138}"/>
                  </a:ext>
                </a:extLst>
              </p:cNvPr>
              <p:cNvSpPr/>
              <p:nvPr/>
            </p:nvSpPr>
            <p:spPr>
              <a:xfrm>
                <a:off x="6058013" y="1652418"/>
                <a:ext cx="529967" cy="529967"/>
              </a:xfrm>
              <a:prstGeom prst="roundRect">
                <a:avLst>
                  <a:gd name="adj" fmla="val 105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232" name="그림 231">
                <a:extLst>
                  <a:ext uri="{FF2B5EF4-FFF2-40B4-BE49-F238E27FC236}">
                    <a16:creationId xmlns:a16="http://schemas.microsoft.com/office/drawing/2014/main" id="{68EBBC15-7572-4686-BD06-98C0047C4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196586" y="1716286"/>
                <a:ext cx="252821" cy="263658"/>
              </a:xfrm>
              <a:prstGeom prst="rect">
                <a:avLst/>
              </a:prstGeom>
            </p:spPr>
          </p:pic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A08600B9-CA65-44F2-BCF4-39CA9316F7A1}"/>
                  </a:ext>
                </a:extLst>
              </p:cNvPr>
              <p:cNvSpPr txBox="1"/>
              <p:nvPr/>
            </p:nvSpPr>
            <p:spPr>
              <a:xfrm>
                <a:off x="6107232" y="1982335"/>
                <a:ext cx="43152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Sankey</a:t>
                </a:r>
                <a:endParaRPr lang="ko-KR" altLang="en-US" sz="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34" name="그룹 233">
              <a:extLst>
                <a:ext uri="{FF2B5EF4-FFF2-40B4-BE49-F238E27FC236}">
                  <a16:creationId xmlns:a16="http://schemas.microsoft.com/office/drawing/2014/main" id="{26250442-B03A-44C5-9DDD-3E9AA8BD6846}"/>
                </a:ext>
              </a:extLst>
            </p:cNvPr>
            <p:cNvGrpSpPr/>
            <p:nvPr/>
          </p:nvGrpSpPr>
          <p:grpSpPr>
            <a:xfrm>
              <a:off x="8850217" y="5283592"/>
              <a:ext cx="529967" cy="529967"/>
              <a:chOff x="6617856" y="1652418"/>
              <a:chExt cx="529967" cy="529967"/>
            </a:xfrm>
          </p:grpSpPr>
          <p:sp>
            <p:nvSpPr>
              <p:cNvPr id="235" name="사각형: 둥근 모서리 234">
                <a:extLst>
                  <a:ext uri="{FF2B5EF4-FFF2-40B4-BE49-F238E27FC236}">
                    <a16:creationId xmlns:a16="http://schemas.microsoft.com/office/drawing/2014/main" id="{294CB4D4-6BE3-4DF9-8046-EC0A3523168D}"/>
                  </a:ext>
                </a:extLst>
              </p:cNvPr>
              <p:cNvSpPr/>
              <p:nvPr/>
            </p:nvSpPr>
            <p:spPr>
              <a:xfrm>
                <a:off x="6617856" y="1652418"/>
                <a:ext cx="529967" cy="529967"/>
              </a:xfrm>
              <a:prstGeom prst="roundRect">
                <a:avLst>
                  <a:gd name="adj" fmla="val 105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236" name="그림 235">
                <a:extLst>
                  <a:ext uri="{FF2B5EF4-FFF2-40B4-BE49-F238E27FC236}">
                    <a16:creationId xmlns:a16="http://schemas.microsoft.com/office/drawing/2014/main" id="{019B2104-E55B-4772-97EA-DC268EF64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759585" y="1716870"/>
                <a:ext cx="246508" cy="265470"/>
              </a:xfrm>
              <a:prstGeom prst="rect">
                <a:avLst/>
              </a:prstGeom>
            </p:spPr>
          </p:pic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0A02E438-3184-47D3-B8AC-87202AB1DAFC}"/>
                  </a:ext>
                </a:extLst>
              </p:cNvPr>
              <p:cNvSpPr txBox="1"/>
              <p:nvPr/>
            </p:nvSpPr>
            <p:spPr>
              <a:xfrm>
                <a:off x="6655052" y="1982335"/>
                <a:ext cx="45557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Boxplot</a:t>
                </a:r>
                <a:endParaRPr lang="ko-KR" altLang="en-US" sz="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D2BCBAA1-640A-4494-B8EC-F1CDE89E8B0D}"/>
                </a:ext>
              </a:extLst>
            </p:cNvPr>
            <p:cNvGrpSpPr/>
            <p:nvPr/>
          </p:nvGrpSpPr>
          <p:grpSpPr>
            <a:xfrm>
              <a:off x="9432268" y="5283592"/>
              <a:ext cx="529968" cy="529967"/>
              <a:chOff x="7242979" y="1652418"/>
              <a:chExt cx="529968" cy="529967"/>
            </a:xfrm>
          </p:grpSpPr>
          <p:sp>
            <p:nvSpPr>
              <p:cNvPr id="239" name="사각형: 둥근 모서리 238">
                <a:extLst>
                  <a:ext uri="{FF2B5EF4-FFF2-40B4-BE49-F238E27FC236}">
                    <a16:creationId xmlns:a16="http://schemas.microsoft.com/office/drawing/2014/main" id="{C6412073-7AC1-4EE2-BFC3-B5C43AEC7BB6}"/>
                  </a:ext>
                </a:extLst>
              </p:cNvPr>
              <p:cNvSpPr/>
              <p:nvPr/>
            </p:nvSpPr>
            <p:spPr>
              <a:xfrm>
                <a:off x="7242979" y="1652418"/>
                <a:ext cx="529968" cy="529967"/>
              </a:xfrm>
              <a:prstGeom prst="roundRect">
                <a:avLst>
                  <a:gd name="adj" fmla="val 105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240" name="그림 239">
                <a:extLst>
                  <a:ext uri="{FF2B5EF4-FFF2-40B4-BE49-F238E27FC236}">
                    <a16:creationId xmlns:a16="http://schemas.microsoft.com/office/drawing/2014/main" id="{FB8564BE-DD8C-44C0-A9BB-27CA87B07E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/>
              <a:srcRect l="21530" t="15235" r="19401" b="35079"/>
              <a:stretch/>
            </p:blipFill>
            <p:spPr>
              <a:xfrm>
                <a:off x="7313003" y="1697186"/>
                <a:ext cx="389921" cy="305560"/>
              </a:xfrm>
              <a:prstGeom prst="rect">
                <a:avLst/>
              </a:prstGeom>
            </p:spPr>
          </p:pic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CB5EB162-9F45-4441-B467-5E704F99272D}"/>
                  </a:ext>
                </a:extLst>
              </p:cNvPr>
              <p:cNvSpPr txBox="1"/>
              <p:nvPr/>
            </p:nvSpPr>
            <p:spPr>
              <a:xfrm>
                <a:off x="7313038" y="1982335"/>
                <a:ext cx="38985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Radar</a:t>
                </a:r>
                <a:endParaRPr lang="ko-KR" altLang="en-US" sz="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A4A8FCEA-A730-488D-9D85-C158772D1E81}"/>
                </a:ext>
              </a:extLst>
            </p:cNvPr>
            <p:cNvGrpSpPr/>
            <p:nvPr/>
          </p:nvGrpSpPr>
          <p:grpSpPr>
            <a:xfrm>
              <a:off x="10014320" y="5283592"/>
              <a:ext cx="529967" cy="529967"/>
              <a:chOff x="7939727" y="1652418"/>
              <a:chExt cx="529967" cy="529967"/>
            </a:xfrm>
          </p:grpSpPr>
          <p:sp>
            <p:nvSpPr>
              <p:cNvPr id="243" name="사각형: 둥근 모서리 242">
                <a:extLst>
                  <a:ext uri="{FF2B5EF4-FFF2-40B4-BE49-F238E27FC236}">
                    <a16:creationId xmlns:a16="http://schemas.microsoft.com/office/drawing/2014/main" id="{25CD5969-E758-4A45-9601-30D68E2B1814}"/>
                  </a:ext>
                </a:extLst>
              </p:cNvPr>
              <p:cNvSpPr/>
              <p:nvPr/>
            </p:nvSpPr>
            <p:spPr>
              <a:xfrm>
                <a:off x="7939727" y="1652418"/>
                <a:ext cx="529967" cy="529967"/>
              </a:xfrm>
              <a:prstGeom prst="roundRect">
                <a:avLst>
                  <a:gd name="adj" fmla="val 105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244" name="Picture 2" descr="3d Bar Chart Icons - Download Free Vector Icons | Noun Project">
                <a:extLst>
                  <a:ext uri="{FF2B5EF4-FFF2-40B4-BE49-F238E27FC236}">
                    <a16:creationId xmlns:a16="http://schemas.microsoft.com/office/drawing/2014/main" id="{45524576-53C1-44CF-9AFF-684774D3DA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alphaModFix amt="69000"/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5940" y="1716498"/>
                <a:ext cx="257540" cy="25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BC34BB14-EA03-411E-ADE3-6FCD5BB48FCA}"/>
                  </a:ext>
                </a:extLst>
              </p:cNvPr>
              <p:cNvSpPr txBox="1"/>
              <p:nvPr/>
            </p:nvSpPr>
            <p:spPr>
              <a:xfrm>
                <a:off x="7992953" y="1982335"/>
                <a:ext cx="4235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3D Bar</a:t>
                </a:r>
                <a:endParaRPr lang="ko-KR" altLang="en-US" sz="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46" name="그룹 245">
              <a:extLst>
                <a:ext uri="{FF2B5EF4-FFF2-40B4-BE49-F238E27FC236}">
                  <a16:creationId xmlns:a16="http://schemas.microsoft.com/office/drawing/2014/main" id="{844C2C86-B675-49C2-9236-8739D1951779}"/>
                </a:ext>
              </a:extLst>
            </p:cNvPr>
            <p:cNvGrpSpPr/>
            <p:nvPr/>
          </p:nvGrpSpPr>
          <p:grpSpPr>
            <a:xfrm>
              <a:off x="10596373" y="5283592"/>
              <a:ext cx="529967" cy="529967"/>
              <a:chOff x="8575982" y="1652418"/>
              <a:chExt cx="529967" cy="529967"/>
            </a:xfrm>
          </p:grpSpPr>
          <p:sp>
            <p:nvSpPr>
              <p:cNvPr id="247" name="사각형: 둥근 모서리 246">
                <a:extLst>
                  <a:ext uri="{FF2B5EF4-FFF2-40B4-BE49-F238E27FC236}">
                    <a16:creationId xmlns:a16="http://schemas.microsoft.com/office/drawing/2014/main" id="{285FEA54-7145-482A-8F5E-31BE30BEB4F1}"/>
                  </a:ext>
                </a:extLst>
              </p:cNvPr>
              <p:cNvSpPr/>
              <p:nvPr/>
            </p:nvSpPr>
            <p:spPr>
              <a:xfrm>
                <a:off x="8575982" y="1652418"/>
                <a:ext cx="529967" cy="529967"/>
              </a:xfrm>
              <a:prstGeom prst="roundRect">
                <a:avLst>
                  <a:gd name="adj" fmla="val 105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248" name="그림 247">
                <a:extLst>
                  <a:ext uri="{FF2B5EF4-FFF2-40B4-BE49-F238E27FC236}">
                    <a16:creationId xmlns:a16="http://schemas.microsoft.com/office/drawing/2014/main" id="{EE054D9E-4DAD-4A72-980C-D444279728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93091" y="1690824"/>
                <a:ext cx="295749" cy="295749"/>
              </a:xfrm>
              <a:prstGeom prst="rect">
                <a:avLst/>
              </a:prstGeom>
            </p:spPr>
          </p:pic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44F8CB16-719F-4B4C-9C75-73CB065D5586}"/>
                  </a:ext>
                </a:extLst>
              </p:cNvPr>
              <p:cNvSpPr txBox="1"/>
              <p:nvPr/>
            </p:nvSpPr>
            <p:spPr>
              <a:xfrm>
                <a:off x="8614781" y="1982335"/>
                <a:ext cx="45236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3D Line</a:t>
                </a:r>
                <a:endParaRPr lang="ko-KR" altLang="en-US" sz="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89529BE-86CB-4BC8-B952-A60C0CDF4DF6}"/>
                </a:ext>
              </a:extLst>
            </p:cNvPr>
            <p:cNvSpPr txBox="1"/>
            <p:nvPr/>
          </p:nvSpPr>
          <p:spPr>
            <a:xfrm>
              <a:off x="9916018" y="5947358"/>
              <a:ext cx="9854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Composition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CD943F19-43F3-4D21-89F6-DB4B99FA5029}"/>
                </a:ext>
              </a:extLst>
            </p:cNvPr>
            <p:cNvGrpSpPr/>
            <p:nvPr/>
          </p:nvGrpSpPr>
          <p:grpSpPr>
            <a:xfrm>
              <a:off x="9992452" y="6169270"/>
              <a:ext cx="529967" cy="529967"/>
              <a:chOff x="4174720" y="3551913"/>
              <a:chExt cx="529967" cy="529967"/>
            </a:xfrm>
          </p:grpSpPr>
          <p:sp>
            <p:nvSpPr>
              <p:cNvPr id="252" name="사각형: 둥근 모서리 251">
                <a:extLst>
                  <a:ext uri="{FF2B5EF4-FFF2-40B4-BE49-F238E27FC236}">
                    <a16:creationId xmlns:a16="http://schemas.microsoft.com/office/drawing/2014/main" id="{C68EC5E8-3C1D-4A6D-BC85-E17E0865233C}"/>
                  </a:ext>
                </a:extLst>
              </p:cNvPr>
              <p:cNvSpPr/>
              <p:nvPr/>
            </p:nvSpPr>
            <p:spPr>
              <a:xfrm>
                <a:off x="4174720" y="3551913"/>
                <a:ext cx="529967" cy="529967"/>
              </a:xfrm>
              <a:prstGeom prst="roundRect">
                <a:avLst>
                  <a:gd name="adj" fmla="val 105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253" name="그림 252">
                <a:extLst>
                  <a:ext uri="{FF2B5EF4-FFF2-40B4-BE49-F238E27FC236}">
                    <a16:creationId xmlns:a16="http://schemas.microsoft.com/office/drawing/2014/main" id="{D95E4F66-4CD5-4E55-8610-C59D88D1E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306426" y="3604059"/>
                <a:ext cx="266554" cy="278144"/>
              </a:xfrm>
              <a:prstGeom prst="rect">
                <a:avLst/>
              </a:prstGeom>
            </p:spPr>
          </p:pic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14E436C7-8088-4994-9B39-1EFC9E7F5900}"/>
                  </a:ext>
                </a:extLst>
              </p:cNvPr>
              <p:cNvSpPr txBox="1"/>
              <p:nvPr/>
            </p:nvSpPr>
            <p:spPr>
              <a:xfrm>
                <a:off x="4294471" y="3867124"/>
                <a:ext cx="29046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Pie</a:t>
                </a:r>
                <a:endParaRPr lang="ko-KR" altLang="en-US" sz="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B031FCC7-B17E-4B19-ABBF-0CA6DDA88097}"/>
                </a:ext>
              </a:extLst>
            </p:cNvPr>
            <p:cNvGrpSpPr/>
            <p:nvPr/>
          </p:nvGrpSpPr>
          <p:grpSpPr>
            <a:xfrm>
              <a:off x="10596373" y="6169270"/>
              <a:ext cx="529967" cy="529967"/>
              <a:chOff x="4848491" y="3563504"/>
              <a:chExt cx="529967" cy="529967"/>
            </a:xfrm>
          </p:grpSpPr>
          <p:sp>
            <p:nvSpPr>
              <p:cNvPr id="256" name="사각형: 둥근 모서리 255">
                <a:extLst>
                  <a:ext uri="{FF2B5EF4-FFF2-40B4-BE49-F238E27FC236}">
                    <a16:creationId xmlns:a16="http://schemas.microsoft.com/office/drawing/2014/main" id="{2C68C512-28B1-4D7D-BD05-988D05D18F16}"/>
                  </a:ext>
                </a:extLst>
              </p:cNvPr>
              <p:cNvSpPr/>
              <p:nvPr/>
            </p:nvSpPr>
            <p:spPr>
              <a:xfrm>
                <a:off x="4848491" y="3563504"/>
                <a:ext cx="529967" cy="529967"/>
              </a:xfrm>
              <a:prstGeom prst="roundRect">
                <a:avLst>
                  <a:gd name="adj" fmla="val 105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257" name="그림 256">
                <a:extLst>
                  <a:ext uri="{FF2B5EF4-FFF2-40B4-BE49-F238E27FC236}">
                    <a16:creationId xmlns:a16="http://schemas.microsoft.com/office/drawing/2014/main" id="{CD9D3868-9B00-43D0-A305-2AFBB3E737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976968" y="3658098"/>
                <a:ext cx="273013" cy="196160"/>
              </a:xfrm>
              <a:prstGeom prst="rect">
                <a:avLst/>
              </a:prstGeom>
            </p:spPr>
          </p:pic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854F5CB-AC27-4B5A-A252-5ED00ECCAC0E}"/>
                  </a:ext>
                </a:extLst>
              </p:cNvPr>
              <p:cNvSpPr txBox="1"/>
              <p:nvPr/>
            </p:nvSpPr>
            <p:spPr>
              <a:xfrm>
                <a:off x="4901717" y="3867124"/>
                <a:ext cx="4235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Funnel</a:t>
                </a:r>
                <a:endParaRPr lang="ko-KR" altLang="en-US" sz="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ACD9F9B9-0444-48DD-98D9-633527D73FF5}"/>
                </a:ext>
              </a:extLst>
            </p:cNvPr>
            <p:cNvGrpSpPr/>
            <p:nvPr/>
          </p:nvGrpSpPr>
          <p:grpSpPr>
            <a:xfrm>
              <a:off x="6522012" y="7055725"/>
              <a:ext cx="529967" cy="529967"/>
              <a:chOff x="4190471" y="4221509"/>
              <a:chExt cx="529967" cy="529967"/>
            </a:xfrm>
          </p:grpSpPr>
          <p:sp>
            <p:nvSpPr>
              <p:cNvPr id="260" name="사각형: 둥근 모서리 259">
                <a:extLst>
                  <a:ext uri="{FF2B5EF4-FFF2-40B4-BE49-F238E27FC236}">
                    <a16:creationId xmlns:a16="http://schemas.microsoft.com/office/drawing/2014/main" id="{63F0E4EC-BB73-4C75-9A91-BFC67C78B60F}"/>
                  </a:ext>
                </a:extLst>
              </p:cNvPr>
              <p:cNvSpPr/>
              <p:nvPr/>
            </p:nvSpPr>
            <p:spPr>
              <a:xfrm>
                <a:off x="4190471" y="4221509"/>
                <a:ext cx="529967" cy="529967"/>
              </a:xfrm>
              <a:prstGeom prst="roundRect">
                <a:avLst>
                  <a:gd name="adj" fmla="val 105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261" name="그림 260">
                <a:extLst>
                  <a:ext uri="{FF2B5EF4-FFF2-40B4-BE49-F238E27FC236}">
                    <a16:creationId xmlns:a16="http://schemas.microsoft.com/office/drawing/2014/main" id="{17927A08-45BE-4611-AB57-530E51305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330088" y="4285746"/>
                <a:ext cx="250732" cy="237252"/>
              </a:xfrm>
              <a:prstGeom prst="rect">
                <a:avLst/>
              </a:prstGeom>
            </p:spPr>
          </p:pic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C6BF520E-4083-4C89-9909-B6C7992BE250}"/>
                  </a:ext>
                </a:extLst>
              </p:cNvPr>
              <p:cNvSpPr txBox="1"/>
              <p:nvPr/>
            </p:nvSpPr>
            <p:spPr>
              <a:xfrm>
                <a:off x="4206026" y="4518606"/>
                <a:ext cx="49885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Sunburst</a:t>
                </a:r>
                <a:endParaRPr lang="ko-KR" altLang="en-US" sz="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92AAD7B5-83E3-425E-9364-75F076F58D9B}"/>
                </a:ext>
              </a:extLst>
            </p:cNvPr>
            <p:cNvGrpSpPr/>
            <p:nvPr/>
          </p:nvGrpSpPr>
          <p:grpSpPr>
            <a:xfrm>
              <a:off x="7107209" y="7055725"/>
              <a:ext cx="529967" cy="529967"/>
              <a:chOff x="4823135" y="4221509"/>
              <a:chExt cx="529967" cy="529967"/>
            </a:xfrm>
          </p:grpSpPr>
          <p:sp>
            <p:nvSpPr>
              <p:cNvPr id="264" name="사각형: 둥근 모서리 263">
                <a:extLst>
                  <a:ext uri="{FF2B5EF4-FFF2-40B4-BE49-F238E27FC236}">
                    <a16:creationId xmlns:a16="http://schemas.microsoft.com/office/drawing/2014/main" id="{1E2C2632-C370-4F92-AD4B-74FCBCA3F727}"/>
                  </a:ext>
                </a:extLst>
              </p:cNvPr>
              <p:cNvSpPr/>
              <p:nvPr/>
            </p:nvSpPr>
            <p:spPr>
              <a:xfrm>
                <a:off x="4823135" y="4221509"/>
                <a:ext cx="529967" cy="529967"/>
              </a:xfrm>
              <a:prstGeom prst="roundRect">
                <a:avLst>
                  <a:gd name="adj" fmla="val 105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265" name="그림 264">
                <a:extLst>
                  <a:ext uri="{FF2B5EF4-FFF2-40B4-BE49-F238E27FC236}">
                    <a16:creationId xmlns:a16="http://schemas.microsoft.com/office/drawing/2014/main" id="{4DBEB9AC-A422-403E-A62F-7C72433E7E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7"/>
              <a:srcRect l="61479" t="18285" r="12890" b="35043"/>
              <a:stretch/>
            </p:blipFill>
            <p:spPr>
              <a:xfrm>
                <a:off x="4946053" y="4269111"/>
                <a:ext cx="284131" cy="234366"/>
              </a:xfrm>
              <a:prstGeom prst="rect">
                <a:avLst/>
              </a:prstGeom>
            </p:spPr>
          </p:pic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3FB606E9-DAB0-42C0-BE3A-CF2C876D05AA}"/>
                  </a:ext>
                </a:extLst>
              </p:cNvPr>
              <p:cNvSpPr txBox="1"/>
              <p:nvPr/>
            </p:nvSpPr>
            <p:spPr>
              <a:xfrm>
                <a:off x="4840293" y="4518606"/>
                <a:ext cx="49565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Treemap</a:t>
                </a:r>
                <a:endParaRPr lang="ko-KR" altLang="en-US" sz="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67" name="그룹 266">
              <a:extLst>
                <a:ext uri="{FF2B5EF4-FFF2-40B4-BE49-F238E27FC236}">
                  <a16:creationId xmlns:a16="http://schemas.microsoft.com/office/drawing/2014/main" id="{A9C5097D-6144-4CE4-A615-1A870B34785A}"/>
                </a:ext>
              </a:extLst>
            </p:cNvPr>
            <p:cNvGrpSpPr/>
            <p:nvPr/>
          </p:nvGrpSpPr>
          <p:grpSpPr>
            <a:xfrm>
              <a:off x="7692406" y="7055725"/>
              <a:ext cx="529967" cy="529967"/>
              <a:chOff x="5570415" y="4221509"/>
              <a:chExt cx="529967" cy="529967"/>
            </a:xfrm>
          </p:grpSpPr>
          <p:sp>
            <p:nvSpPr>
              <p:cNvPr id="268" name="사각형: 둥근 모서리 267">
                <a:extLst>
                  <a:ext uri="{FF2B5EF4-FFF2-40B4-BE49-F238E27FC236}">
                    <a16:creationId xmlns:a16="http://schemas.microsoft.com/office/drawing/2014/main" id="{F915C8BF-77F7-4317-B7D0-CA3E28CEA5D1}"/>
                  </a:ext>
                </a:extLst>
              </p:cNvPr>
              <p:cNvSpPr/>
              <p:nvPr/>
            </p:nvSpPr>
            <p:spPr>
              <a:xfrm>
                <a:off x="5570415" y="4221509"/>
                <a:ext cx="529967" cy="529967"/>
              </a:xfrm>
              <a:prstGeom prst="roundRect">
                <a:avLst>
                  <a:gd name="adj" fmla="val 105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269" name="그림 268">
                <a:extLst>
                  <a:ext uri="{FF2B5EF4-FFF2-40B4-BE49-F238E27FC236}">
                    <a16:creationId xmlns:a16="http://schemas.microsoft.com/office/drawing/2014/main" id="{43D1DCEB-E816-49FB-824D-46605F173B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7"/>
              <a:srcRect l="12898" t="14409" r="63958" b="37174"/>
              <a:stretch/>
            </p:blipFill>
            <p:spPr>
              <a:xfrm>
                <a:off x="5692822" y="4262120"/>
                <a:ext cx="285153" cy="270219"/>
              </a:xfrm>
              <a:prstGeom prst="rect">
                <a:avLst/>
              </a:prstGeom>
            </p:spPr>
          </p:pic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BFA4ACE0-87BA-4373-97FE-14F95F438607}"/>
                  </a:ext>
                </a:extLst>
              </p:cNvPr>
              <p:cNvSpPr txBox="1"/>
              <p:nvPr/>
            </p:nvSpPr>
            <p:spPr>
              <a:xfrm>
                <a:off x="5666923" y="4518606"/>
                <a:ext cx="336951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Tree</a:t>
                </a:r>
                <a:endParaRPr lang="ko-KR" altLang="en-US" sz="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1B01933B-D2A9-45F9-8B42-C171E4EF1FCF}"/>
                </a:ext>
              </a:extLst>
            </p:cNvPr>
            <p:cNvGrpSpPr/>
            <p:nvPr/>
          </p:nvGrpSpPr>
          <p:grpSpPr>
            <a:xfrm>
              <a:off x="8411765" y="7055725"/>
              <a:ext cx="596638" cy="529967"/>
              <a:chOff x="6293584" y="3386451"/>
              <a:chExt cx="596638" cy="529967"/>
            </a:xfrm>
          </p:grpSpPr>
          <p:sp>
            <p:nvSpPr>
              <p:cNvPr id="272" name="사각형: 둥근 모서리 271">
                <a:extLst>
                  <a:ext uri="{FF2B5EF4-FFF2-40B4-BE49-F238E27FC236}">
                    <a16:creationId xmlns:a16="http://schemas.microsoft.com/office/drawing/2014/main" id="{38B8A9FE-3011-4B05-96C4-581DBB461383}"/>
                  </a:ext>
                </a:extLst>
              </p:cNvPr>
              <p:cNvSpPr/>
              <p:nvPr/>
            </p:nvSpPr>
            <p:spPr>
              <a:xfrm>
                <a:off x="6326920" y="3386451"/>
                <a:ext cx="529967" cy="529967"/>
              </a:xfrm>
              <a:prstGeom prst="roundRect">
                <a:avLst>
                  <a:gd name="adj" fmla="val 105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273" name="그림 272">
                <a:extLst>
                  <a:ext uri="{FF2B5EF4-FFF2-40B4-BE49-F238E27FC236}">
                    <a16:creationId xmlns:a16="http://schemas.microsoft.com/office/drawing/2014/main" id="{4EB96F6E-8D90-4410-8D93-20D1F92AC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467991" y="3434995"/>
                <a:ext cx="247825" cy="258151"/>
              </a:xfrm>
              <a:prstGeom prst="rect">
                <a:avLst/>
              </a:prstGeom>
            </p:spPr>
          </p:pic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DA0E2474-6C34-4B01-BF11-11FB21389DB9}"/>
                  </a:ext>
                </a:extLst>
              </p:cNvPr>
              <p:cNvSpPr txBox="1"/>
              <p:nvPr/>
            </p:nvSpPr>
            <p:spPr>
              <a:xfrm>
                <a:off x="6293584" y="3706891"/>
                <a:ext cx="59663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CandleStick</a:t>
                </a:r>
                <a:endParaRPr lang="ko-KR" altLang="en-US" sz="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050E594F-5686-43C9-A9C6-24E7B28EF804}"/>
                </a:ext>
              </a:extLst>
            </p:cNvPr>
            <p:cNvGrpSpPr/>
            <p:nvPr/>
          </p:nvGrpSpPr>
          <p:grpSpPr>
            <a:xfrm>
              <a:off x="9011424" y="7055725"/>
              <a:ext cx="599844" cy="529967"/>
              <a:chOff x="6908141" y="3386451"/>
              <a:chExt cx="599844" cy="529967"/>
            </a:xfrm>
          </p:grpSpPr>
          <p:sp>
            <p:nvSpPr>
              <p:cNvPr id="276" name="사각형: 둥근 모서리 275">
                <a:extLst>
                  <a:ext uri="{FF2B5EF4-FFF2-40B4-BE49-F238E27FC236}">
                    <a16:creationId xmlns:a16="http://schemas.microsoft.com/office/drawing/2014/main" id="{8F44AD59-A458-4540-95B8-7302F887B1A0}"/>
                  </a:ext>
                </a:extLst>
              </p:cNvPr>
              <p:cNvSpPr/>
              <p:nvPr/>
            </p:nvSpPr>
            <p:spPr>
              <a:xfrm>
                <a:off x="6943080" y="3386451"/>
                <a:ext cx="529966" cy="529967"/>
              </a:xfrm>
              <a:prstGeom prst="roundRect">
                <a:avLst>
                  <a:gd name="adj" fmla="val 105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277" name="그림 276">
                <a:extLst>
                  <a:ext uri="{FF2B5EF4-FFF2-40B4-BE49-F238E27FC236}">
                    <a16:creationId xmlns:a16="http://schemas.microsoft.com/office/drawing/2014/main" id="{1B6AABA8-4918-48C2-A564-46FE1B01F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73800" y="3455985"/>
                <a:ext cx="268527" cy="259623"/>
              </a:xfrm>
              <a:prstGeom prst="rect">
                <a:avLst/>
              </a:prstGeom>
            </p:spPr>
          </p:pic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12F4D88B-A052-4B1C-9F9B-7C64711BA215}"/>
                  </a:ext>
                </a:extLst>
              </p:cNvPr>
              <p:cNvSpPr txBox="1"/>
              <p:nvPr/>
            </p:nvSpPr>
            <p:spPr>
              <a:xfrm>
                <a:off x="6908141" y="3706891"/>
                <a:ext cx="59984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ThemeRiver</a:t>
                </a:r>
                <a:endParaRPr lang="ko-KR" altLang="en-US" sz="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79" name="그룹 278">
              <a:extLst>
                <a:ext uri="{FF2B5EF4-FFF2-40B4-BE49-F238E27FC236}">
                  <a16:creationId xmlns:a16="http://schemas.microsoft.com/office/drawing/2014/main" id="{C016CE03-EE09-428D-B993-DED970A51EFB}"/>
                </a:ext>
              </a:extLst>
            </p:cNvPr>
            <p:cNvGrpSpPr/>
            <p:nvPr/>
          </p:nvGrpSpPr>
          <p:grpSpPr>
            <a:xfrm>
              <a:off x="9614289" y="7055725"/>
              <a:ext cx="529967" cy="529967"/>
              <a:chOff x="7496108" y="3386451"/>
              <a:chExt cx="529967" cy="529967"/>
            </a:xfrm>
          </p:grpSpPr>
          <p:sp>
            <p:nvSpPr>
              <p:cNvPr id="280" name="사각형: 둥근 모서리 279">
                <a:extLst>
                  <a:ext uri="{FF2B5EF4-FFF2-40B4-BE49-F238E27FC236}">
                    <a16:creationId xmlns:a16="http://schemas.microsoft.com/office/drawing/2014/main" id="{E2473A9C-07A7-423C-BF35-5C8C6D5561C3}"/>
                  </a:ext>
                </a:extLst>
              </p:cNvPr>
              <p:cNvSpPr/>
              <p:nvPr/>
            </p:nvSpPr>
            <p:spPr>
              <a:xfrm>
                <a:off x="7496108" y="3386451"/>
                <a:ext cx="529967" cy="529967"/>
              </a:xfrm>
              <a:prstGeom prst="roundRect">
                <a:avLst>
                  <a:gd name="adj" fmla="val 105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281" name="그림 280">
                <a:extLst>
                  <a:ext uri="{FF2B5EF4-FFF2-40B4-BE49-F238E27FC236}">
                    <a16:creationId xmlns:a16="http://schemas.microsoft.com/office/drawing/2014/main" id="{7E6AF92C-DD30-4475-9809-B74D2DAD1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628684" y="3463906"/>
                <a:ext cx="264814" cy="240660"/>
              </a:xfrm>
              <a:prstGeom prst="rect">
                <a:avLst/>
              </a:prstGeom>
            </p:spPr>
          </p:pic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180D72EF-9679-47B3-A006-0890FC68F368}"/>
                  </a:ext>
                </a:extLst>
              </p:cNvPr>
              <p:cNvSpPr txBox="1"/>
              <p:nvPr/>
            </p:nvSpPr>
            <p:spPr>
              <a:xfrm>
                <a:off x="7550136" y="3706891"/>
                <a:ext cx="4219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Gauge</a:t>
                </a:r>
                <a:endParaRPr lang="ko-KR" altLang="en-US" sz="6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pic>
        <p:nvPicPr>
          <p:cNvPr id="283" name="그래픽 282">
            <a:extLst>
              <a:ext uri="{FF2B5EF4-FFF2-40B4-BE49-F238E27FC236}">
                <a16:creationId xmlns:a16="http://schemas.microsoft.com/office/drawing/2014/main" id="{EA964F12-4902-47CC-8276-2F11D68ECE72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 rot="10800000">
            <a:off x="7644358" y="3461939"/>
            <a:ext cx="201817" cy="201817"/>
          </a:xfrm>
          <a:prstGeom prst="rect">
            <a:avLst/>
          </a:prstGeom>
        </p:spPr>
      </p:pic>
      <p:pic>
        <p:nvPicPr>
          <p:cNvPr id="284" name="그래픽 283">
            <a:extLst>
              <a:ext uri="{FF2B5EF4-FFF2-40B4-BE49-F238E27FC236}">
                <a16:creationId xmlns:a16="http://schemas.microsoft.com/office/drawing/2014/main" id="{5ED8A32D-B04C-4ED6-BA15-83DD73EC9090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644466" y="3182696"/>
            <a:ext cx="201600" cy="201600"/>
          </a:xfrm>
          <a:prstGeom prst="rect">
            <a:avLst/>
          </a:prstGeom>
        </p:spPr>
      </p:pic>
      <p:sp>
        <p:nvSpPr>
          <p:cNvPr id="151" name="타원 150">
            <a:extLst>
              <a:ext uri="{FF2B5EF4-FFF2-40B4-BE49-F238E27FC236}">
                <a16:creationId xmlns:a16="http://schemas.microsoft.com/office/drawing/2014/main" id="{0F480771-FAF1-44CB-9241-BDE86EEC6472}"/>
              </a:ext>
            </a:extLst>
          </p:cNvPr>
          <p:cNvSpPr/>
          <p:nvPr/>
        </p:nvSpPr>
        <p:spPr>
          <a:xfrm>
            <a:off x="7580329" y="371062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85" name="그래픽 284">
            <a:extLst>
              <a:ext uri="{FF2B5EF4-FFF2-40B4-BE49-F238E27FC236}">
                <a16:creationId xmlns:a16="http://schemas.microsoft.com/office/drawing/2014/main" id="{7FFC8DF4-CD41-40F6-B517-163617EB7510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639686" y="4446433"/>
            <a:ext cx="201600" cy="201600"/>
          </a:xfrm>
          <a:prstGeom prst="rect">
            <a:avLst/>
          </a:prstGeom>
        </p:spPr>
      </p:pic>
      <p:sp>
        <p:nvSpPr>
          <p:cNvPr id="289" name="타원 288">
            <a:extLst>
              <a:ext uri="{FF2B5EF4-FFF2-40B4-BE49-F238E27FC236}">
                <a16:creationId xmlns:a16="http://schemas.microsoft.com/office/drawing/2014/main" id="{C10A5F5D-632B-4137-A87E-D698D1FE5C12}"/>
              </a:ext>
            </a:extLst>
          </p:cNvPr>
          <p:cNvSpPr/>
          <p:nvPr/>
        </p:nvSpPr>
        <p:spPr>
          <a:xfrm>
            <a:off x="7401925" y="341881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19DD5BE9-F9A1-467B-AA37-C300DA8ADC21}"/>
              </a:ext>
            </a:extLst>
          </p:cNvPr>
          <p:cNvSpPr/>
          <p:nvPr/>
        </p:nvSpPr>
        <p:spPr>
          <a:xfrm>
            <a:off x="8016459" y="3690368"/>
            <a:ext cx="62987" cy="685799"/>
          </a:xfrm>
          <a:prstGeom prst="righ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5F5084-9B84-4187-882C-0C35093D7F7B}"/>
              </a:ext>
            </a:extLst>
          </p:cNvPr>
          <p:cNvSpPr txBox="1"/>
          <p:nvPr/>
        </p:nvSpPr>
        <p:spPr>
          <a:xfrm>
            <a:off x="8144821" y="3833212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스위치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하위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option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항목 활성화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67C03D6-54DD-470E-8F24-35EC37CD920E}"/>
              </a:ext>
            </a:extLst>
          </p:cNvPr>
          <p:cNvSpPr txBox="1"/>
          <p:nvPr/>
        </p:nvSpPr>
        <p:spPr>
          <a:xfrm>
            <a:off x="317899" y="1322250"/>
            <a:ext cx="61055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[1] Batch Engine &gt;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①</a:t>
            </a:r>
            <a:r>
              <a:rPr kumimoji="0" lang="en-US" altLang="ko-KR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ColumnSelectOperator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233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070B1-C854-4469-B249-11B1D66A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복제 </a:t>
            </a:r>
            <a:r>
              <a:rPr lang="en-US" altLang="ko-KR" dirty="0"/>
              <a:t>or </a:t>
            </a:r>
            <a:r>
              <a:rPr lang="ko-KR" altLang="en-US" dirty="0"/>
              <a:t>비교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DFCF1-5C0C-4626-978D-0ECEB46CC8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화면 분할 유형 표시</a:t>
            </a:r>
            <a:endParaRPr lang="en-US" altLang="ko-KR" dirty="0"/>
          </a:p>
          <a:p>
            <a:pPr marL="87313" indent="0">
              <a:buNone/>
            </a:pPr>
            <a:r>
              <a:rPr lang="ko-KR" altLang="en-US" dirty="0"/>
              <a:t>클릭으로 </a:t>
            </a:r>
            <a:r>
              <a:rPr lang="en-US" altLang="ko-KR" dirty="0"/>
              <a:t>on/off </a:t>
            </a:r>
            <a:r>
              <a:rPr lang="ko-KR" altLang="en-US" dirty="0"/>
              <a:t>가능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6DEA44-0AFA-433D-8B62-307A4C000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02_08_</a:t>
            </a:r>
            <a:r>
              <a:rPr lang="ko-KR" altLang="en-US" dirty="0"/>
              <a:t>데이터 조회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D09AAB-3D21-46E0-949C-2E7733BD28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 조회 </a:t>
            </a:r>
            <a:r>
              <a:rPr lang="en-US" altLang="ko-KR" dirty="0"/>
              <a:t>(</a:t>
            </a:r>
            <a:r>
              <a:rPr lang="ko-KR" altLang="en-US" dirty="0"/>
              <a:t>분할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0D95550-05E5-4C39-8CC5-90BCEE4269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</a:t>
            </a:r>
            <a:r>
              <a:rPr lang="ko-KR" altLang="en-US" dirty="0"/>
              <a:t>작업화면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3843D92-4AF8-45BA-BA2A-07B50093A6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2BD13CB-C8F3-4159-9178-5EA98CB85D2D}"/>
              </a:ext>
            </a:extLst>
          </p:cNvPr>
          <p:cNvCxnSpPr>
            <a:cxnSpLocks/>
          </p:cNvCxnSpPr>
          <p:nvPr/>
        </p:nvCxnSpPr>
        <p:spPr>
          <a:xfrm>
            <a:off x="1034911" y="1274780"/>
            <a:ext cx="765832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CB60300-B2B4-4A24-968B-B9DDE36CB792}"/>
              </a:ext>
            </a:extLst>
          </p:cNvPr>
          <p:cNvGrpSpPr/>
          <p:nvPr/>
        </p:nvGrpSpPr>
        <p:grpSpPr>
          <a:xfrm>
            <a:off x="8518060" y="1086057"/>
            <a:ext cx="141643" cy="141643"/>
            <a:chOff x="5528410" y="840015"/>
            <a:chExt cx="914400" cy="914401"/>
          </a:xfrm>
        </p:grpSpPr>
        <p:pic>
          <p:nvPicPr>
            <p:cNvPr id="76" name="그래픽 75" descr="최대화 윤곽선">
              <a:extLst>
                <a:ext uri="{FF2B5EF4-FFF2-40B4-BE49-F238E27FC236}">
                  <a16:creationId xmlns:a16="http://schemas.microsoft.com/office/drawing/2014/main" id="{C3843746-DE0F-4884-B695-F7CA7A50B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28410" y="840015"/>
              <a:ext cx="914400" cy="914400"/>
            </a:xfrm>
            <a:prstGeom prst="rect">
              <a:avLst/>
            </a:prstGeom>
          </p:spPr>
        </p:pic>
        <p:pic>
          <p:nvPicPr>
            <p:cNvPr id="77" name="그래픽 76" descr="최대화 윤곽선">
              <a:extLst>
                <a:ext uri="{FF2B5EF4-FFF2-40B4-BE49-F238E27FC236}">
                  <a16:creationId xmlns:a16="http://schemas.microsoft.com/office/drawing/2014/main" id="{25854CB0-926D-4C0E-88C8-E048F834C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5528410" y="840016"/>
              <a:ext cx="914400" cy="914400"/>
            </a:xfrm>
            <a:prstGeom prst="rect">
              <a:avLst/>
            </a:prstGeom>
          </p:spPr>
        </p:pic>
      </p:grpSp>
      <p:pic>
        <p:nvPicPr>
          <p:cNvPr id="78" name="그래픽 77" descr="다운로드 윤곽선">
            <a:extLst>
              <a:ext uri="{FF2B5EF4-FFF2-40B4-BE49-F238E27FC236}">
                <a16:creationId xmlns:a16="http://schemas.microsoft.com/office/drawing/2014/main" id="{398146BE-0C0D-444E-B7ED-E176BB3B1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8868" y="1374307"/>
            <a:ext cx="207009" cy="207009"/>
          </a:xfrm>
          <a:prstGeom prst="rect">
            <a:avLst/>
          </a:prstGeom>
        </p:spPr>
      </p:pic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7A3DBAF-6E66-4B13-969B-9206513DF127}"/>
              </a:ext>
            </a:extLst>
          </p:cNvPr>
          <p:cNvCxnSpPr>
            <a:cxnSpLocks/>
          </p:cNvCxnSpPr>
          <p:nvPr/>
        </p:nvCxnSpPr>
        <p:spPr>
          <a:xfrm>
            <a:off x="8456785" y="1076362"/>
            <a:ext cx="0" cy="151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9B2BB5C-DCB9-476D-AE1C-ED61B43B1F82}"/>
              </a:ext>
            </a:extLst>
          </p:cNvPr>
          <p:cNvSpPr txBox="1"/>
          <p:nvPr/>
        </p:nvSpPr>
        <p:spPr>
          <a:xfrm>
            <a:off x="1454612" y="1370367"/>
            <a:ext cx="63671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Row</a:t>
            </a:r>
            <a:r>
              <a:rPr lang="ko-KR" altLang="en-US" sz="700" dirty="0"/>
              <a:t> </a:t>
            </a:r>
            <a:r>
              <a:rPr lang="en-US" altLang="ko-KR" sz="700" dirty="0"/>
              <a:t>Count</a:t>
            </a:r>
            <a:endParaRPr lang="ko-KR" altLang="en-US" sz="7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1F41EE-5C21-4A15-953E-D8C06870A80F}"/>
              </a:ext>
            </a:extLst>
          </p:cNvPr>
          <p:cNvSpPr txBox="1"/>
          <p:nvPr/>
        </p:nvSpPr>
        <p:spPr>
          <a:xfrm>
            <a:off x="2371089" y="1370367"/>
            <a:ext cx="93647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page</a:t>
            </a:r>
            <a:r>
              <a:rPr lang="ko-KR" altLang="en-US" sz="700" dirty="0"/>
              <a:t> </a:t>
            </a:r>
            <a:r>
              <a:rPr lang="en-US" altLang="ko-KR" sz="700" dirty="0"/>
              <a:t>&lt;</a:t>
            </a:r>
            <a:r>
              <a:rPr lang="ko-KR" altLang="en-US" sz="700" dirty="0"/>
              <a:t>      </a:t>
            </a:r>
            <a:r>
              <a:rPr lang="en-US" altLang="ko-KR" sz="700" dirty="0"/>
              <a:t>/ 10 &gt;</a:t>
            </a:r>
            <a:endParaRPr lang="ko-KR" altLang="en-US" sz="700" dirty="0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47C68AE8-58EA-4C3A-8A72-80BB9E417A2A}"/>
              </a:ext>
            </a:extLst>
          </p:cNvPr>
          <p:cNvSpPr/>
          <p:nvPr/>
        </p:nvSpPr>
        <p:spPr>
          <a:xfrm>
            <a:off x="2047416" y="1386488"/>
            <a:ext cx="361447" cy="167813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100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0FF04F6E-C007-4411-8E9E-FCC4105DF44F}"/>
              </a:ext>
            </a:extLst>
          </p:cNvPr>
          <p:cNvSpPr/>
          <p:nvPr/>
        </p:nvSpPr>
        <p:spPr>
          <a:xfrm>
            <a:off x="2758020" y="1386488"/>
            <a:ext cx="118135" cy="167813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F05F45A-6C6B-473D-BA12-EA0594A51D14}"/>
              </a:ext>
            </a:extLst>
          </p:cNvPr>
          <p:cNvSpPr/>
          <p:nvPr/>
        </p:nvSpPr>
        <p:spPr>
          <a:xfrm>
            <a:off x="976474" y="1083565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Data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6AEE56B-D2DF-4165-A383-D21314055CDC}"/>
              </a:ext>
            </a:extLst>
          </p:cNvPr>
          <p:cNvSpPr/>
          <p:nvPr/>
        </p:nvSpPr>
        <p:spPr>
          <a:xfrm>
            <a:off x="1743519" y="1083564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C517DA8-F5D8-49A0-97E4-37C77435737F}"/>
              </a:ext>
            </a:extLst>
          </p:cNvPr>
          <p:cNvCxnSpPr/>
          <p:nvPr/>
        </p:nvCxnSpPr>
        <p:spPr>
          <a:xfrm>
            <a:off x="1146886" y="1257112"/>
            <a:ext cx="43204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FE28C55-B876-4DE1-BDD6-9B4F5ACFB457}"/>
              </a:ext>
            </a:extLst>
          </p:cNvPr>
          <p:cNvSpPr/>
          <p:nvPr/>
        </p:nvSpPr>
        <p:spPr>
          <a:xfrm>
            <a:off x="2489176" y="1088825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Engine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3" name="그래픽 92">
            <a:extLst>
              <a:ext uri="{FF2B5EF4-FFF2-40B4-BE49-F238E27FC236}">
                <a16:creationId xmlns:a16="http://schemas.microsoft.com/office/drawing/2014/main" id="{A52F1FB0-D5A9-4604-B17B-55FCF81E6C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5948" y="1076362"/>
            <a:ext cx="155163" cy="155163"/>
          </a:xfrm>
          <a:prstGeom prst="rect">
            <a:avLst/>
          </a:prstGeom>
        </p:spPr>
      </p:pic>
      <p:sp>
        <p:nvSpPr>
          <p:cNvPr id="97" name="직사각형 96">
            <a:extLst>
              <a:ext uri="{FF2B5EF4-FFF2-40B4-BE49-F238E27FC236}">
                <a16:creationId xmlns:a16="http://schemas.microsoft.com/office/drawing/2014/main" id="{8D67354B-4775-4A2E-94F2-9B8D70EABAFD}"/>
              </a:ext>
            </a:extLst>
          </p:cNvPr>
          <p:cNvSpPr/>
          <p:nvPr/>
        </p:nvSpPr>
        <p:spPr>
          <a:xfrm>
            <a:off x="4929808" y="1350564"/>
            <a:ext cx="3729895" cy="2335611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EA5DC32-2206-45C3-8CA2-39F2B1D0A403}"/>
              </a:ext>
            </a:extLst>
          </p:cNvPr>
          <p:cNvSpPr/>
          <p:nvPr/>
        </p:nvSpPr>
        <p:spPr>
          <a:xfrm>
            <a:off x="1121119" y="1350564"/>
            <a:ext cx="3729895" cy="2335611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99" name="그래픽 98" descr="닫기 윤곽선">
            <a:extLst>
              <a:ext uri="{FF2B5EF4-FFF2-40B4-BE49-F238E27FC236}">
                <a16:creationId xmlns:a16="http://schemas.microsoft.com/office/drawing/2014/main" id="{023D2741-609C-456F-A989-67B2279C75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4038" y="1391507"/>
            <a:ext cx="180578" cy="180578"/>
          </a:xfrm>
          <a:prstGeom prst="rect">
            <a:avLst/>
          </a:prstGeom>
        </p:spPr>
      </p:pic>
      <p:pic>
        <p:nvPicPr>
          <p:cNvPr id="100" name="그래픽 99" descr="닫기 윤곽선">
            <a:extLst>
              <a:ext uri="{FF2B5EF4-FFF2-40B4-BE49-F238E27FC236}">
                <a16:creationId xmlns:a16="http://schemas.microsoft.com/office/drawing/2014/main" id="{3813FC59-B9E1-4188-B16B-195A811211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3000" y="1391507"/>
            <a:ext cx="180578" cy="180578"/>
          </a:xfrm>
          <a:prstGeom prst="rect">
            <a:avLst/>
          </a:prstGeom>
        </p:spPr>
      </p:pic>
      <p:pic>
        <p:nvPicPr>
          <p:cNvPr id="101" name="그래픽 100">
            <a:extLst>
              <a:ext uri="{FF2B5EF4-FFF2-40B4-BE49-F238E27FC236}">
                <a16:creationId xmlns:a16="http://schemas.microsoft.com/office/drawing/2014/main" id="{FF82C0F5-D386-4404-BF46-9FC1259308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2826" y="1404214"/>
            <a:ext cx="155163" cy="155163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588F569B-D280-461E-B03B-60105989D8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67346" y="1404214"/>
            <a:ext cx="155163" cy="155163"/>
          </a:xfrm>
          <a:prstGeom prst="rect">
            <a:avLst/>
          </a:prstGeom>
        </p:spPr>
      </p:pic>
      <p:graphicFrame>
        <p:nvGraphicFramePr>
          <p:cNvPr id="103" name="표 93">
            <a:extLst>
              <a:ext uri="{FF2B5EF4-FFF2-40B4-BE49-F238E27FC236}">
                <a16:creationId xmlns:a16="http://schemas.microsoft.com/office/drawing/2014/main" id="{D3A6573B-DDF1-4EBF-ABF3-BED83D293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399278"/>
              </p:ext>
            </p:extLst>
          </p:nvPr>
        </p:nvGraphicFramePr>
        <p:xfrm>
          <a:off x="1153775" y="1851680"/>
          <a:ext cx="3662400" cy="1715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800">
                  <a:extLst>
                    <a:ext uri="{9D8B030D-6E8A-4147-A177-3AD203B41FA5}">
                      <a16:colId xmlns:a16="http://schemas.microsoft.com/office/drawing/2014/main" val="484931568"/>
                    </a:ext>
                  </a:extLst>
                </a:gridCol>
                <a:gridCol w="457800">
                  <a:extLst>
                    <a:ext uri="{9D8B030D-6E8A-4147-A177-3AD203B41FA5}">
                      <a16:colId xmlns:a16="http://schemas.microsoft.com/office/drawing/2014/main" val="1162322792"/>
                    </a:ext>
                  </a:extLst>
                </a:gridCol>
                <a:gridCol w="457800">
                  <a:extLst>
                    <a:ext uri="{9D8B030D-6E8A-4147-A177-3AD203B41FA5}">
                      <a16:colId xmlns:a16="http://schemas.microsoft.com/office/drawing/2014/main" val="2995104511"/>
                    </a:ext>
                  </a:extLst>
                </a:gridCol>
                <a:gridCol w="457800">
                  <a:extLst>
                    <a:ext uri="{9D8B030D-6E8A-4147-A177-3AD203B41FA5}">
                      <a16:colId xmlns:a16="http://schemas.microsoft.com/office/drawing/2014/main" val="311498703"/>
                    </a:ext>
                  </a:extLst>
                </a:gridCol>
                <a:gridCol w="457800">
                  <a:extLst>
                    <a:ext uri="{9D8B030D-6E8A-4147-A177-3AD203B41FA5}">
                      <a16:colId xmlns:a16="http://schemas.microsoft.com/office/drawing/2014/main" val="4183449997"/>
                    </a:ext>
                  </a:extLst>
                </a:gridCol>
                <a:gridCol w="457800">
                  <a:extLst>
                    <a:ext uri="{9D8B030D-6E8A-4147-A177-3AD203B41FA5}">
                      <a16:colId xmlns:a16="http://schemas.microsoft.com/office/drawing/2014/main" val="3913211288"/>
                    </a:ext>
                  </a:extLst>
                </a:gridCol>
                <a:gridCol w="457800">
                  <a:extLst>
                    <a:ext uri="{9D8B030D-6E8A-4147-A177-3AD203B41FA5}">
                      <a16:colId xmlns:a16="http://schemas.microsoft.com/office/drawing/2014/main" val="1984967294"/>
                    </a:ext>
                  </a:extLst>
                </a:gridCol>
                <a:gridCol w="457800">
                  <a:extLst>
                    <a:ext uri="{9D8B030D-6E8A-4147-A177-3AD203B41FA5}">
                      <a16:colId xmlns:a16="http://schemas.microsoft.com/office/drawing/2014/main" val="3941749667"/>
                    </a:ext>
                  </a:extLst>
                </a:gridCol>
              </a:tblGrid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823978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099415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711918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020230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54402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843951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109934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256268"/>
                  </a:ext>
                </a:extLst>
              </a:tr>
            </a:tbl>
          </a:graphicData>
        </a:graphic>
      </p:graphicFrame>
      <p:sp>
        <p:nvSpPr>
          <p:cNvPr id="104" name="TextBox 103">
            <a:extLst>
              <a:ext uri="{FF2B5EF4-FFF2-40B4-BE49-F238E27FC236}">
                <a16:creationId xmlns:a16="http://schemas.microsoft.com/office/drawing/2014/main" id="{259E2431-D20C-4E6D-A0EB-E53EC95C878B}"/>
              </a:ext>
            </a:extLst>
          </p:cNvPr>
          <p:cNvSpPr txBox="1"/>
          <p:nvPr/>
        </p:nvSpPr>
        <p:spPr>
          <a:xfrm>
            <a:off x="3153857" y="1370623"/>
            <a:ext cx="1139094" cy="20005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ko-KR" altLang="en-US" sz="700" dirty="0"/>
              <a:t>□ </a:t>
            </a:r>
            <a:r>
              <a:rPr lang="en-US" altLang="ko-KR" sz="700" dirty="0"/>
              <a:t>Show Column Statistic</a:t>
            </a:r>
            <a:endParaRPr lang="ko-KR" altLang="en-US" sz="700" dirty="0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4055E252-DA7D-40F6-894E-4D9ADB75DBA8}"/>
              </a:ext>
            </a:extLst>
          </p:cNvPr>
          <p:cNvGrpSpPr/>
          <p:nvPr/>
        </p:nvGrpSpPr>
        <p:grpSpPr>
          <a:xfrm>
            <a:off x="5008578" y="1415212"/>
            <a:ext cx="314832" cy="155163"/>
            <a:chOff x="397669" y="2230450"/>
            <a:chExt cx="429645" cy="211748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42EDB5F7-041C-49E6-93BB-468975F76A9A}"/>
                </a:ext>
              </a:extLst>
            </p:cNvPr>
            <p:cNvGrpSpPr/>
            <p:nvPr/>
          </p:nvGrpSpPr>
          <p:grpSpPr>
            <a:xfrm>
              <a:off x="613221" y="2230450"/>
              <a:ext cx="214093" cy="211748"/>
              <a:chOff x="613221" y="2230450"/>
              <a:chExt cx="214093" cy="211748"/>
            </a:xfrm>
          </p:grpSpPr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0E030BF8-5C8A-43AF-A493-65318FD590F3}"/>
                  </a:ext>
                </a:extLst>
              </p:cNvPr>
              <p:cNvSpPr/>
              <p:nvPr/>
            </p:nvSpPr>
            <p:spPr>
              <a:xfrm>
                <a:off x="613221" y="2230450"/>
                <a:ext cx="214093" cy="2117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111" name="그래픽 110">
                <a:extLst>
                  <a:ext uri="{FF2B5EF4-FFF2-40B4-BE49-F238E27FC236}">
                    <a16:creationId xmlns:a16="http://schemas.microsoft.com/office/drawing/2014/main" id="{2E59433E-AB9A-4B57-9B04-CE8B746227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7570" y="2273628"/>
                <a:ext cx="125394" cy="125393"/>
              </a:xfrm>
              <a:prstGeom prst="rect">
                <a:avLst/>
              </a:prstGeom>
            </p:spPr>
          </p:pic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152BC570-81C8-421E-9A2E-375E89CBA8A0}"/>
                </a:ext>
              </a:extLst>
            </p:cNvPr>
            <p:cNvGrpSpPr/>
            <p:nvPr/>
          </p:nvGrpSpPr>
          <p:grpSpPr>
            <a:xfrm>
              <a:off x="397669" y="2230450"/>
              <a:ext cx="214093" cy="211748"/>
              <a:chOff x="397669" y="2230450"/>
              <a:chExt cx="214093" cy="211748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5799C232-E729-4EAC-BE39-A0A1288EBF4E}"/>
                  </a:ext>
                </a:extLst>
              </p:cNvPr>
              <p:cNvSpPr/>
              <p:nvPr/>
            </p:nvSpPr>
            <p:spPr>
              <a:xfrm>
                <a:off x="397669" y="2230450"/>
                <a:ext cx="214093" cy="211748"/>
              </a:xfrm>
              <a:prstGeom prst="rect">
                <a:avLst/>
              </a:prstGeom>
              <a:noFill/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109" name="그래픽 108">
                <a:extLst>
                  <a:ext uri="{FF2B5EF4-FFF2-40B4-BE49-F238E27FC236}">
                    <a16:creationId xmlns:a16="http://schemas.microsoft.com/office/drawing/2014/main" id="{A0C61931-B3D1-4E1B-BD34-D78927CBD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9874" y="2281484"/>
                <a:ext cx="109682" cy="109681"/>
              </a:xfrm>
              <a:prstGeom prst="rect">
                <a:avLst/>
              </a:prstGeom>
            </p:spPr>
          </p:pic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7518D23F-321B-4D38-8528-C24C91B1C0C0}"/>
              </a:ext>
            </a:extLst>
          </p:cNvPr>
          <p:cNvGrpSpPr/>
          <p:nvPr/>
        </p:nvGrpSpPr>
        <p:grpSpPr>
          <a:xfrm>
            <a:off x="1179212" y="1400231"/>
            <a:ext cx="314832" cy="155163"/>
            <a:chOff x="397669" y="2230450"/>
            <a:chExt cx="429645" cy="211748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C2B56C29-6295-4BC3-A4EE-08F63AEEDF7B}"/>
                </a:ext>
              </a:extLst>
            </p:cNvPr>
            <p:cNvGrpSpPr/>
            <p:nvPr/>
          </p:nvGrpSpPr>
          <p:grpSpPr>
            <a:xfrm>
              <a:off x="613221" y="2230450"/>
              <a:ext cx="214093" cy="211748"/>
              <a:chOff x="613221" y="2230450"/>
              <a:chExt cx="214093" cy="211748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DBCA2761-7B45-41D9-9FA8-3E1CD18CE27F}"/>
                  </a:ext>
                </a:extLst>
              </p:cNvPr>
              <p:cNvSpPr/>
              <p:nvPr/>
            </p:nvSpPr>
            <p:spPr>
              <a:xfrm>
                <a:off x="613221" y="2230450"/>
                <a:ext cx="214093" cy="211748"/>
              </a:xfrm>
              <a:prstGeom prst="rect">
                <a:avLst/>
              </a:prstGeom>
              <a:noFill/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118" name="그래픽 117">
                <a:extLst>
                  <a:ext uri="{FF2B5EF4-FFF2-40B4-BE49-F238E27FC236}">
                    <a16:creationId xmlns:a16="http://schemas.microsoft.com/office/drawing/2014/main" id="{D84526D5-6873-43A9-9ACB-A8E5E9A79F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7570" y="2273628"/>
                <a:ext cx="125394" cy="125393"/>
              </a:xfrm>
              <a:prstGeom prst="rect">
                <a:avLst/>
              </a:prstGeom>
            </p:spPr>
          </p:pic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DAE94ED2-6CDF-4B96-80EF-14CCA16A0F04}"/>
                </a:ext>
              </a:extLst>
            </p:cNvPr>
            <p:cNvGrpSpPr/>
            <p:nvPr/>
          </p:nvGrpSpPr>
          <p:grpSpPr>
            <a:xfrm>
              <a:off x="397669" y="2230450"/>
              <a:ext cx="214093" cy="211748"/>
              <a:chOff x="397669" y="2230450"/>
              <a:chExt cx="214093" cy="211748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25D104B6-9FC4-469F-BEFE-EE765CA16DAB}"/>
                  </a:ext>
                </a:extLst>
              </p:cNvPr>
              <p:cNvSpPr/>
              <p:nvPr/>
            </p:nvSpPr>
            <p:spPr>
              <a:xfrm>
                <a:off x="397669" y="2230450"/>
                <a:ext cx="214093" cy="2117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116" name="그래픽 115">
                <a:extLst>
                  <a:ext uri="{FF2B5EF4-FFF2-40B4-BE49-F238E27FC236}">
                    <a16:creationId xmlns:a16="http://schemas.microsoft.com/office/drawing/2014/main" id="{3F0AB957-9BBD-4B3A-B20A-3A5C32CF7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49874" y="2281484"/>
                <a:ext cx="109682" cy="109681"/>
              </a:xfrm>
              <a:prstGeom prst="rect">
                <a:avLst/>
              </a:prstGeom>
            </p:spPr>
          </p:pic>
        </p:grpSp>
      </p:grpSp>
      <p:pic>
        <p:nvPicPr>
          <p:cNvPr id="119" name="그래픽 118" descr="단일 톱니바퀴 윤곽선">
            <a:extLst>
              <a:ext uri="{FF2B5EF4-FFF2-40B4-BE49-F238E27FC236}">
                <a16:creationId xmlns:a16="http://schemas.microsoft.com/office/drawing/2014/main" id="{DF7818ED-92C7-4FF8-9DBC-B3C793FAC2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51664" y="1392989"/>
            <a:ext cx="180577" cy="180577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48277AAC-AF18-4DF9-8DD2-71C6991F25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84499" y="1890705"/>
            <a:ext cx="2837257" cy="1690807"/>
          </a:xfrm>
          <a:prstGeom prst="rect">
            <a:avLst/>
          </a:prstGeom>
        </p:spPr>
      </p:pic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CFC1A400-0DD3-478A-8EE6-46AAEDF0D9FF}"/>
              </a:ext>
            </a:extLst>
          </p:cNvPr>
          <p:cNvGrpSpPr/>
          <p:nvPr/>
        </p:nvGrpSpPr>
        <p:grpSpPr>
          <a:xfrm>
            <a:off x="5350556" y="1394435"/>
            <a:ext cx="1991070" cy="200055"/>
            <a:chOff x="1552941" y="1313916"/>
            <a:chExt cx="1991070" cy="200055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6D81599-54F8-42EC-9430-E3209FFA8ABD}"/>
                </a:ext>
              </a:extLst>
            </p:cNvPr>
            <p:cNvSpPr txBox="1"/>
            <p:nvPr/>
          </p:nvSpPr>
          <p:spPr>
            <a:xfrm>
              <a:off x="1552941" y="1313916"/>
              <a:ext cx="63671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Row</a:t>
              </a:r>
              <a:r>
                <a:rPr lang="ko-KR" altLang="en-US" sz="700" dirty="0"/>
                <a:t> </a:t>
              </a:r>
              <a:r>
                <a:rPr lang="en-US" altLang="ko-KR" sz="700" dirty="0"/>
                <a:t>Count</a:t>
              </a:r>
              <a:endParaRPr lang="ko-KR" altLang="en-US" sz="7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3EDD094-F0A9-4569-B6E6-E749191C1F19}"/>
                </a:ext>
              </a:extLst>
            </p:cNvPr>
            <p:cNvSpPr txBox="1"/>
            <p:nvPr/>
          </p:nvSpPr>
          <p:spPr>
            <a:xfrm>
              <a:off x="2607536" y="1313916"/>
              <a:ext cx="93647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page</a:t>
              </a:r>
              <a:r>
                <a:rPr lang="ko-KR" altLang="en-US" sz="700" dirty="0"/>
                <a:t> </a:t>
              </a:r>
              <a:r>
                <a:rPr lang="en-US" altLang="ko-KR" sz="700" dirty="0"/>
                <a:t>&lt;</a:t>
              </a:r>
              <a:r>
                <a:rPr lang="ko-KR" altLang="en-US" sz="700" dirty="0"/>
                <a:t>      </a:t>
              </a:r>
              <a:r>
                <a:rPr lang="en-US" altLang="ko-KR" sz="700" dirty="0"/>
                <a:t>/ 10 &gt;</a:t>
              </a:r>
              <a:endParaRPr lang="ko-KR" altLang="en-US" sz="700" dirty="0"/>
            </a:p>
          </p:txBody>
        </p:sp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919F6D10-890E-42C8-B9B6-E8150D909B84}"/>
                </a:ext>
              </a:extLst>
            </p:cNvPr>
            <p:cNvSpPr/>
            <p:nvPr/>
          </p:nvSpPr>
          <p:spPr>
            <a:xfrm>
              <a:off x="2174320" y="1330037"/>
              <a:ext cx="361447" cy="16781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100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E97D498E-B31E-4764-A44F-2ED8046C00AE}"/>
                </a:ext>
              </a:extLst>
            </p:cNvPr>
            <p:cNvSpPr/>
            <p:nvPr/>
          </p:nvSpPr>
          <p:spPr>
            <a:xfrm>
              <a:off x="3011138" y="1330037"/>
              <a:ext cx="151309" cy="16781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0" name="이등변 삼각형 139">
            <a:extLst>
              <a:ext uri="{FF2B5EF4-FFF2-40B4-BE49-F238E27FC236}">
                <a16:creationId xmlns:a16="http://schemas.microsoft.com/office/drawing/2014/main" id="{A89078DE-9FB6-466E-9DD6-E77FB798460A}"/>
              </a:ext>
            </a:extLst>
          </p:cNvPr>
          <p:cNvSpPr/>
          <p:nvPr/>
        </p:nvSpPr>
        <p:spPr>
          <a:xfrm rot="10800000">
            <a:off x="2345379" y="1445866"/>
            <a:ext cx="46598" cy="45719"/>
          </a:xfrm>
          <a:prstGeom prst="triangl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2DD3397F-FE30-4E56-98A7-A5FCAB67C57B}"/>
              </a:ext>
            </a:extLst>
          </p:cNvPr>
          <p:cNvSpPr/>
          <p:nvPr/>
        </p:nvSpPr>
        <p:spPr>
          <a:xfrm rot="10800000">
            <a:off x="6248469" y="1465302"/>
            <a:ext cx="46598" cy="45719"/>
          </a:xfrm>
          <a:prstGeom prst="triangl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56D8063D-F3E7-46DE-A090-892329A10F8A}"/>
              </a:ext>
            </a:extLst>
          </p:cNvPr>
          <p:cNvGrpSpPr/>
          <p:nvPr/>
        </p:nvGrpSpPr>
        <p:grpSpPr>
          <a:xfrm>
            <a:off x="8024074" y="1090503"/>
            <a:ext cx="151750" cy="132664"/>
            <a:chOff x="8892243" y="1259392"/>
            <a:chExt cx="211234" cy="184666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D71F9F5B-253F-4A2F-9793-B0DC81AC8221}"/>
                </a:ext>
              </a:extLst>
            </p:cNvPr>
            <p:cNvSpPr/>
            <p:nvPr/>
          </p:nvSpPr>
          <p:spPr>
            <a:xfrm>
              <a:off x="8892243" y="1259392"/>
              <a:ext cx="96976" cy="184666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F7BA584-C2F3-47A5-8AE0-3C618C9A0E82}"/>
                </a:ext>
              </a:extLst>
            </p:cNvPr>
            <p:cNvSpPr/>
            <p:nvPr/>
          </p:nvSpPr>
          <p:spPr>
            <a:xfrm>
              <a:off x="9006501" y="1259392"/>
              <a:ext cx="96976" cy="184666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60" name="타원 59">
            <a:extLst>
              <a:ext uri="{FF2B5EF4-FFF2-40B4-BE49-F238E27FC236}">
                <a16:creationId xmlns:a16="http://schemas.microsoft.com/office/drawing/2014/main" id="{4127708D-35DF-4937-A61D-60D110943831}"/>
              </a:ext>
            </a:extLst>
          </p:cNvPr>
          <p:cNvSpPr/>
          <p:nvPr/>
        </p:nvSpPr>
        <p:spPr>
          <a:xfrm>
            <a:off x="8209328" y="82622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59" name="그래픽 58" descr="다운로드 윤곽선">
            <a:extLst>
              <a:ext uri="{FF2B5EF4-FFF2-40B4-BE49-F238E27FC236}">
                <a16:creationId xmlns:a16="http://schemas.microsoft.com/office/drawing/2014/main" id="{078CC70F-5F82-4D6D-ABE4-943C7D36D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6510" y="1383830"/>
            <a:ext cx="207009" cy="20700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795E52C-FBC4-49F7-93EF-2200166E5B89}"/>
              </a:ext>
            </a:extLst>
          </p:cNvPr>
          <p:cNvSpPr txBox="1"/>
          <p:nvPr/>
        </p:nvSpPr>
        <p:spPr>
          <a:xfrm>
            <a:off x="1083962" y="1584090"/>
            <a:ext cx="25384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[1] Batch Engine &gt;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①</a:t>
            </a:r>
            <a:r>
              <a:rPr kumimoji="0" lang="en-US" altLang="ko-KR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ColumnSelectOperator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3EB5630-8A1B-4907-95E7-AE414BD4ECC3}"/>
              </a:ext>
            </a:extLst>
          </p:cNvPr>
          <p:cNvSpPr txBox="1"/>
          <p:nvPr/>
        </p:nvSpPr>
        <p:spPr>
          <a:xfrm>
            <a:off x="4929808" y="1584090"/>
            <a:ext cx="25384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[1] Batch Engine &gt; </a:t>
            </a:r>
            <a:r>
              <a:rPr lang="ko-KR" altLang="en-US" sz="9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r>
              <a:rPr lang="en-US" altLang="ko-KR" sz="9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Pivot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Operator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955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682B88A1-3F76-45A4-AB9A-F3771CE7940F}"/>
              </a:ext>
            </a:extLst>
          </p:cNvPr>
          <p:cNvSpPr/>
          <p:nvPr/>
        </p:nvSpPr>
        <p:spPr>
          <a:xfrm>
            <a:off x="1123066" y="1347211"/>
            <a:ext cx="3729895" cy="369073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18623232-E2EE-48E9-B6C5-413E01479944}"/>
              </a:ext>
            </a:extLst>
          </p:cNvPr>
          <p:cNvSpPr/>
          <p:nvPr/>
        </p:nvSpPr>
        <p:spPr>
          <a:xfrm>
            <a:off x="1134544" y="1828481"/>
            <a:ext cx="3711032" cy="1908107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F1FDB8-0201-4E8C-946D-DFEA7D7F354E}"/>
              </a:ext>
            </a:extLst>
          </p:cNvPr>
          <p:cNvSpPr/>
          <p:nvPr/>
        </p:nvSpPr>
        <p:spPr>
          <a:xfrm>
            <a:off x="4931755" y="1347211"/>
            <a:ext cx="3729895" cy="369073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910AF0-589D-4B8B-A705-A1B63B786B85}"/>
              </a:ext>
            </a:extLst>
          </p:cNvPr>
          <p:cNvSpPr/>
          <p:nvPr/>
        </p:nvSpPr>
        <p:spPr>
          <a:xfrm>
            <a:off x="4941095" y="3925016"/>
            <a:ext cx="3711032" cy="1105480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F070B1-C854-4469-B249-11B1D66A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복제 </a:t>
            </a:r>
            <a:r>
              <a:rPr lang="en-US" altLang="ko-KR" dirty="0"/>
              <a:t>or </a:t>
            </a:r>
            <a:r>
              <a:rPr lang="ko-KR" altLang="en-US" dirty="0"/>
              <a:t>비교</a:t>
            </a:r>
            <a:r>
              <a:rPr lang="en-US" altLang="ko-KR" dirty="0"/>
              <a:t>)_</a:t>
            </a:r>
            <a:r>
              <a:rPr lang="ko-KR" altLang="en-US" dirty="0"/>
              <a:t>설정 영역 확장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DFCF1-5C0C-4626-978D-0ECEB46CC8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6DEA44-0AFA-433D-8B62-307A4C000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02_08_</a:t>
            </a:r>
            <a:r>
              <a:rPr lang="ko-KR" altLang="en-US" dirty="0"/>
              <a:t>데이터 조회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D09AAB-3D21-46E0-949C-2E7733BD28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 조회 및 설정 </a:t>
            </a:r>
            <a:r>
              <a:rPr lang="en-US" altLang="ko-KR" dirty="0"/>
              <a:t>(</a:t>
            </a:r>
            <a:r>
              <a:rPr lang="ko-KR" altLang="en-US" dirty="0"/>
              <a:t>분할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0D95550-05E5-4C39-8CC5-90BCEE4269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</a:t>
            </a:r>
            <a:r>
              <a:rPr lang="ko-KR" altLang="en-US" dirty="0"/>
              <a:t>작업화면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3843D92-4AF8-45BA-BA2A-07B50093A6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570193A-E2AB-4C60-9E89-B55034D95523}"/>
              </a:ext>
            </a:extLst>
          </p:cNvPr>
          <p:cNvCxnSpPr>
            <a:cxnSpLocks/>
          </p:cNvCxnSpPr>
          <p:nvPr/>
        </p:nvCxnSpPr>
        <p:spPr>
          <a:xfrm>
            <a:off x="1036858" y="1271427"/>
            <a:ext cx="765832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5727C98-B72A-4A81-8295-AB3314C43F97}"/>
              </a:ext>
            </a:extLst>
          </p:cNvPr>
          <p:cNvGrpSpPr/>
          <p:nvPr/>
        </p:nvGrpSpPr>
        <p:grpSpPr>
          <a:xfrm>
            <a:off x="8520007" y="1082704"/>
            <a:ext cx="141643" cy="141643"/>
            <a:chOff x="5528410" y="840015"/>
            <a:chExt cx="914400" cy="914401"/>
          </a:xfrm>
        </p:grpSpPr>
        <p:pic>
          <p:nvPicPr>
            <p:cNvPr id="14" name="그래픽 13" descr="최대화 윤곽선">
              <a:extLst>
                <a:ext uri="{FF2B5EF4-FFF2-40B4-BE49-F238E27FC236}">
                  <a16:creationId xmlns:a16="http://schemas.microsoft.com/office/drawing/2014/main" id="{FAE1CD14-A77F-4B66-AAB6-AD8125382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28410" y="840015"/>
              <a:ext cx="914400" cy="914400"/>
            </a:xfrm>
            <a:prstGeom prst="rect">
              <a:avLst/>
            </a:prstGeom>
          </p:spPr>
        </p:pic>
        <p:pic>
          <p:nvPicPr>
            <p:cNvPr id="15" name="그래픽 14" descr="최대화 윤곽선">
              <a:extLst>
                <a:ext uri="{FF2B5EF4-FFF2-40B4-BE49-F238E27FC236}">
                  <a16:creationId xmlns:a16="http://schemas.microsoft.com/office/drawing/2014/main" id="{BED4FDBD-D0F6-4645-8D74-A6F03EF61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5528410" y="840016"/>
              <a:ext cx="914400" cy="914400"/>
            </a:xfrm>
            <a:prstGeom prst="rect">
              <a:avLst/>
            </a:prstGeom>
          </p:spPr>
        </p:pic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8994B80-7D8D-4A2C-A0A3-2A8476BF1130}"/>
              </a:ext>
            </a:extLst>
          </p:cNvPr>
          <p:cNvCxnSpPr>
            <a:cxnSpLocks/>
          </p:cNvCxnSpPr>
          <p:nvPr/>
        </p:nvCxnSpPr>
        <p:spPr>
          <a:xfrm>
            <a:off x="8458732" y="1073009"/>
            <a:ext cx="0" cy="151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60BE0D8-8F41-428D-8823-62F4D12975B6}"/>
              </a:ext>
            </a:extLst>
          </p:cNvPr>
          <p:cNvSpPr/>
          <p:nvPr/>
        </p:nvSpPr>
        <p:spPr>
          <a:xfrm>
            <a:off x="978421" y="1080212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Data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29EC2A-8B29-431C-B393-8D66B01E26FF}"/>
              </a:ext>
            </a:extLst>
          </p:cNvPr>
          <p:cNvSpPr/>
          <p:nvPr/>
        </p:nvSpPr>
        <p:spPr>
          <a:xfrm>
            <a:off x="1745466" y="1080211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7555F89-6CBF-4809-87D6-B7B10C13CC84}"/>
              </a:ext>
            </a:extLst>
          </p:cNvPr>
          <p:cNvCxnSpPr/>
          <p:nvPr/>
        </p:nvCxnSpPr>
        <p:spPr>
          <a:xfrm>
            <a:off x="1148833" y="1253759"/>
            <a:ext cx="43204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CD4A968-A2FC-4491-9B0F-70897ED4332E}"/>
              </a:ext>
            </a:extLst>
          </p:cNvPr>
          <p:cNvSpPr/>
          <p:nvPr/>
        </p:nvSpPr>
        <p:spPr>
          <a:xfrm>
            <a:off x="2491123" y="1085472"/>
            <a:ext cx="756351" cy="17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Engine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7" name="그래픽 46">
            <a:extLst>
              <a:ext uri="{FF2B5EF4-FFF2-40B4-BE49-F238E27FC236}">
                <a16:creationId xmlns:a16="http://schemas.microsoft.com/office/drawing/2014/main" id="{C5B51883-1F92-4D0C-AB10-3B8149DE4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1867" y="1073009"/>
            <a:ext cx="155163" cy="155163"/>
          </a:xfrm>
          <a:prstGeom prst="rect">
            <a:avLst/>
          </a:prstGeom>
        </p:spPr>
      </p:pic>
      <p:pic>
        <p:nvPicPr>
          <p:cNvPr id="60" name="그래픽 59" descr="닫기 윤곽선">
            <a:extLst>
              <a:ext uri="{FF2B5EF4-FFF2-40B4-BE49-F238E27FC236}">
                <a16:creationId xmlns:a16="http://schemas.microsoft.com/office/drawing/2014/main" id="{A5326D9B-C81F-4ADA-B5A7-C853FEE7E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5985" y="1388154"/>
            <a:ext cx="180578" cy="180578"/>
          </a:xfrm>
          <a:prstGeom prst="rect">
            <a:avLst/>
          </a:prstGeom>
        </p:spPr>
      </p:pic>
      <p:pic>
        <p:nvPicPr>
          <p:cNvPr id="61" name="그래픽 60" descr="닫기 윤곽선">
            <a:extLst>
              <a:ext uri="{FF2B5EF4-FFF2-40B4-BE49-F238E27FC236}">
                <a16:creationId xmlns:a16="http://schemas.microsoft.com/office/drawing/2014/main" id="{EE7D0009-B60F-49E8-8AD0-7133B87344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4947" y="1388154"/>
            <a:ext cx="180578" cy="180578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BEE11202-10DF-4AD8-A991-BE40F11205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24773" y="1400861"/>
            <a:ext cx="155163" cy="155163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F61D07C4-47DF-4A01-A5D3-E02D8A4CD0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9293" y="1400861"/>
            <a:ext cx="155163" cy="155163"/>
          </a:xfrm>
          <a:prstGeom prst="rect">
            <a:avLst/>
          </a:prstGeom>
        </p:spPr>
      </p:pic>
      <p:graphicFrame>
        <p:nvGraphicFramePr>
          <p:cNvPr id="83" name="표 93">
            <a:extLst>
              <a:ext uri="{FF2B5EF4-FFF2-40B4-BE49-F238E27FC236}">
                <a16:creationId xmlns:a16="http://schemas.microsoft.com/office/drawing/2014/main" id="{CD5E1F6E-30EF-4267-BDBC-98AA02342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165455"/>
              </p:ext>
            </p:extLst>
          </p:nvPr>
        </p:nvGraphicFramePr>
        <p:xfrm>
          <a:off x="1155722" y="1876902"/>
          <a:ext cx="3662400" cy="1715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800">
                  <a:extLst>
                    <a:ext uri="{9D8B030D-6E8A-4147-A177-3AD203B41FA5}">
                      <a16:colId xmlns:a16="http://schemas.microsoft.com/office/drawing/2014/main" val="484931568"/>
                    </a:ext>
                  </a:extLst>
                </a:gridCol>
                <a:gridCol w="457800">
                  <a:extLst>
                    <a:ext uri="{9D8B030D-6E8A-4147-A177-3AD203B41FA5}">
                      <a16:colId xmlns:a16="http://schemas.microsoft.com/office/drawing/2014/main" val="1162322792"/>
                    </a:ext>
                  </a:extLst>
                </a:gridCol>
                <a:gridCol w="457800">
                  <a:extLst>
                    <a:ext uri="{9D8B030D-6E8A-4147-A177-3AD203B41FA5}">
                      <a16:colId xmlns:a16="http://schemas.microsoft.com/office/drawing/2014/main" val="2995104511"/>
                    </a:ext>
                  </a:extLst>
                </a:gridCol>
                <a:gridCol w="457800">
                  <a:extLst>
                    <a:ext uri="{9D8B030D-6E8A-4147-A177-3AD203B41FA5}">
                      <a16:colId xmlns:a16="http://schemas.microsoft.com/office/drawing/2014/main" val="311498703"/>
                    </a:ext>
                  </a:extLst>
                </a:gridCol>
                <a:gridCol w="457800">
                  <a:extLst>
                    <a:ext uri="{9D8B030D-6E8A-4147-A177-3AD203B41FA5}">
                      <a16:colId xmlns:a16="http://schemas.microsoft.com/office/drawing/2014/main" val="4183449997"/>
                    </a:ext>
                  </a:extLst>
                </a:gridCol>
                <a:gridCol w="457800">
                  <a:extLst>
                    <a:ext uri="{9D8B030D-6E8A-4147-A177-3AD203B41FA5}">
                      <a16:colId xmlns:a16="http://schemas.microsoft.com/office/drawing/2014/main" val="3913211288"/>
                    </a:ext>
                  </a:extLst>
                </a:gridCol>
                <a:gridCol w="457800">
                  <a:extLst>
                    <a:ext uri="{9D8B030D-6E8A-4147-A177-3AD203B41FA5}">
                      <a16:colId xmlns:a16="http://schemas.microsoft.com/office/drawing/2014/main" val="1984967294"/>
                    </a:ext>
                  </a:extLst>
                </a:gridCol>
                <a:gridCol w="457800">
                  <a:extLst>
                    <a:ext uri="{9D8B030D-6E8A-4147-A177-3AD203B41FA5}">
                      <a16:colId xmlns:a16="http://schemas.microsoft.com/office/drawing/2014/main" val="3941749667"/>
                    </a:ext>
                  </a:extLst>
                </a:gridCol>
              </a:tblGrid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823978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099415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711918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020230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54402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843951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109934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256268"/>
                  </a:ext>
                </a:extLst>
              </a:tr>
            </a:tbl>
          </a:graphicData>
        </a:graphic>
      </p:graphicFrame>
      <p:pic>
        <p:nvPicPr>
          <p:cNvPr id="144" name="그림 143">
            <a:extLst>
              <a:ext uri="{FF2B5EF4-FFF2-40B4-BE49-F238E27FC236}">
                <a16:creationId xmlns:a16="http://schemas.microsoft.com/office/drawing/2014/main" id="{147D08E6-CC11-4DC3-9E10-ECFB236DCC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6435" y="2177075"/>
            <a:ext cx="3434393" cy="1722553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A016D2A1-44EF-4AC8-A466-8754852A3F46}"/>
              </a:ext>
            </a:extLst>
          </p:cNvPr>
          <p:cNvGrpSpPr/>
          <p:nvPr/>
        </p:nvGrpSpPr>
        <p:grpSpPr>
          <a:xfrm>
            <a:off x="5010525" y="1411859"/>
            <a:ext cx="314832" cy="155163"/>
            <a:chOff x="397669" y="2230450"/>
            <a:chExt cx="429645" cy="211748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FC18D5-6F1B-4162-91DC-C8367A3E6E17}"/>
                </a:ext>
              </a:extLst>
            </p:cNvPr>
            <p:cNvGrpSpPr/>
            <p:nvPr/>
          </p:nvGrpSpPr>
          <p:grpSpPr>
            <a:xfrm>
              <a:off x="613221" y="2230450"/>
              <a:ext cx="214093" cy="211748"/>
              <a:chOff x="613221" y="2230450"/>
              <a:chExt cx="214093" cy="211748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804C912D-42E9-4EA0-A93A-1BF1F6EF8054}"/>
                  </a:ext>
                </a:extLst>
              </p:cNvPr>
              <p:cNvSpPr/>
              <p:nvPr/>
            </p:nvSpPr>
            <p:spPr>
              <a:xfrm>
                <a:off x="613221" y="2230450"/>
                <a:ext cx="214093" cy="2117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56" name="그래픽 55">
                <a:extLst>
                  <a:ext uri="{FF2B5EF4-FFF2-40B4-BE49-F238E27FC236}">
                    <a16:creationId xmlns:a16="http://schemas.microsoft.com/office/drawing/2014/main" id="{9AEC8BEC-39DC-43A3-837D-908A17AA4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7570" y="2273628"/>
                <a:ext cx="125394" cy="125393"/>
              </a:xfrm>
              <a:prstGeom prst="rect">
                <a:avLst/>
              </a:prstGeom>
            </p:spPr>
          </p:pic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CB9017D-A2A2-47BD-BC0D-9AD4672AB59E}"/>
                </a:ext>
              </a:extLst>
            </p:cNvPr>
            <p:cNvGrpSpPr/>
            <p:nvPr/>
          </p:nvGrpSpPr>
          <p:grpSpPr>
            <a:xfrm>
              <a:off x="397669" y="2230450"/>
              <a:ext cx="214093" cy="211748"/>
              <a:chOff x="397669" y="2230450"/>
              <a:chExt cx="214093" cy="211748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99B56F6-3F5E-4F36-9DAE-B2FE5830B22C}"/>
                  </a:ext>
                </a:extLst>
              </p:cNvPr>
              <p:cNvSpPr/>
              <p:nvPr/>
            </p:nvSpPr>
            <p:spPr>
              <a:xfrm>
                <a:off x="397669" y="2230450"/>
                <a:ext cx="214093" cy="211748"/>
              </a:xfrm>
              <a:prstGeom prst="rect">
                <a:avLst/>
              </a:prstGeom>
              <a:noFill/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54" name="그래픽 53">
                <a:extLst>
                  <a:ext uri="{FF2B5EF4-FFF2-40B4-BE49-F238E27FC236}">
                    <a16:creationId xmlns:a16="http://schemas.microsoft.com/office/drawing/2014/main" id="{C0579C76-9329-4EC4-8EAF-0CB709CC2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49874" y="2281484"/>
                <a:ext cx="109682" cy="109681"/>
              </a:xfrm>
              <a:prstGeom prst="rect">
                <a:avLst/>
              </a:prstGeom>
            </p:spPr>
          </p:pic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3E7D2D0-A1FA-4B7A-BBCE-6930423216F5}"/>
              </a:ext>
            </a:extLst>
          </p:cNvPr>
          <p:cNvGrpSpPr/>
          <p:nvPr/>
        </p:nvGrpSpPr>
        <p:grpSpPr>
          <a:xfrm>
            <a:off x="1181159" y="1396878"/>
            <a:ext cx="314832" cy="155163"/>
            <a:chOff x="397669" y="2230450"/>
            <a:chExt cx="429645" cy="211748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B91A5A7B-C370-40E4-8315-704C9798BD30}"/>
                </a:ext>
              </a:extLst>
            </p:cNvPr>
            <p:cNvGrpSpPr/>
            <p:nvPr/>
          </p:nvGrpSpPr>
          <p:grpSpPr>
            <a:xfrm>
              <a:off x="613221" y="2230450"/>
              <a:ext cx="214093" cy="211748"/>
              <a:chOff x="613221" y="2230450"/>
              <a:chExt cx="214093" cy="211748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23611B6-7139-40E8-98D7-905ECAFD849F}"/>
                  </a:ext>
                </a:extLst>
              </p:cNvPr>
              <p:cNvSpPr/>
              <p:nvPr/>
            </p:nvSpPr>
            <p:spPr>
              <a:xfrm>
                <a:off x="613221" y="2230450"/>
                <a:ext cx="214093" cy="211748"/>
              </a:xfrm>
              <a:prstGeom prst="rect">
                <a:avLst/>
              </a:prstGeom>
              <a:noFill/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69" name="그래픽 68">
                <a:extLst>
                  <a:ext uri="{FF2B5EF4-FFF2-40B4-BE49-F238E27FC236}">
                    <a16:creationId xmlns:a16="http://schemas.microsoft.com/office/drawing/2014/main" id="{66DA3B8A-894E-4E09-83B8-D9D78F94E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7570" y="2273628"/>
                <a:ext cx="125394" cy="125393"/>
              </a:xfrm>
              <a:prstGeom prst="rect">
                <a:avLst/>
              </a:prstGeom>
            </p:spPr>
          </p:pic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153ADCE-D783-4BCC-B179-99E1E43A1D84}"/>
                </a:ext>
              </a:extLst>
            </p:cNvPr>
            <p:cNvGrpSpPr/>
            <p:nvPr/>
          </p:nvGrpSpPr>
          <p:grpSpPr>
            <a:xfrm>
              <a:off x="397669" y="2230450"/>
              <a:ext cx="214093" cy="211748"/>
              <a:chOff x="397669" y="2230450"/>
              <a:chExt cx="214093" cy="211748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0E01AB53-82FE-48B8-B384-7035FCF20705}"/>
                  </a:ext>
                </a:extLst>
              </p:cNvPr>
              <p:cNvSpPr/>
              <p:nvPr/>
            </p:nvSpPr>
            <p:spPr>
              <a:xfrm>
                <a:off x="397669" y="2230450"/>
                <a:ext cx="214093" cy="2117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64" name="그래픽 63">
                <a:extLst>
                  <a:ext uri="{FF2B5EF4-FFF2-40B4-BE49-F238E27FC236}">
                    <a16:creationId xmlns:a16="http://schemas.microsoft.com/office/drawing/2014/main" id="{95B519DE-66DB-411A-BDED-04EE6B6DE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49874" y="2281484"/>
                <a:ext cx="109682" cy="109681"/>
              </a:xfrm>
              <a:prstGeom prst="rect">
                <a:avLst/>
              </a:prstGeom>
            </p:spPr>
          </p:pic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9883242-BD7C-458A-B13B-DB4D82994D03}"/>
              </a:ext>
            </a:extLst>
          </p:cNvPr>
          <p:cNvSpPr txBox="1"/>
          <p:nvPr/>
        </p:nvSpPr>
        <p:spPr>
          <a:xfrm>
            <a:off x="1165205" y="3854045"/>
            <a:ext cx="840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Statistic</a:t>
            </a:r>
            <a:endParaRPr lang="ko-KR" altLang="en-US" sz="10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496C109-6E64-45CA-8C2A-5D87410C8DD8}"/>
              </a:ext>
            </a:extLst>
          </p:cNvPr>
          <p:cNvSpPr txBox="1"/>
          <p:nvPr/>
        </p:nvSpPr>
        <p:spPr>
          <a:xfrm>
            <a:off x="1389226" y="4041075"/>
            <a:ext cx="1374094" cy="896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Min 	-0.30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Max 	-0.10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Average 	-0.19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Deviation 	0.07</a:t>
            </a:r>
            <a:endParaRPr lang="ko-KR" altLang="en-US" sz="9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48921E-FA20-4065-BE1D-72668AFB7E07}"/>
              </a:ext>
            </a:extLst>
          </p:cNvPr>
          <p:cNvSpPr txBox="1"/>
          <p:nvPr/>
        </p:nvSpPr>
        <p:spPr>
          <a:xfrm>
            <a:off x="2928206" y="3807482"/>
            <a:ext cx="11320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Visualization</a:t>
            </a:r>
            <a:endParaRPr lang="ko-KR" altLang="en-US" sz="1000" b="1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FC094DD-AC9F-4DD6-A401-3862EFF9CDEB}"/>
              </a:ext>
            </a:extLst>
          </p:cNvPr>
          <p:cNvGrpSpPr/>
          <p:nvPr/>
        </p:nvGrpSpPr>
        <p:grpSpPr>
          <a:xfrm>
            <a:off x="3148341" y="4155539"/>
            <a:ext cx="1460473" cy="776193"/>
            <a:chOff x="6117528" y="5601714"/>
            <a:chExt cx="1460473" cy="616106"/>
          </a:xfrm>
        </p:grpSpPr>
        <p:sp>
          <p:nvSpPr>
            <p:cNvPr id="72" name="그래픽 123" descr="가로 막대형 차트 단색으로 채워진">
              <a:extLst>
                <a:ext uri="{FF2B5EF4-FFF2-40B4-BE49-F238E27FC236}">
                  <a16:creationId xmlns:a16="http://schemas.microsoft.com/office/drawing/2014/main" id="{22881129-FCF0-4482-A2D8-A90277BC6F94}"/>
                </a:ext>
              </a:extLst>
            </p:cNvPr>
            <p:cNvSpPr/>
            <p:nvPr/>
          </p:nvSpPr>
          <p:spPr>
            <a:xfrm flipH="1">
              <a:off x="6437844" y="5834530"/>
              <a:ext cx="197515" cy="383290"/>
            </a:xfrm>
            <a:custGeom>
              <a:avLst/>
              <a:gdLst>
                <a:gd name="connsiteX0" fmla="*/ 0 w 273508"/>
                <a:gd name="connsiteY0" fmla="*/ 0 h 425593"/>
                <a:gd name="connsiteX1" fmla="*/ 273509 w 273508"/>
                <a:gd name="connsiteY1" fmla="*/ 0 h 425593"/>
                <a:gd name="connsiteX2" fmla="*/ 273509 w 273508"/>
                <a:gd name="connsiteY2" fmla="*/ 425593 h 425593"/>
                <a:gd name="connsiteX3" fmla="*/ 0 w 273508"/>
                <a:gd name="connsiteY3" fmla="*/ 425593 h 42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508" h="425593">
                  <a:moveTo>
                    <a:pt x="0" y="0"/>
                  </a:moveTo>
                  <a:lnTo>
                    <a:pt x="273509" y="0"/>
                  </a:lnTo>
                  <a:lnTo>
                    <a:pt x="273509" y="425593"/>
                  </a:lnTo>
                  <a:lnTo>
                    <a:pt x="0" y="42559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48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그래픽 123" descr="가로 막대형 차트 단색으로 채워진">
              <a:extLst>
                <a:ext uri="{FF2B5EF4-FFF2-40B4-BE49-F238E27FC236}">
                  <a16:creationId xmlns:a16="http://schemas.microsoft.com/office/drawing/2014/main" id="{FBDA674A-D369-4E21-8AF0-889648D33A80}"/>
                </a:ext>
              </a:extLst>
            </p:cNvPr>
            <p:cNvSpPr/>
            <p:nvPr/>
          </p:nvSpPr>
          <p:spPr>
            <a:xfrm flipH="1">
              <a:off x="6752635" y="5601714"/>
              <a:ext cx="197515" cy="613264"/>
            </a:xfrm>
            <a:custGeom>
              <a:avLst/>
              <a:gdLst>
                <a:gd name="connsiteX0" fmla="*/ 0 w 273508"/>
                <a:gd name="connsiteY0" fmla="*/ 0 h 680948"/>
                <a:gd name="connsiteX1" fmla="*/ 273509 w 273508"/>
                <a:gd name="connsiteY1" fmla="*/ 0 h 680948"/>
                <a:gd name="connsiteX2" fmla="*/ 273509 w 273508"/>
                <a:gd name="connsiteY2" fmla="*/ 680949 h 680948"/>
                <a:gd name="connsiteX3" fmla="*/ 0 w 273508"/>
                <a:gd name="connsiteY3" fmla="*/ 680949 h 68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508" h="680948">
                  <a:moveTo>
                    <a:pt x="0" y="0"/>
                  </a:moveTo>
                  <a:lnTo>
                    <a:pt x="273509" y="0"/>
                  </a:lnTo>
                  <a:lnTo>
                    <a:pt x="273509" y="680949"/>
                  </a:lnTo>
                  <a:lnTo>
                    <a:pt x="0" y="680949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48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그래픽 123" descr="가로 막대형 차트 단색으로 채워진">
              <a:extLst>
                <a:ext uri="{FF2B5EF4-FFF2-40B4-BE49-F238E27FC236}">
                  <a16:creationId xmlns:a16="http://schemas.microsoft.com/office/drawing/2014/main" id="{61CA2F1C-DCC3-4941-A6C0-5E093DF96073}"/>
                </a:ext>
              </a:extLst>
            </p:cNvPr>
            <p:cNvSpPr/>
            <p:nvPr/>
          </p:nvSpPr>
          <p:spPr>
            <a:xfrm flipH="1">
              <a:off x="7066560" y="5831689"/>
              <a:ext cx="197515" cy="383290"/>
            </a:xfrm>
            <a:custGeom>
              <a:avLst/>
              <a:gdLst>
                <a:gd name="connsiteX0" fmla="*/ 0 w 273508"/>
                <a:gd name="connsiteY0" fmla="*/ 0 h 425593"/>
                <a:gd name="connsiteX1" fmla="*/ 273509 w 273508"/>
                <a:gd name="connsiteY1" fmla="*/ 0 h 425593"/>
                <a:gd name="connsiteX2" fmla="*/ 273509 w 273508"/>
                <a:gd name="connsiteY2" fmla="*/ 425593 h 425593"/>
                <a:gd name="connsiteX3" fmla="*/ 0 w 273508"/>
                <a:gd name="connsiteY3" fmla="*/ 425593 h 42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508" h="425593">
                  <a:moveTo>
                    <a:pt x="0" y="0"/>
                  </a:moveTo>
                  <a:lnTo>
                    <a:pt x="273509" y="0"/>
                  </a:lnTo>
                  <a:lnTo>
                    <a:pt x="273509" y="425593"/>
                  </a:lnTo>
                  <a:lnTo>
                    <a:pt x="0" y="42559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48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그래픽 123" descr="가로 막대형 차트 단색으로 채워진">
              <a:extLst>
                <a:ext uri="{FF2B5EF4-FFF2-40B4-BE49-F238E27FC236}">
                  <a16:creationId xmlns:a16="http://schemas.microsoft.com/office/drawing/2014/main" id="{D946F6E9-1743-45CF-86E1-E90728B4ACB1}"/>
                </a:ext>
              </a:extLst>
            </p:cNvPr>
            <p:cNvSpPr/>
            <p:nvPr/>
          </p:nvSpPr>
          <p:spPr>
            <a:xfrm flipH="1">
              <a:off x="7380486" y="6017858"/>
              <a:ext cx="197515" cy="197120"/>
            </a:xfrm>
            <a:custGeom>
              <a:avLst/>
              <a:gdLst>
                <a:gd name="connsiteX0" fmla="*/ 0 w 273508"/>
                <a:gd name="connsiteY0" fmla="*/ 0 h 218876"/>
                <a:gd name="connsiteX1" fmla="*/ 273509 w 273508"/>
                <a:gd name="connsiteY1" fmla="*/ 0 h 218876"/>
                <a:gd name="connsiteX2" fmla="*/ 273509 w 273508"/>
                <a:gd name="connsiteY2" fmla="*/ 218876 h 218876"/>
                <a:gd name="connsiteX3" fmla="*/ 0 w 273508"/>
                <a:gd name="connsiteY3" fmla="*/ 218876 h 21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508" h="218876">
                  <a:moveTo>
                    <a:pt x="0" y="0"/>
                  </a:moveTo>
                  <a:lnTo>
                    <a:pt x="273509" y="0"/>
                  </a:lnTo>
                  <a:lnTo>
                    <a:pt x="273509" y="218876"/>
                  </a:lnTo>
                  <a:lnTo>
                    <a:pt x="0" y="21887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48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그래픽 123" descr="가로 막대형 차트 단색으로 채워진">
              <a:extLst>
                <a:ext uri="{FF2B5EF4-FFF2-40B4-BE49-F238E27FC236}">
                  <a16:creationId xmlns:a16="http://schemas.microsoft.com/office/drawing/2014/main" id="{D1BE4D55-7DC4-44C9-AA25-2C0D42E17AF0}"/>
                </a:ext>
              </a:extLst>
            </p:cNvPr>
            <p:cNvSpPr/>
            <p:nvPr/>
          </p:nvSpPr>
          <p:spPr>
            <a:xfrm flipH="1">
              <a:off x="6117528" y="5937264"/>
              <a:ext cx="197515" cy="271634"/>
            </a:xfrm>
            <a:custGeom>
              <a:avLst/>
              <a:gdLst>
                <a:gd name="connsiteX0" fmla="*/ 0 w 273508"/>
                <a:gd name="connsiteY0" fmla="*/ 0 h 425593"/>
                <a:gd name="connsiteX1" fmla="*/ 273509 w 273508"/>
                <a:gd name="connsiteY1" fmla="*/ 0 h 425593"/>
                <a:gd name="connsiteX2" fmla="*/ 273509 w 273508"/>
                <a:gd name="connsiteY2" fmla="*/ 425593 h 425593"/>
                <a:gd name="connsiteX3" fmla="*/ 0 w 273508"/>
                <a:gd name="connsiteY3" fmla="*/ 425593 h 42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508" h="425593">
                  <a:moveTo>
                    <a:pt x="0" y="0"/>
                  </a:moveTo>
                  <a:lnTo>
                    <a:pt x="273509" y="0"/>
                  </a:lnTo>
                  <a:lnTo>
                    <a:pt x="273509" y="425593"/>
                  </a:lnTo>
                  <a:lnTo>
                    <a:pt x="0" y="42559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48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6" name="그래픽 85" descr="위쪽 캐럿 윤곽선">
            <a:extLst>
              <a:ext uri="{FF2B5EF4-FFF2-40B4-BE49-F238E27FC236}">
                <a16:creationId xmlns:a16="http://schemas.microsoft.com/office/drawing/2014/main" id="{53FE80D1-B440-4046-8165-EC99ECC98F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800000">
            <a:off x="5096990" y="4596033"/>
            <a:ext cx="159041" cy="159041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FA9A1CBD-B30C-4D7A-9264-2CB1D48FEBA8}"/>
              </a:ext>
            </a:extLst>
          </p:cNvPr>
          <p:cNvSpPr txBox="1"/>
          <p:nvPr/>
        </p:nvSpPr>
        <p:spPr>
          <a:xfrm>
            <a:off x="5203164" y="4538432"/>
            <a:ext cx="465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8" name="표 26">
            <a:extLst>
              <a:ext uri="{FF2B5EF4-FFF2-40B4-BE49-F238E27FC236}">
                <a16:creationId xmlns:a16="http://schemas.microsoft.com/office/drawing/2014/main" id="{DF474627-78D4-4796-A084-949896531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663901"/>
              </p:ext>
            </p:extLst>
          </p:nvPr>
        </p:nvGraphicFramePr>
        <p:xfrm>
          <a:off x="5264452" y="4794754"/>
          <a:ext cx="3105566" cy="22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4783">
                  <a:extLst>
                    <a:ext uri="{9D8B030D-6E8A-4147-A177-3AD203B41FA5}">
                      <a16:colId xmlns:a16="http://schemas.microsoft.com/office/drawing/2014/main" val="912589183"/>
                    </a:ext>
                  </a:extLst>
                </a:gridCol>
                <a:gridCol w="1960783">
                  <a:extLst>
                    <a:ext uri="{9D8B030D-6E8A-4147-A177-3AD203B41FA5}">
                      <a16:colId xmlns:a16="http://schemas.microsoft.com/office/drawing/2014/main" val="180138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Legend Field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29828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7645526B-D323-4C53-8643-6E61EE9C4945}"/>
              </a:ext>
            </a:extLst>
          </p:cNvPr>
          <p:cNvSpPr txBox="1"/>
          <p:nvPr/>
        </p:nvSpPr>
        <p:spPr>
          <a:xfrm>
            <a:off x="5048779" y="4210455"/>
            <a:ext cx="590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Theme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7" name="그래픽 106" descr="단일 톱니바퀴 윤곽선">
            <a:extLst>
              <a:ext uri="{FF2B5EF4-FFF2-40B4-BE49-F238E27FC236}">
                <a16:creationId xmlns:a16="http://schemas.microsoft.com/office/drawing/2014/main" id="{4F16AEC1-89DC-4CDC-BD37-A2667647D5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64723" y="1389636"/>
            <a:ext cx="180577" cy="18057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C53B82-83AE-4CD9-9CE1-F148569B2A7B}"/>
              </a:ext>
            </a:extLst>
          </p:cNvPr>
          <p:cNvSpPr/>
          <p:nvPr/>
        </p:nvSpPr>
        <p:spPr>
          <a:xfrm>
            <a:off x="4803157" y="1835627"/>
            <a:ext cx="45719" cy="51720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D9197169-C272-42AA-ADE0-556A84411253}"/>
              </a:ext>
            </a:extLst>
          </p:cNvPr>
          <p:cNvSpPr/>
          <p:nvPr/>
        </p:nvSpPr>
        <p:spPr>
          <a:xfrm>
            <a:off x="8612281" y="3920781"/>
            <a:ext cx="45719" cy="51720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B1C74B75-4B30-408F-A256-DD359B55F68F}"/>
              </a:ext>
            </a:extLst>
          </p:cNvPr>
          <p:cNvSpPr/>
          <p:nvPr/>
        </p:nvSpPr>
        <p:spPr>
          <a:xfrm>
            <a:off x="8695180" y="3914737"/>
            <a:ext cx="169067" cy="1123210"/>
          </a:xfrm>
          <a:prstGeom prst="rightBrace">
            <a:avLst>
              <a:gd name="adj1" fmla="val 36502"/>
              <a:gd name="adj2" fmla="val 50000"/>
            </a:avLst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2C51F1-A71C-483F-9BB4-EE79AC7AFE06}"/>
              </a:ext>
            </a:extLst>
          </p:cNvPr>
          <p:cNvSpPr txBox="1"/>
          <p:nvPr/>
        </p:nvSpPr>
        <p:spPr>
          <a:xfrm>
            <a:off x="8859835" y="4272040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차트 설정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영역만 스크롤</a:t>
            </a:r>
          </a:p>
        </p:txBody>
      </p:sp>
      <p:sp>
        <p:nvSpPr>
          <p:cNvPr id="109" name="오른쪽 중괄호 108">
            <a:extLst>
              <a:ext uri="{FF2B5EF4-FFF2-40B4-BE49-F238E27FC236}">
                <a16:creationId xmlns:a16="http://schemas.microsoft.com/office/drawing/2014/main" id="{D8D80636-0105-4AD8-995E-949528C46A7E}"/>
              </a:ext>
            </a:extLst>
          </p:cNvPr>
          <p:cNvSpPr/>
          <p:nvPr/>
        </p:nvSpPr>
        <p:spPr>
          <a:xfrm rot="10800000">
            <a:off x="903710" y="1879294"/>
            <a:ext cx="169067" cy="1713423"/>
          </a:xfrm>
          <a:prstGeom prst="rightBrace">
            <a:avLst>
              <a:gd name="adj1" fmla="val 36502"/>
              <a:gd name="adj2" fmla="val 50000"/>
            </a:avLst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92F7407-EF9D-4401-8612-A1C088FB2D96}"/>
              </a:ext>
            </a:extLst>
          </p:cNvPr>
          <p:cNvSpPr txBox="1"/>
          <p:nvPr/>
        </p:nvSpPr>
        <p:spPr>
          <a:xfrm>
            <a:off x="19050" y="2287105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 영역만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AED9ED7B-10AC-4C56-8C00-B4092D39B15A}"/>
              </a:ext>
            </a:extLst>
          </p:cNvPr>
          <p:cNvGrpSpPr/>
          <p:nvPr/>
        </p:nvGrpSpPr>
        <p:grpSpPr>
          <a:xfrm>
            <a:off x="5326741" y="1408724"/>
            <a:ext cx="1991070" cy="200055"/>
            <a:chOff x="1552941" y="1313916"/>
            <a:chExt cx="1991070" cy="200055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2696F76-F3ED-4BAE-B546-1D0C9D98D36D}"/>
                </a:ext>
              </a:extLst>
            </p:cNvPr>
            <p:cNvSpPr txBox="1"/>
            <p:nvPr/>
          </p:nvSpPr>
          <p:spPr>
            <a:xfrm>
              <a:off x="1552941" y="1313916"/>
              <a:ext cx="63671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Row</a:t>
              </a:r>
              <a:r>
                <a:rPr lang="ko-KR" altLang="en-US" sz="700" dirty="0"/>
                <a:t> </a:t>
              </a:r>
              <a:r>
                <a:rPr lang="en-US" altLang="ko-KR" sz="700" dirty="0"/>
                <a:t>Count</a:t>
              </a:r>
              <a:endParaRPr lang="ko-KR" altLang="en-US" sz="700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8F56D119-2FAD-49F6-8333-F193FB137DDF}"/>
                </a:ext>
              </a:extLst>
            </p:cNvPr>
            <p:cNvSpPr txBox="1"/>
            <p:nvPr/>
          </p:nvSpPr>
          <p:spPr>
            <a:xfrm>
              <a:off x="2607536" y="1313916"/>
              <a:ext cx="93647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page</a:t>
              </a:r>
              <a:r>
                <a:rPr lang="ko-KR" altLang="en-US" sz="700" dirty="0"/>
                <a:t> </a:t>
              </a:r>
              <a:r>
                <a:rPr lang="en-US" altLang="ko-KR" sz="700" dirty="0"/>
                <a:t>&lt;</a:t>
              </a:r>
              <a:r>
                <a:rPr lang="ko-KR" altLang="en-US" sz="700" dirty="0"/>
                <a:t>      </a:t>
              </a:r>
              <a:r>
                <a:rPr lang="en-US" altLang="ko-KR" sz="700" dirty="0"/>
                <a:t>/ 10 &gt;</a:t>
              </a:r>
              <a:endParaRPr lang="ko-KR" altLang="en-US" sz="700" dirty="0"/>
            </a:p>
          </p:txBody>
        </p:sp>
        <p:sp>
          <p:nvSpPr>
            <p:cNvPr id="165" name="사각형: 둥근 모서리 164">
              <a:extLst>
                <a:ext uri="{FF2B5EF4-FFF2-40B4-BE49-F238E27FC236}">
                  <a16:creationId xmlns:a16="http://schemas.microsoft.com/office/drawing/2014/main" id="{8B6F9912-A041-49B8-98D8-14A8C62DEA86}"/>
                </a:ext>
              </a:extLst>
            </p:cNvPr>
            <p:cNvSpPr/>
            <p:nvPr/>
          </p:nvSpPr>
          <p:spPr>
            <a:xfrm>
              <a:off x="2174320" y="1330037"/>
              <a:ext cx="361447" cy="16781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100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BB17531C-B560-4D17-AFDF-3B1CE346AF21}"/>
                </a:ext>
              </a:extLst>
            </p:cNvPr>
            <p:cNvSpPr/>
            <p:nvPr/>
          </p:nvSpPr>
          <p:spPr>
            <a:xfrm>
              <a:off x="3011138" y="1330037"/>
              <a:ext cx="151309" cy="16781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68" name="이등변 삼각형 167">
            <a:extLst>
              <a:ext uri="{FF2B5EF4-FFF2-40B4-BE49-F238E27FC236}">
                <a16:creationId xmlns:a16="http://schemas.microsoft.com/office/drawing/2014/main" id="{AE79F222-9A53-427E-ACFE-EA2966F7C45E}"/>
              </a:ext>
            </a:extLst>
          </p:cNvPr>
          <p:cNvSpPr/>
          <p:nvPr/>
        </p:nvSpPr>
        <p:spPr>
          <a:xfrm rot="10800000">
            <a:off x="6224654" y="1727241"/>
            <a:ext cx="46598" cy="45719"/>
          </a:xfrm>
          <a:prstGeom prst="triangl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F9C4B72E-BAAB-4AA7-A4AE-E324C404FF1C}"/>
              </a:ext>
            </a:extLst>
          </p:cNvPr>
          <p:cNvGrpSpPr/>
          <p:nvPr/>
        </p:nvGrpSpPr>
        <p:grpSpPr>
          <a:xfrm>
            <a:off x="6174541" y="4298190"/>
            <a:ext cx="109429" cy="109429"/>
            <a:chOff x="4528457" y="5225143"/>
            <a:chExt cx="914400" cy="914400"/>
          </a:xfrm>
        </p:grpSpPr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3C16932E-859F-4E44-9758-366FF82ED1DD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001852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73" name="직각 삼각형 172">
              <a:extLst>
                <a:ext uri="{FF2B5EF4-FFF2-40B4-BE49-F238E27FC236}">
                  <a16:creationId xmlns:a16="http://schemas.microsoft.com/office/drawing/2014/main" id="{8DACACD4-A362-496F-8464-5379683BB357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E01F54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CAEA181F-1BF3-4697-8BD3-2B408C928712}"/>
              </a:ext>
            </a:extLst>
          </p:cNvPr>
          <p:cNvGrpSpPr/>
          <p:nvPr/>
        </p:nvGrpSpPr>
        <p:grpSpPr>
          <a:xfrm>
            <a:off x="6414486" y="4298189"/>
            <a:ext cx="109429" cy="109429"/>
            <a:chOff x="4528457" y="5225143"/>
            <a:chExt cx="914400" cy="914400"/>
          </a:xfrm>
        </p:grpSpPr>
        <p:sp>
          <p:nvSpPr>
            <p:cNvPr id="177" name="직각 삼각형 176">
              <a:extLst>
                <a:ext uri="{FF2B5EF4-FFF2-40B4-BE49-F238E27FC236}">
                  <a16:creationId xmlns:a16="http://schemas.microsoft.com/office/drawing/2014/main" id="{276C0155-E066-4575-A3D3-81493FFC964C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E6B60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178" name="직각 삼각형 177">
              <a:extLst>
                <a:ext uri="{FF2B5EF4-FFF2-40B4-BE49-F238E27FC236}">
                  <a16:creationId xmlns:a16="http://schemas.microsoft.com/office/drawing/2014/main" id="{FBC16CB2-B873-48C8-9309-4C1665FE3C9B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C12E34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84B6E86B-94DA-4090-AAF7-C8E60FC96D66}"/>
              </a:ext>
            </a:extLst>
          </p:cNvPr>
          <p:cNvGrpSpPr/>
          <p:nvPr/>
        </p:nvGrpSpPr>
        <p:grpSpPr>
          <a:xfrm>
            <a:off x="5959382" y="4298276"/>
            <a:ext cx="109429" cy="109429"/>
            <a:chOff x="4528457" y="5225143"/>
            <a:chExt cx="914400" cy="914400"/>
          </a:xfrm>
        </p:grpSpPr>
        <p:sp>
          <p:nvSpPr>
            <p:cNvPr id="180" name="직각 삼각형 179">
              <a:extLst>
                <a:ext uri="{FF2B5EF4-FFF2-40B4-BE49-F238E27FC236}">
                  <a16:creationId xmlns:a16="http://schemas.microsoft.com/office/drawing/2014/main" id="{40A4DBFF-2B3B-46E0-A207-157F1F9F06C1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3498D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81" name="직각 삼각형 180">
              <a:extLst>
                <a:ext uri="{FF2B5EF4-FFF2-40B4-BE49-F238E27FC236}">
                  <a16:creationId xmlns:a16="http://schemas.microsoft.com/office/drawing/2014/main" id="{4C7DFA45-36E8-44E7-A087-8AD8FBF5C7C0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34495E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F88E881-5731-42F8-A6DB-9E89D7BCAAF1}"/>
              </a:ext>
            </a:extLst>
          </p:cNvPr>
          <p:cNvGrpSpPr/>
          <p:nvPr/>
        </p:nvGrpSpPr>
        <p:grpSpPr>
          <a:xfrm>
            <a:off x="6652461" y="4297357"/>
            <a:ext cx="109429" cy="109429"/>
            <a:chOff x="4528457" y="5225143"/>
            <a:chExt cx="914400" cy="914400"/>
          </a:xfrm>
        </p:grpSpPr>
        <p:sp>
          <p:nvSpPr>
            <p:cNvPr id="183" name="직각 삼각형 182">
              <a:extLst>
                <a:ext uri="{FF2B5EF4-FFF2-40B4-BE49-F238E27FC236}">
                  <a16:creationId xmlns:a16="http://schemas.microsoft.com/office/drawing/2014/main" id="{B3F8E3CD-525F-4140-9F99-F599022663B3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D87C7C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184" name="직각 삼각형 183">
              <a:extLst>
                <a:ext uri="{FF2B5EF4-FFF2-40B4-BE49-F238E27FC236}">
                  <a16:creationId xmlns:a16="http://schemas.microsoft.com/office/drawing/2014/main" id="{B3B2F5E6-456C-4E47-B56B-E017E43DD60B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919E8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5D39F080-1999-4BFF-A241-5BB7E5A8B0FE}"/>
              </a:ext>
            </a:extLst>
          </p:cNvPr>
          <p:cNvSpPr/>
          <p:nvPr/>
        </p:nvSpPr>
        <p:spPr>
          <a:xfrm>
            <a:off x="6145038" y="4272040"/>
            <a:ext cx="170207" cy="160065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EE56CC4-6DFA-482B-B7AA-8EB055BD834F}"/>
              </a:ext>
            </a:extLst>
          </p:cNvPr>
          <p:cNvSpPr txBox="1"/>
          <p:nvPr/>
        </p:nvSpPr>
        <p:spPr>
          <a:xfrm>
            <a:off x="6255263" y="4411830"/>
            <a:ext cx="314757" cy="144073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Roma</a:t>
            </a:r>
            <a:endParaRPr lang="ko-KR" altLang="en-US" sz="7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368AB24-7F6A-44E0-9E40-3BB85D137B95}"/>
              </a:ext>
            </a:extLst>
          </p:cNvPr>
          <p:cNvGrpSpPr/>
          <p:nvPr/>
        </p:nvGrpSpPr>
        <p:grpSpPr>
          <a:xfrm>
            <a:off x="5010525" y="1912218"/>
            <a:ext cx="3189153" cy="277957"/>
            <a:chOff x="1430797" y="4961488"/>
            <a:chExt cx="3189153" cy="277957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FADAE27-D4D8-43E6-8442-C7AE5C6E85B8}"/>
                </a:ext>
              </a:extLst>
            </p:cNvPr>
            <p:cNvSpPr txBox="1"/>
            <p:nvPr/>
          </p:nvSpPr>
          <p:spPr>
            <a:xfrm>
              <a:off x="1430797" y="4985529"/>
              <a:ext cx="8563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Chart Type</a:t>
              </a:r>
              <a:endPara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86584626-9B22-4B29-A4ED-915E6548B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86653" y="5016052"/>
              <a:ext cx="178952" cy="155899"/>
            </a:xfrm>
            <a:prstGeom prst="rect">
              <a:avLst/>
            </a:prstGeom>
          </p:spPr>
        </p:pic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8915E55-705D-4551-99BD-18B421007650}"/>
                </a:ext>
              </a:extLst>
            </p:cNvPr>
            <p:cNvSpPr txBox="1"/>
            <p:nvPr/>
          </p:nvSpPr>
          <p:spPr>
            <a:xfrm>
              <a:off x="2400363" y="4963754"/>
              <a:ext cx="425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Line</a:t>
              </a:r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ADA725DB-22F1-4EB4-8BEF-79C92C4DA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890257" y="5000284"/>
              <a:ext cx="181433" cy="168920"/>
            </a:xfrm>
            <a:prstGeom prst="rect">
              <a:avLst/>
            </a:prstGeom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A8FB88A-6A25-40A2-B6DE-9394B88C7D17}"/>
                </a:ext>
              </a:extLst>
            </p:cNvPr>
            <p:cNvSpPr txBox="1"/>
            <p:nvPr/>
          </p:nvSpPr>
          <p:spPr>
            <a:xfrm>
              <a:off x="3021980" y="4961488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Bar</a:t>
              </a:r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88" name="그림 187">
              <a:extLst>
                <a:ext uri="{FF2B5EF4-FFF2-40B4-BE49-F238E27FC236}">
                  <a16:creationId xmlns:a16="http://schemas.microsoft.com/office/drawing/2014/main" id="{3BE0222F-62BA-4F20-8303-0596E5128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27961" y="5000284"/>
              <a:ext cx="169150" cy="160248"/>
            </a:xfrm>
            <a:prstGeom prst="rect">
              <a:avLst/>
            </a:prstGeom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7BD26B8D-A0EE-4948-83C8-6774EED36E7D}"/>
                </a:ext>
              </a:extLst>
            </p:cNvPr>
            <p:cNvSpPr txBox="1"/>
            <p:nvPr/>
          </p:nvSpPr>
          <p:spPr>
            <a:xfrm>
              <a:off x="3545296" y="4963753"/>
              <a:ext cx="3593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Pie</a:t>
              </a:r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3B0586B4-9857-4897-B69D-41FAE3267AD0}"/>
                </a:ext>
              </a:extLst>
            </p:cNvPr>
            <p:cNvSpPr txBox="1"/>
            <p:nvPr/>
          </p:nvSpPr>
          <p:spPr>
            <a:xfrm>
              <a:off x="3904690" y="4976876"/>
              <a:ext cx="7152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u="sng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See more &gt;</a:t>
              </a:r>
              <a:endParaRPr lang="ko-KR" altLang="en-US" sz="8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5" name="사각형: 둥근 모서리 194">
              <a:extLst>
                <a:ext uri="{FF2B5EF4-FFF2-40B4-BE49-F238E27FC236}">
                  <a16:creationId xmlns:a16="http://schemas.microsoft.com/office/drawing/2014/main" id="{B4AEF973-E4B8-4077-9F06-2733CB3FDA09}"/>
                </a:ext>
              </a:extLst>
            </p:cNvPr>
            <p:cNvSpPr/>
            <p:nvPr/>
          </p:nvSpPr>
          <p:spPr>
            <a:xfrm>
              <a:off x="2277092" y="4993626"/>
              <a:ext cx="510004" cy="188643"/>
            </a:xfrm>
            <a:prstGeom prst="roundRect">
              <a:avLst/>
            </a:prstGeom>
            <a:noFill/>
            <a:ln w="19050" cap="flat">
              <a:solidFill>
                <a:srgbClr val="00B0F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196" name="그림 195">
            <a:extLst>
              <a:ext uri="{FF2B5EF4-FFF2-40B4-BE49-F238E27FC236}">
                <a16:creationId xmlns:a16="http://schemas.microsoft.com/office/drawing/2014/main" id="{EC967182-D1CA-4CB1-AD32-8E72ECE35CAB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1" r="5239" b="13976"/>
          <a:stretch/>
        </p:blipFill>
        <p:spPr>
          <a:xfrm>
            <a:off x="5917861" y="4017176"/>
            <a:ext cx="596475" cy="184331"/>
          </a:xfrm>
          <a:prstGeom prst="rect">
            <a:avLst/>
          </a:prstGeom>
        </p:spPr>
      </p:pic>
      <p:pic>
        <p:nvPicPr>
          <p:cNvPr id="197" name="그림 196">
            <a:extLst>
              <a:ext uri="{FF2B5EF4-FFF2-40B4-BE49-F238E27FC236}">
                <a16:creationId xmlns:a16="http://schemas.microsoft.com/office/drawing/2014/main" id="{DBEB9CA3-2506-49DC-A112-87C4EFA3DDCA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14534" b="10231"/>
          <a:stretch/>
        </p:blipFill>
        <p:spPr>
          <a:xfrm>
            <a:off x="6638091" y="4005845"/>
            <a:ext cx="540356" cy="180945"/>
          </a:xfrm>
          <a:prstGeom prst="rect">
            <a:avLst/>
          </a:prstGeom>
        </p:spPr>
      </p:pic>
      <p:pic>
        <p:nvPicPr>
          <p:cNvPr id="198" name="그림 197">
            <a:extLst>
              <a:ext uri="{FF2B5EF4-FFF2-40B4-BE49-F238E27FC236}">
                <a16:creationId xmlns:a16="http://schemas.microsoft.com/office/drawing/2014/main" id="{7ECBB5CE-22B7-4444-87E0-2BC59D4FA8BB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10954"/>
          <a:stretch/>
        </p:blipFill>
        <p:spPr>
          <a:xfrm>
            <a:off x="7302202" y="3999986"/>
            <a:ext cx="540356" cy="186804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33583460-E46F-4E63-AA53-C3437DBE18B4}"/>
              </a:ext>
            </a:extLst>
          </p:cNvPr>
          <p:cNvSpPr txBox="1"/>
          <p:nvPr/>
        </p:nvSpPr>
        <p:spPr>
          <a:xfrm>
            <a:off x="5040342" y="3989245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Legend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9BBD7D03-0BAD-4956-B6D2-12DAC249FCF1}"/>
              </a:ext>
            </a:extLst>
          </p:cNvPr>
          <p:cNvGrpSpPr/>
          <p:nvPr/>
        </p:nvGrpSpPr>
        <p:grpSpPr>
          <a:xfrm>
            <a:off x="8031986" y="1079251"/>
            <a:ext cx="151750" cy="132664"/>
            <a:chOff x="8892243" y="1259392"/>
            <a:chExt cx="211234" cy="184666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67E911D3-4F29-4797-B3FC-1A670C0B9E5C}"/>
                </a:ext>
              </a:extLst>
            </p:cNvPr>
            <p:cNvSpPr/>
            <p:nvPr/>
          </p:nvSpPr>
          <p:spPr>
            <a:xfrm>
              <a:off x="8892243" y="1259392"/>
              <a:ext cx="96976" cy="184666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B41CD233-DE5B-4E2D-B480-043BF71CB9AE}"/>
                </a:ext>
              </a:extLst>
            </p:cNvPr>
            <p:cNvSpPr/>
            <p:nvPr/>
          </p:nvSpPr>
          <p:spPr>
            <a:xfrm>
              <a:off x="9006501" y="1259392"/>
              <a:ext cx="96976" cy="184666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006FC832-B10F-424E-9DCF-780F1DA5C778}"/>
              </a:ext>
            </a:extLst>
          </p:cNvPr>
          <p:cNvGrpSpPr/>
          <p:nvPr/>
        </p:nvGrpSpPr>
        <p:grpSpPr>
          <a:xfrm>
            <a:off x="1454612" y="1370367"/>
            <a:ext cx="1891052" cy="200055"/>
            <a:chOff x="1552941" y="1313916"/>
            <a:chExt cx="1891052" cy="20005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E54E127-05DC-497C-8123-16C9DA9A4913}"/>
                </a:ext>
              </a:extLst>
            </p:cNvPr>
            <p:cNvSpPr txBox="1"/>
            <p:nvPr/>
          </p:nvSpPr>
          <p:spPr>
            <a:xfrm>
              <a:off x="1552941" y="1313916"/>
              <a:ext cx="63671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Row</a:t>
              </a:r>
              <a:r>
                <a:rPr lang="ko-KR" altLang="en-US" sz="700" dirty="0"/>
                <a:t> </a:t>
              </a:r>
              <a:r>
                <a:rPr lang="en-US" altLang="ko-KR" sz="700" dirty="0"/>
                <a:t>Count</a:t>
              </a:r>
              <a:endParaRPr lang="ko-KR" altLang="en-US" sz="7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8B4339E-50A6-4184-A6D0-F081761ECBC6}"/>
                </a:ext>
              </a:extLst>
            </p:cNvPr>
            <p:cNvSpPr txBox="1"/>
            <p:nvPr/>
          </p:nvSpPr>
          <p:spPr>
            <a:xfrm>
              <a:off x="2507518" y="1313916"/>
              <a:ext cx="93647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page</a:t>
              </a:r>
              <a:r>
                <a:rPr lang="ko-KR" altLang="en-US" sz="700" dirty="0"/>
                <a:t> </a:t>
              </a:r>
              <a:r>
                <a:rPr lang="en-US" altLang="ko-KR" sz="700" dirty="0"/>
                <a:t>&lt;</a:t>
              </a:r>
              <a:r>
                <a:rPr lang="ko-KR" altLang="en-US" sz="700" dirty="0"/>
                <a:t>      </a:t>
              </a:r>
              <a:r>
                <a:rPr lang="en-US" altLang="ko-KR" sz="700" dirty="0"/>
                <a:t>/ 10 &gt;</a:t>
              </a:r>
              <a:endParaRPr lang="ko-KR" altLang="en-US" sz="700" dirty="0"/>
            </a:p>
          </p:txBody>
        </p:sp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40F4232C-99CD-4826-A498-15D30866E696}"/>
                </a:ext>
              </a:extLst>
            </p:cNvPr>
            <p:cNvSpPr/>
            <p:nvPr/>
          </p:nvSpPr>
          <p:spPr>
            <a:xfrm>
              <a:off x="2174320" y="1330037"/>
              <a:ext cx="361447" cy="16781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100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C80522E1-18F3-45F4-BD3F-794DE3488A29}"/>
                </a:ext>
              </a:extLst>
            </p:cNvPr>
            <p:cNvSpPr/>
            <p:nvPr/>
          </p:nvSpPr>
          <p:spPr>
            <a:xfrm>
              <a:off x="2894449" y="1330037"/>
              <a:ext cx="118135" cy="16781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4AE9E22D-9B5A-4D1B-9A04-2D364D49145F}"/>
              </a:ext>
            </a:extLst>
          </p:cNvPr>
          <p:cNvSpPr txBox="1"/>
          <p:nvPr/>
        </p:nvSpPr>
        <p:spPr>
          <a:xfrm>
            <a:off x="3196402" y="1375703"/>
            <a:ext cx="1139094" cy="20005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ko-KR" altLang="en-US" sz="700" dirty="0"/>
              <a:t>■ </a:t>
            </a:r>
            <a:r>
              <a:rPr lang="en-US" altLang="ko-KR" sz="700" dirty="0"/>
              <a:t>Show Column Statistic</a:t>
            </a:r>
            <a:endParaRPr lang="ko-KR" altLang="en-US" sz="700" dirty="0"/>
          </a:p>
        </p:txBody>
      </p:sp>
      <p:sp>
        <p:nvSpPr>
          <p:cNvPr id="167" name="이등변 삼각형 166">
            <a:extLst>
              <a:ext uri="{FF2B5EF4-FFF2-40B4-BE49-F238E27FC236}">
                <a16:creationId xmlns:a16="http://schemas.microsoft.com/office/drawing/2014/main" id="{604FD530-4810-485A-AE17-5B30569B2E27}"/>
              </a:ext>
            </a:extLst>
          </p:cNvPr>
          <p:cNvSpPr/>
          <p:nvPr/>
        </p:nvSpPr>
        <p:spPr>
          <a:xfrm rot="10800000">
            <a:off x="2350139" y="1460155"/>
            <a:ext cx="46598" cy="45719"/>
          </a:xfrm>
          <a:prstGeom prst="triangl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73AD2AE-CA76-41F5-B8AE-722B1E314193}"/>
              </a:ext>
            </a:extLst>
          </p:cNvPr>
          <p:cNvGrpSpPr/>
          <p:nvPr/>
        </p:nvGrpSpPr>
        <p:grpSpPr>
          <a:xfrm>
            <a:off x="6450486" y="4816531"/>
            <a:ext cx="1281646" cy="185883"/>
            <a:chOff x="1069321" y="1345002"/>
            <a:chExt cx="1281646" cy="185883"/>
          </a:xfrm>
        </p:grpSpPr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D7D8CFE1-7620-40AF-854B-4566F8E4E95E}"/>
                </a:ext>
              </a:extLst>
            </p:cNvPr>
            <p:cNvSpPr/>
            <p:nvPr/>
          </p:nvSpPr>
          <p:spPr>
            <a:xfrm>
              <a:off x="1069321" y="1345002"/>
              <a:ext cx="1281646" cy="18588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Select a column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3" name="이등변 삼각형 112">
              <a:extLst>
                <a:ext uri="{FF2B5EF4-FFF2-40B4-BE49-F238E27FC236}">
                  <a16:creationId xmlns:a16="http://schemas.microsoft.com/office/drawing/2014/main" id="{00482063-0A30-4618-B3D1-6114742124B9}"/>
                </a:ext>
              </a:extLst>
            </p:cNvPr>
            <p:cNvSpPr/>
            <p:nvPr/>
          </p:nvSpPr>
          <p:spPr>
            <a:xfrm rot="10800000">
              <a:off x="2268488" y="1415084"/>
              <a:ext cx="46598" cy="45719"/>
            </a:xfrm>
            <a:prstGeom prst="triangl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114" name="그래픽 113" descr="다운로드 윤곽선">
            <a:extLst>
              <a:ext uri="{FF2B5EF4-FFF2-40B4-BE49-F238E27FC236}">
                <a16:creationId xmlns:a16="http://schemas.microsoft.com/office/drawing/2014/main" id="{8903A032-4D89-4AA5-9597-6E11A5E158E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25804" y="1370367"/>
            <a:ext cx="207009" cy="207009"/>
          </a:xfrm>
          <a:prstGeom prst="rect">
            <a:avLst/>
          </a:prstGeom>
        </p:spPr>
      </p:pic>
      <p:pic>
        <p:nvPicPr>
          <p:cNvPr id="115" name="그래픽 114" descr="다운로드 윤곽선">
            <a:extLst>
              <a:ext uri="{FF2B5EF4-FFF2-40B4-BE49-F238E27FC236}">
                <a16:creationId xmlns:a16="http://schemas.microsoft.com/office/drawing/2014/main" id="{632C6950-B4B7-4CC3-B424-032BC6EEC41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049163" y="1373017"/>
            <a:ext cx="207009" cy="207009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09D03463-F4EE-452E-B82F-005C6DBAFFD4}"/>
              </a:ext>
            </a:extLst>
          </p:cNvPr>
          <p:cNvSpPr txBox="1"/>
          <p:nvPr/>
        </p:nvSpPr>
        <p:spPr>
          <a:xfrm>
            <a:off x="1083962" y="1584090"/>
            <a:ext cx="25384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[1] Batch Engine &gt;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①</a:t>
            </a:r>
            <a:r>
              <a:rPr kumimoji="0" lang="en-US" altLang="ko-KR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ColumnSelectOperator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D4C7A48-D585-412F-8145-CAD20FD333EE}"/>
              </a:ext>
            </a:extLst>
          </p:cNvPr>
          <p:cNvSpPr txBox="1"/>
          <p:nvPr/>
        </p:nvSpPr>
        <p:spPr>
          <a:xfrm>
            <a:off x="4929808" y="1584090"/>
            <a:ext cx="25384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[1] Batch Engine &gt; </a:t>
            </a:r>
            <a:r>
              <a:rPr lang="ko-KR" altLang="en-US" sz="9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②</a:t>
            </a:r>
            <a:r>
              <a:rPr lang="en-US" altLang="ko-KR" sz="9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Pivot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Operator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179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150AEE-FD10-4F81-9ABD-B3503C84DCBB}"/>
              </a:ext>
            </a:extLst>
          </p:cNvPr>
          <p:cNvSpPr/>
          <p:nvPr/>
        </p:nvSpPr>
        <p:spPr>
          <a:xfrm>
            <a:off x="3567296" y="1399839"/>
            <a:ext cx="2833574" cy="51008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38902B-4747-4F26-A735-3DE2C10AC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Property </a:t>
            </a:r>
            <a:r>
              <a:rPr lang="ko-KR" altLang="en-US" dirty="0"/>
              <a:t>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AC5045-4964-44C1-9130-14921CCFA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선택 엔진</a:t>
            </a:r>
            <a:r>
              <a:rPr lang="en-US" altLang="ko-KR" dirty="0"/>
              <a:t>, </a:t>
            </a:r>
            <a:r>
              <a:rPr lang="ko-KR" altLang="en-US" dirty="0"/>
              <a:t>컴포넌트명 및  설명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설명은 </a:t>
            </a:r>
            <a:r>
              <a:rPr lang="en-US" altLang="ko-KR" dirty="0"/>
              <a:t>1</a:t>
            </a:r>
            <a:r>
              <a:rPr lang="ko-KR" altLang="en-US" dirty="0"/>
              <a:t>줄만 표시</a:t>
            </a:r>
            <a:r>
              <a:rPr lang="en-US" altLang="ko-KR" dirty="0"/>
              <a:t>. </a:t>
            </a:r>
            <a:r>
              <a:rPr lang="ko-KR" altLang="en-US" dirty="0"/>
              <a:t>이상인 경우 </a:t>
            </a:r>
            <a:r>
              <a:rPr lang="ko-KR" altLang="en-US" dirty="0" err="1"/>
              <a:t>말줄임표</a:t>
            </a:r>
            <a:r>
              <a:rPr lang="ko-KR" altLang="en-US" dirty="0"/>
              <a:t> 표시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1-1.  </a:t>
            </a:r>
            <a:r>
              <a:rPr lang="ko-KR" altLang="en-US" dirty="0"/>
              <a:t>클릭 시 컴포넌트 상세 설명 페이지 </a:t>
            </a:r>
            <a:r>
              <a:rPr lang="en-US" altLang="ko-KR" dirty="0"/>
              <a:t>(ex. </a:t>
            </a:r>
            <a:r>
              <a:rPr lang="ko-KR" altLang="en-US" dirty="0"/>
              <a:t>도움말</a:t>
            </a:r>
            <a:r>
              <a:rPr lang="en-US" altLang="ko-KR" dirty="0"/>
              <a:t>) </a:t>
            </a:r>
            <a:r>
              <a:rPr lang="ko-KR" altLang="en-US" dirty="0"/>
              <a:t>표시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1-2. </a:t>
            </a:r>
            <a:r>
              <a:rPr lang="ko-KR" altLang="en-US" dirty="0" err="1"/>
              <a:t>설정값</a:t>
            </a:r>
            <a:r>
              <a:rPr lang="ko-KR" altLang="en-US" dirty="0"/>
              <a:t> 추천</a:t>
            </a:r>
            <a:r>
              <a:rPr lang="en-US" altLang="ko-KR" dirty="0"/>
              <a:t>.  </a:t>
            </a:r>
            <a:r>
              <a:rPr lang="ko-KR" altLang="en-US" dirty="0" err="1"/>
              <a:t>추천값이</a:t>
            </a:r>
            <a:r>
              <a:rPr lang="ko-KR" altLang="en-US" dirty="0"/>
              <a:t> 있는 속성에 대한 정보만 출력</a:t>
            </a:r>
            <a:r>
              <a:rPr lang="en-US" altLang="ko-KR" dirty="0"/>
              <a:t>. (</a:t>
            </a:r>
            <a:r>
              <a:rPr lang="ko-KR" altLang="en-US" dirty="0"/>
              <a:t>추후 </a:t>
            </a:r>
            <a:r>
              <a:rPr lang="ko-KR" altLang="en-US" dirty="0" err="1"/>
              <a:t>추천값</a:t>
            </a:r>
            <a:r>
              <a:rPr lang="ko-KR" altLang="en-US" dirty="0"/>
              <a:t> 추출 방식에 따라 내용 변경 가능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 startAt="2"/>
            </a:pPr>
            <a:r>
              <a:rPr lang="ko-KR" altLang="en-US" dirty="0"/>
              <a:t>기존 작성한 </a:t>
            </a:r>
            <a:r>
              <a:rPr lang="en-US" altLang="ko-KR" dirty="0"/>
              <a:t>resource </a:t>
            </a:r>
            <a:r>
              <a:rPr lang="ko-KR" altLang="en-US" dirty="0"/>
              <a:t>매핑 컴포넌트인 경우에만 표시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2-1.  </a:t>
            </a:r>
            <a:r>
              <a:rPr lang="ko-KR" altLang="en-US" dirty="0"/>
              <a:t>선택 작성한 내용 채우기 </a:t>
            </a:r>
            <a:r>
              <a:rPr lang="en-US" altLang="ko-KR" dirty="0"/>
              <a:t>(</a:t>
            </a:r>
            <a:r>
              <a:rPr lang="ko-KR" altLang="en-US" dirty="0"/>
              <a:t>수정 불가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 startAt="3"/>
            </a:pPr>
            <a:r>
              <a:rPr lang="ko-KR" altLang="en-US" dirty="0"/>
              <a:t>작성 내용 초기화</a:t>
            </a:r>
            <a:r>
              <a:rPr lang="en-US" altLang="ko-KR" dirty="0"/>
              <a:t>, </a:t>
            </a:r>
            <a:r>
              <a:rPr lang="ko-KR" altLang="en-US" dirty="0"/>
              <a:t>미리보기 실행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59E170-3F8E-47C5-89EC-DA566FBF8C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02_09_Property </a:t>
            </a:r>
            <a:r>
              <a:rPr lang="ko-KR" altLang="en-US" dirty="0"/>
              <a:t>설정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54DE31-C502-44C1-818F-A99B87B5EB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Property</a:t>
            </a:r>
            <a:r>
              <a:rPr lang="ko-KR" altLang="en-US" dirty="0"/>
              <a:t> 설정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3E47F26-510E-43B2-9141-3ADC32A1E0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</a:t>
            </a:r>
            <a:r>
              <a:rPr lang="ko-KR" altLang="en-US" dirty="0"/>
              <a:t>작업화면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2BE6229-4498-40C9-8E37-B410AE0E4E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BF0B22-FF97-4E7E-99BE-AFBF2917CBF5}"/>
              </a:ext>
            </a:extLst>
          </p:cNvPr>
          <p:cNvSpPr txBox="1"/>
          <p:nvPr/>
        </p:nvSpPr>
        <p:spPr>
          <a:xfrm>
            <a:off x="3567296" y="1603077"/>
            <a:ext cx="23123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/>
              <a:t>[1] External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–</a:t>
            </a:r>
            <a:r>
              <a:rPr lang="ko-KR" altLang="en-US" sz="1100" b="1" dirty="0"/>
              <a:t> </a:t>
            </a:r>
            <a:r>
              <a:rPr lang="en-US" altLang="ko-KR" sz="1100" b="1" dirty="0" err="1"/>
              <a:t>FileBatchReader</a:t>
            </a:r>
            <a:endParaRPr lang="ko-KR" altLang="en-US" sz="11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1919921-9BD9-4502-8B8B-67841F2DAA5F}"/>
              </a:ext>
            </a:extLst>
          </p:cNvPr>
          <p:cNvSpPr/>
          <p:nvPr/>
        </p:nvSpPr>
        <p:spPr>
          <a:xfrm>
            <a:off x="3666216" y="2191282"/>
            <a:ext cx="2652732" cy="279328"/>
          </a:xfrm>
          <a:prstGeom prst="roundRect">
            <a:avLst>
              <a:gd name="adj" fmla="val 10000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2.6.2. </a:t>
            </a:r>
            <a:r>
              <a:rPr lang="en-US" altLang="ko-KR" sz="1000" dirty="0" err="1"/>
              <a:t>TrafficTraining_Dataset</a:t>
            </a:r>
            <a:endParaRPr lang="ko-KR" altLang="en-US" sz="1000" dirty="0"/>
          </a:p>
        </p:txBody>
      </p:sp>
      <p:graphicFrame>
        <p:nvGraphicFramePr>
          <p:cNvPr id="13" name="표 26">
            <a:extLst>
              <a:ext uri="{FF2B5EF4-FFF2-40B4-BE49-F238E27FC236}">
                <a16:creationId xmlns:a16="http://schemas.microsoft.com/office/drawing/2014/main" id="{B25497E4-D4F0-4005-B15B-7EFC48258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022051"/>
              </p:ext>
            </p:extLst>
          </p:nvPr>
        </p:nvGraphicFramePr>
        <p:xfrm>
          <a:off x="3666216" y="3927692"/>
          <a:ext cx="2674644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5935">
                  <a:extLst>
                    <a:ext uri="{9D8B030D-6E8A-4147-A177-3AD203B41FA5}">
                      <a16:colId xmlns:a16="http://schemas.microsoft.com/office/drawing/2014/main" val="912589183"/>
                    </a:ext>
                  </a:extLst>
                </a:gridCol>
                <a:gridCol w="1688709">
                  <a:extLst>
                    <a:ext uri="{9D8B030D-6E8A-4147-A177-3AD203B41FA5}">
                      <a16:colId xmlns:a16="http://schemas.microsoft.com/office/drawing/2014/main" val="180138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filetype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F3300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29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delimiter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58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field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F3300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5665841"/>
                  </a:ext>
                </a:extLst>
              </a:tr>
            </a:tbl>
          </a:graphicData>
        </a:graphic>
      </p:graphicFrame>
      <p:pic>
        <p:nvPicPr>
          <p:cNvPr id="18" name="그래픽 17" descr="재생 단색으로 채워진">
            <a:extLst>
              <a:ext uri="{FF2B5EF4-FFF2-40B4-BE49-F238E27FC236}">
                <a16:creationId xmlns:a16="http://schemas.microsoft.com/office/drawing/2014/main" id="{38DEE1DF-B192-43AC-AD1B-841C01A1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159584" y="2303181"/>
            <a:ext cx="85725" cy="857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1F044E-4CEE-497A-8426-B2DDEB92D009}"/>
              </a:ext>
            </a:extLst>
          </p:cNvPr>
          <p:cNvSpPr txBox="1"/>
          <p:nvPr/>
        </p:nvSpPr>
        <p:spPr>
          <a:xfrm>
            <a:off x="3759136" y="2530932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Detail</a:t>
            </a:r>
            <a:endParaRPr lang="ko-KR" altLang="en-US" sz="1000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7EE40813-D1F2-421A-A333-28017673241A}"/>
              </a:ext>
            </a:extLst>
          </p:cNvPr>
          <p:cNvSpPr/>
          <p:nvPr/>
        </p:nvSpPr>
        <p:spPr>
          <a:xfrm rot="10800000">
            <a:off x="3722176" y="2635469"/>
            <a:ext cx="53034" cy="4571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6">
            <a:extLst>
              <a:ext uri="{FF2B5EF4-FFF2-40B4-BE49-F238E27FC236}">
                <a16:creationId xmlns:a16="http://schemas.microsoft.com/office/drawing/2014/main" id="{B94BBFE3-F89F-4E6A-891A-D3A736C03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201369"/>
              </p:ext>
            </p:extLst>
          </p:nvPr>
        </p:nvGraphicFramePr>
        <p:xfrm>
          <a:off x="3666215" y="2792793"/>
          <a:ext cx="2674644" cy="94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4146">
                  <a:extLst>
                    <a:ext uri="{9D8B030D-6E8A-4147-A177-3AD203B41FA5}">
                      <a16:colId xmlns:a16="http://schemas.microsoft.com/office/drawing/2014/main" val="912589183"/>
                    </a:ext>
                  </a:extLst>
                </a:gridCol>
                <a:gridCol w="1740498">
                  <a:extLst>
                    <a:ext uri="{9D8B030D-6E8A-4147-A177-3AD203B41FA5}">
                      <a16:colId xmlns:a16="http://schemas.microsoft.com/office/drawing/2014/main" val="180138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LSTM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교통 속도 예측 모델 학습코드 입력 데이터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9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Path </a:t>
                      </a:r>
                      <a:r>
                        <a:rPr lang="en-US" altLang="ko-KR" sz="1000" dirty="0">
                          <a:solidFill>
                            <a:srgbClr val="FF3300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1000" dirty="0">
                        <a:solidFill>
                          <a:srgbClr val="FF33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dataset/20200131-093135/traffic_processing.csv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40320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5174441-221A-4363-B070-D9DA2B64F018}"/>
              </a:ext>
            </a:extLst>
          </p:cNvPr>
          <p:cNvSpPr txBox="1"/>
          <p:nvPr/>
        </p:nvSpPr>
        <p:spPr>
          <a:xfrm>
            <a:off x="3567296" y="1814102"/>
            <a:ext cx="18181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FileBatchReader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대한 설명입니다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F414FB-EF5C-41DB-8207-E00D1256352D}"/>
              </a:ext>
            </a:extLst>
          </p:cNvPr>
          <p:cNvSpPr/>
          <p:nvPr/>
        </p:nvSpPr>
        <p:spPr>
          <a:xfrm>
            <a:off x="345584" y="1398864"/>
            <a:ext cx="2833574" cy="51008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6A7A28-34FE-4FD0-A3A2-4D6E9091DB4C}"/>
              </a:ext>
            </a:extLst>
          </p:cNvPr>
          <p:cNvSpPr txBox="1"/>
          <p:nvPr/>
        </p:nvSpPr>
        <p:spPr>
          <a:xfrm>
            <a:off x="345584" y="1602102"/>
            <a:ext cx="23123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/>
              <a:t>[1] External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–</a:t>
            </a:r>
            <a:r>
              <a:rPr lang="ko-KR" altLang="en-US" sz="1100" b="1" dirty="0"/>
              <a:t> </a:t>
            </a:r>
            <a:r>
              <a:rPr lang="en-US" altLang="ko-KR" sz="1100" b="1" dirty="0" err="1"/>
              <a:t>FileBatchReader</a:t>
            </a:r>
            <a:endParaRPr lang="ko-KR" altLang="en-US" sz="1100" b="1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2160D23-7EE2-4259-8A17-1158947E340A}"/>
              </a:ext>
            </a:extLst>
          </p:cNvPr>
          <p:cNvSpPr/>
          <p:nvPr/>
        </p:nvSpPr>
        <p:spPr>
          <a:xfrm>
            <a:off x="444504" y="2190307"/>
            <a:ext cx="2652732" cy="279328"/>
          </a:xfrm>
          <a:prstGeom prst="roundRect">
            <a:avLst>
              <a:gd name="adj" fmla="val 10000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Select a Mapping Resource</a:t>
            </a:r>
            <a:endParaRPr lang="ko-KR" altLang="en-US" sz="1000" dirty="0"/>
          </a:p>
        </p:txBody>
      </p:sp>
      <p:pic>
        <p:nvPicPr>
          <p:cNvPr id="47" name="그래픽 46" descr="재생 단색으로 채워진">
            <a:extLst>
              <a:ext uri="{FF2B5EF4-FFF2-40B4-BE49-F238E27FC236}">
                <a16:creationId xmlns:a16="http://schemas.microsoft.com/office/drawing/2014/main" id="{5D1FBC9E-57A6-4E1B-A7E5-04391A668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937872" y="2302206"/>
            <a:ext cx="85725" cy="8572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DA79E4F-132D-483C-9772-8DBE547DE6CE}"/>
              </a:ext>
            </a:extLst>
          </p:cNvPr>
          <p:cNvSpPr txBox="1"/>
          <p:nvPr/>
        </p:nvSpPr>
        <p:spPr>
          <a:xfrm>
            <a:off x="537424" y="2529957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Detail</a:t>
            </a:r>
            <a:endParaRPr lang="ko-KR" altLang="en-US" sz="1000" dirty="0"/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E085F49F-141C-4465-B352-7474F2BE282B}"/>
              </a:ext>
            </a:extLst>
          </p:cNvPr>
          <p:cNvSpPr/>
          <p:nvPr/>
        </p:nvSpPr>
        <p:spPr>
          <a:xfrm rot="10800000">
            <a:off x="500464" y="2634494"/>
            <a:ext cx="53034" cy="4571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0" name="표 26">
            <a:extLst>
              <a:ext uri="{FF2B5EF4-FFF2-40B4-BE49-F238E27FC236}">
                <a16:creationId xmlns:a16="http://schemas.microsoft.com/office/drawing/2014/main" id="{9EEF42A3-F659-49EC-BB0B-60D0080F7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30379"/>
              </p:ext>
            </p:extLst>
          </p:nvPr>
        </p:nvGraphicFramePr>
        <p:xfrm>
          <a:off x="444503" y="2791818"/>
          <a:ext cx="2674644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4146">
                  <a:extLst>
                    <a:ext uri="{9D8B030D-6E8A-4147-A177-3AD203B41FA5}">
                      <a16:colId xmlns:a16="http://schemas.microsoft.com/office/drawing/2014/main" val="912589183"/>
                    </a:ext>
                  </a:extLst>
                </a:gridCol>
                <a:gridCol w="1740498">
                  <a:extLst>
                    <a:ext uri="{9D8B030D-6E8A-4147-A177-3AD203B41FA5}">
                      <a16:colId xmlns:a16="http://schemas.microsoft.com/office/drawing/2014/main" val="180138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9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Path </a:t>
                      </a:r>
                      <a:r>
                        <a:rPr lang="en-US" altLang="ko-KR" sz="1000" dirty="0">
                          <a:solidFill>
                            <a:srgbClr val="FF3300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1000" dirty="0">
                        <a:solidFill>
                          <a:srgbClr val="FF33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4032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5314873B-C38D-4E9D-8CD4-E0CD180AA345}"/>
              </a:ext>
            </a:extLst>
          </p:cNvPr>
          <p:cNvSpPr txBox="1"/>
          <p:nvPr/>
        </p:nvSpPr>
        <p:spPr>
          <a:xfrm>
            <a:off x="345584" y="1813127"/>
            <a:ext cx="18181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FileBatchReader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대한 설명입니다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31564FD-C9B8-43D9-BB60-4E613F34605C}"/>
              </a:ext>
            </a:extLst>
          </p:cNvPr>
          <p:cNvSpPr txBox="1"/>
          <p:nvPr/>
        </p:nvSpPr>
        <p:spPr>
          <a:xfrm>
            <a:off x="5451359" y="1817579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자세히 보기 </a:t>
            </a:r>
            <a:r>
              <a:rPr lang="en-US" altLang="ko-KR" sz="8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ko-KR" altLang="en-US" sz="800" u="sng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70781F64-9011-4687-A515-D38EE66EF71C}"/>
              </a:ext>
            </a:extLst>
          </p:cNvPr>
          <p:cNvGrpSpPr/>
          <p:nvPr/>
        </p:nvGrpSpPr>
        <p:grpSpPr>
          <a:xfrm>
            <a:off x="2575899" y="6208116"/>
            <a:ext cx="486938" cy="219082"/>
            <a:chOff x="9495261" y="3484951"/>
            <a:chExt cx="486938" cy="219082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A46F2A2-4550-4013-8C26-54CF1C9653FA}"/>
                </a:ext>
              </a:extLst>
            </p:cNvPr>
            <p:cNvSpPr/>
            <p:nvPr/>
          </p:nvSpPr>
          <p:spPr>
            <a:xfrm>
              <a:off x="9495261" y="3484951"/>
              <a:ext cx="486938" cy="2190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101" name="그래픽 100" descr="재생 윤곽선">
              <a:extLst>
                <a:ext uri="{FF2B5EF4-FFF2-40B4-BE49-F238E27FC236}">
                  <a16:creationId xmlns:a16="http://schemas.microsoft.com/office/drawing/2014/main" id="{ECD303EA-ED02-4EAB-8362-AA090AB2B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32726" y="3522047"/>
              <a:ext cx="144891" cy="144891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BDBE1AC-48F3-4FB6-A08D-783FB1D8D4C8}"/>
                </a:ext>
              </a:extLst>
            </p:cNvPr>
            <p:cNvSpPr txBox="1"/>
            <p:nvPr/>
          </p:nvSpPr>
          <p:spPr>
            <a:xfrm>
              <a:off x="9605172" y="3486770"/>
              <a:ext cx="3738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Run</a:t>
              </a:r>
              <a:endParaRPr lang="ko-KR" altLang="en-US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B65FE45-208C-4C00-966F-CFA8D6E4655F}"/>
              </a:ext>
            </a:extLst>
          </p:cNvPr>
          <p:cNvGrpSpPr/>
          <p:nvPr/>
        </p:nvGrpSpPr>
        <p:grpSpPr>
          <a:xfrm>
            <a:off x="2012847" y="6201260"/>
            <a:ext cx="551058" cy="219082"/>
            <a:chOff x="2167350" y="5972985"/>
            <a:chExt cx="551058" cy="219082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9AEFF4B-6B73-4EC3-9BC3-6DD73AC2353F}"/>
                </a:ext>
              </a:extLst>
            </p:cNvPr>
            <p:cNvSpPr/>
            <p:nvPr/>
          </p:nvSpPr>
          <p:spPr>
            <a:xfrm>
              <a:off x="2167350" y="5972985"/>
              <a:ext cx="551057" cy="21908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C9DD4BF-B1BD-49D4-B7FD-74986BCCEF0E}"/>
                </a:ext>
              </a:extLst>
            </p:cNvPr>
            <p:cNvSpPr txBox="1"/>
            <p:nvPr/>
          </p:nvSpPr>
          <p:spPr>
            <a:xfrm>
              <a:off x="2277262" y="5974804"/>
              <a:ext cx="44114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Reset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9" name="그래픽 108" descr="새로 고침 윤곽선">
              <a:extLst>
                <a:ext uri="{FF2B5EF4-FFF2-40B4-BE49-F238E27FC236}">
                  <a16:creationId xmlns:a16="http://schemas.microsoft.com/office/drawing/2014/main" id="{71ECB940-E19F-4BC8-9CFA-46E155549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97238" y="6009623"/>
              <a:ext cx="157068" cy="157068"/>
            </a:xfrm>
            <a:prstGeom prst="rect">
              <a:avLst/>
            </a:prstGeom>
          </p:spPr>
        </p:pic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63594F73-806C-4634-B33D-456BC80093DE}"/>
              </a:ext>
            </a:extLst>
          </p:cNvPr>
          <p:cNvGrpSpPr/>
          <p:nvPr/>
        </p:nvGrpSpPr>
        <p:grpSpPr>
          <a:xfrm>
            <a:off x="5816187" y="6208438"/>
            <a:ext cx="486938" cy="219082"/>
            <a:chOff x="9495261" y="3484951"/>
            <a:chExt cx="486938" cy="219082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FC272F3-B8D4-48B7-9E60-1857C3DA80A6}"/>
                </a:ext>
              </a:extLst>
            </p:cNvPr>
            <p:cNvSpPr/>
            <p:nvPr/>
          </p:nvSpPr>
          <p:spPr>
            <a:xfrm>
              <a:off x="9495261" y="3484951"/>
              <a:ext cx="486938" cy="2190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115" name="그래픽 114" descr="재생 윤곽선">
              <a:extLst>
                <a:ext uri="{FF2B5EF4-FFF2-40B4-BE49-F238E27FC236}">
                  <a16:creationId xmlns:a16="http://schemas.microsoft.com/office/drawing/2014/main" id="{CA7B9022-B1E7-432B-A995-E1427438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32726" y="3522047"/>
              <a:ext cx="144891" cy="144891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29055EA-15A5-4DED-9F9E-CEEFDF0FE2C9}"/>
                </a:ext>
              </a:extLst>
            </p:cNvPr>
            <p:cNvSpPr txBox="1"/>
            <p:nvPr/>
          </p:nvSpPr>
          <p:spPr>
            <a:xfrm>
              <a:off x="9605172" y="3486770"/>
              <a:ext cx="3738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Run</a:t>
              </a:r>
              <a:endParaRPr lang="ko-KR" altLang="en-US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21" name="그래픽 120" descr="배지 물음표 단색으로 채워진">
            <a:extLst>
              <a:ext uri="{FF2B5EF4-FFF2-40B4-BE49-F238E27FC236}">
                <a16:creationId xmlns:a16="http://schemas.microsoft.com/office/drawing/2014/main" id="{E04F4A58-A442-4BD8-A2F7-8DCE5BB22E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8481" y="3987379"/>
            <a:ext cx="148047" cy="148047"/>
          </a:xfrm>
          <a:prstGeom prst="rect">
            <a:avLst/>
          </a:prstGeom>
        </p:spPr>
      </p:pic>
      <p:pic>
        <p:nvPicPr>
          <p:cNvPr id="123" name="그래픽 122" descr="배지 물음표 단색으로 채워진">
            <a:extLst>
              <a:ext uri="{FF2B5EF4-FFF2-40B4-BE49-F238E27FC236}">
                <a16:creationId xmlns:a16="http://schemas.microsoft.com/office/drawing/2014/main" id="{3177A3DE-02A2-485E-902D-BDAFF00638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8481" y="4979972"/>
            <a:ext cx="148047" cy="148047"/>
          </a:xfrm>
          <a:prstGeom prst="rect">
            <a:avLst/>
          </a:prstGeom>
        </p:spPr>
      </p:pic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4D15EC8-CDC1-4097-A11F-98E52483E244}"/>
              </a:ext>
            </a:extLst>
          </p:cNvPr>
          <p:cNvSpPr/>
          <p:nvPr/>
        </p:nvSpPr>
        <p:spPr>
          <a:xfrm>
            <a:off x="1769909" y="1178072"/>
            <a:ext cx="1409249" cy="222792"/>
          </a:xfrm>
          <a:prstGeom prst="rect">
            <a:avLst/>
          </a:prstGeom>
          <a:solidFill>
            <a:schemeClr val="tx2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Properties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DE9B651-2A8F-4289-AE8D-8411D3A3ACA6}"/>
              </a:ext>
            </a:extLst>
          </p:cNvPr>
          <p:cNvSpPr/>
          <p:nvPr/>
        </p:nvSpPr>
        <p:spPr>
          <a:xfrm>
            <a:off x="343101" y="1178072"/>
            <a:ext cx="1409114" cy="222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rgbClr val="222A35"/>
                </a:solidFill>
              </a:rPr>
              <a:t>Engine Detail</a:t>
            </a:r>
            <a:endParaRPr lang="ko-KR" altLang="en-US" sz="700" dirty="0">
              <a:solidFill>
                <a:srgbClr val="222A35"/>
              </a:solidFill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AF0254DA-A14B-454C-ABC0-40C89CDEB6B7}"/>
              </a:ext>
            </a:extLst>
          </p:cNvPr>
          <p:cNvGrpSpPr/>
          <p:nvPr/>
        </p:nvGrpSpPr>
        <p:grpSpPr>
          <a:xfrm>
            <a:off x="4693492" y="3951881"/>
            <a:ext cx="1623545" cy="637142"/>
            <a:chOff x="3372444" y="4982535"/>
            <a:chExt cx="1623545" cy="637142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DF9E962-F911-41C2-80CF-F0DCFF7542BC}"/>
                </a:ext>
              </a:extLst>
            </p:cNvPr>
            <p:cNvSpPr/>
            <p:nvPr/>
          </p:nvSpPr>
          <p:spPr>
            <a:xfrm>
              <a:off x="3372445" y="4982535"/>
              <a:ext cx="1623544" cy="6371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65A98905-FBF1-4195-8E41-D5C9E3C45D74}"/>
                </a:ext>
              </a:extLst>
            </p:cNvPr>
            <p:cNvSpPr/>
            <p:nvPr/>
          </p:nvSpPr>
          <p:spPr>
            <a:xfrm>
              <a:off x="3372444" y="5009661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● </a:t>
              </a:r>
              <a:r>
                <a:rPr lang="en-US" altLang="ko-KR" sz="800" dirty="0">
                  <a:solidFill>
                    <a:schemeClr val="tx1"/>
                  </a:solidFill>
                </a:rPr>
                <a:t>CSV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279E529B-722C-4C01-B47C-8701788D23D1}"/>
                </a:ext>
              </a:extLst>
            </p:cNvPr>
            <p:cNvSpPr/>
            <p:nvPr/>
          </p:nvSpPr>
          <p:spPr>
            <a:xfrm>
              <a:off x="3372444" y="5164039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○ </a:t>
              </a:r>
              <a:r>
                <a:rPr lang="en-US" altLang="ko-KR" sz="800" dirty="0">
                  <a:solidFill>
                    <a:schemeClr val="tx1"/>
                  </a:solidFill>
                </a:rPr>
                <a:t>JSON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4266D6D1-1A7B-4CF0-8838-ABA673830230}"/>
                </a:ext>
              </a:extLst>
            </p:cNvPr>
            <p:cNvSpPr/>
            <p:nvPr/>
          </p:nvSpPr>
          <p:spPr>
            <a:xfrm>
              <a:off x="3372444" y="5318417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○ </a:t>
              </a:r>
              <a:r>
                <a:rPr lang="en-US" altLang="ko-KR" sz="800" dirty="0">
                  <a:solidFill>
                    <a:schemeClr val="tx1"/>
                  </a:solidFill>
                </a:rPr>
                <a:t>TSV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4" name="사각형: 둥근 모서리 133">
              <a:extLst>
                <a:ext uri="{FF2B5EF4-FFF2-40B4-BE49-F238E27FC236}">
                  <a16:creationId xmlns:a16="http://schemas.microsoft.com/office/drawing/2014/main" id="{A1E36943-493D-4998-B14F-2CA1271CEC47}"/>
                </a:ext>
              </a:extLst>
            </p:cNvPr>
            <p:cNvSpPr/>
            <p:nvPr/>
          </p:nvSpPr>
          <p:spPr>
            <a:xfrm>
              <a:off x="3372444" y="5472795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○ </a:t>
              </a:r>
              <a:r>
                <a:rPr lang="en-US" altLang="ko-KR" sz="800" dirty="0">
                  <a:solidFill>
                    <a:schemeClr val="tx1"/>
                  </a:solidFill>
                </a:rPr>
                <a:t>XLSX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D3EF6C6-6FA3-4423-B669-FAB38F57A8C7}"/>
              </a:ext>
            </a:extLst>
          </p:cNvPr>
          <p:cNvSpPr/>
          <p:nvPr/>
        </p:nvSpPr>
        <p:spPr>
          <a:xfrm>
            <a:off x="4991621" y="1173589"/>
            <a:ext cx="1409249" cy="222792"/>
          </a:xfrm>
          <a:prstGeom prst="rect">
            <a:avLst/>
          </a:prstGeom>
          <a:solidFill>
            <a:schemeClr val="tx2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Properties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51AA2D9-B4DA-4540-B259-DDFB1594FDA8}"/>
              </a:ext>
            </a:extLst>
          </p:cNvPr>
          <p:cNvSpPr/>
          <p:nvPr/>
        </p:nvSpPr>
        <p:spPr>
          <a:xfrm>
            <a:off x="3564813" y="1191173"/>
            <a:ext cx="1409114" cy="222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rgbClr val="222A35"/>
                </a:solidFill>
              </a:rPr>
              <a:t>Engine Detail</a:t>
            </a:r>
            <a:endParaRPr lang="ko-KR" altLang="en-US" sz="700" dirty="0">
              <a:solidFill>
                <a:srgbClr val="222A35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F7925BF-A5D6-499B-8585-A51506B6FD91}"/>
              </a:ext>
            </a:extLst>
          </p:cNvPr>
          <p:cNvSpPr/>
          <p:nvPr/>
        </p:nvSpPr>
        <p:spPr>
          <a:xfrm>
            <a:off x="204152" y="169967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EAC9BA-9D45-47AB-8DCE-20CB32F6C7D6}"/>
              </a:ext>
            </a:extLst>
          </p:cNvPr>
          <p:cNvSpPr txBox="1"/>
          <p:nvPr/>
        </p:nvSpPr>
        <p:spPr>
          <a:xfrm>
            <a:off x="2539059" y="1623641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02DEE6-01B2-4910-B821-731DC050717F}"/>
              </a:ext>
            </a:extLst>
          </p:cNvPr>
          <p:cNvSpPr/>
          <p:nvPr/>
        </p:nvSpPr>
        <p:spPr>
          <a:xfrm>
            <a:off x="415723" y="2108603"/>
            <a:ext cx="2725473" cy="1242497"/>
          </a:xfrm>
          <a:prstGeom prst="rect">
            <a:avLst/>
          </a:prstGeom>
          <a:noFill/>
          <a:ln w="28575" cap="flat">
            <a:solidFill>
              <a:schemeClr val="tx1">
                <a:lumMod val="50000"/>
                <a:lumOff val="50000"/>
              </a:schemeClr>
            </a:solidFill>
            <a:prstDash val="sys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B829C4B5-81C5-4439-9740-2250B6066FEA}"/>
              </a:ext>
            </a:extLst>
          </p:cNvPr>
          <p:cNvSpPr/>
          <p:nvPr/>
        </p:nvSpPr>
        <p:spPr>
          <a:xfrm>
            <a:off x="204152" y="214794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803B12EA-5BCD-438C-A436-673EABE8C8BD}"/>
              </a:ext>
            </a:extLst>
          </p:cNvPr>
          <p:cNvSpPr/>
          <p:nvPr/>
        </p:nvSpPr>
        <p:spPr>
          <a:xfrm>
            <a:off x="236591" y="619025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DB3DCB6-A232-4E3D-A32B-24925937851D}"/>
              </a:ext>
            </a:extLst>
          </p:cNvPr>
          <p:cNvSpPr txBox="1"/>
          <p:nvPr/>
        </p:nvSpPr>
        <p:spPr>
          <a:xfrm>
            <a:off x="4195071" y="2530932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71AF7519-F3E2-43ED-9D6E-23858BEDDC00}"/>
              </a:ext>
            </a:extLst>
          </p:cNvPr>
          <p:cNvSpPr/>
          <p:nvPr/>
        </p:nvSpPr>
        <p:spPr>
          <a:xfrm>
            <a:off x="4693492" y="4676453"/>
            <a:ext cx="1623543" cy="199586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A98E098-CB0A-4AE8-824B-BBB0A2CA056D}"/>
              </a:ext>
            </a:extLst>
          </p:cNvPr>
          <p:cNvSpPr/>
          <p:nvPr/>
        </p:nvSpPr>
        <p:spPr>
          <a:xfrm>
            <a:off x="2662082" y="602119"/>
            <a:ext cx="1309647" cy="414039"/>
          </a:xfrm>
          <a:prstGeom prst="roundRect">
            <a:avLst>
              <a:gd name="adj" fmla="val 60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65" name="그래픽 64">
            <a:extLst>
              <a:ext uri="{FF2B5EF4-FFF2-40B4-BE49-F238E27FC236}">
                <a16:creationId xmlns:a16="http://schemas.microsoft.com/office/drawing/2014/main" id="{BC45A424-3638-45DB-8C87-FCCDF59497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11636" y="1868148"/>
            <a:ext cx="105399" cy="105399"/>
          </a:xfrm>
          <a:prstGeom prst="rect">
            <a:avLst/>
          </a:prstGeom>
        </p:spPr>
      </p:pic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6BF5B891-16F6-4C52-A5B7-292BBB4BD2A0}"/>
              </a:ext>
            </a:extLst>
          </p:cNvPr>
          <p:cNvSpPr/>
          <p:nvPr/>
        </p:nvSpPr>
        <p:spPr>
          <a:xfrm>
            <a:off x="3237295" y="3321274"/>
            <a:ext cx="321117" cy="630607"/>
          </a:xfrm>
          <a:prstGeom prst="rightArrow">
            <a:avLst>
              <a:gd name="adj1" fmla="val 50000"/>
              <a:gd name="adj2" fmla="val 42997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7116EDE-1245-4BF3-9970-9D4B4609C9BA}"/>
              </a:ext>
            </a:extLst>
          </p:cNvPr>
          <p:cNvGrpSpPr/>
          <p:nvPr/>
        </p:nvGrpSpPr>
        <p:grpSpPr>
          <a:xfrm>
            <a:off x="5212658" y="6208121"/>
            <a:ext cx="551058" cy="219082"/>
            <a:chOff x="2167350" y="5972985"/>
            <a:chExt cx="551058" cy="219082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54F0B46-B7B3-4E05-B6D8-C2A0D067D294}"/>
                </a:ext>
              </a:extLst>
            </p:cNvPr>
            <p:cNvSpPr/>
            <p:nvPr/>
          </p:nvSpPr>
          <p:spPr>
            <a:xfrm>
              <a:off x="2167350" y="5972985"/>
              <a:ext cx="551057" cy="21908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B4C8572-0AD3-476A-9A90-7B699F09AB26}"/>
                </a:ext>
              </a:extLst>
            </p:cNvPr>
            <p:cNvSpPr txBox="1"/>
            <p:nvPr/>
          </p:nvSpPr>
          <p:spPr>
            <a:xfrm>
              <a:off x="2277262" y="5974804"/>
              <a:ext cx="44114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Reset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7" name="그래픽 66" descr="새로 고침 윤곽선">
              <a:extLst>
                <a:ext uri="{FF2B5EF4-FFF2-40B4-BE49-F238E27FC236}">
                  <a16:creationId xmlns:a16="http://schemas.microsoft.com/office/drawing/2014/main" id="{2487FB02-A8B8-423C-B142-083A46B6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97238" y="6009623"/>
              <a:ext cx="157068" cy="157068"/>
            </a:xfrm>
            <a:prstGeom prst="rect">
              <a:avLst/>
            </a:prstGeom>
          </p:spPr>
        </p:pic>
      </p:grp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78984992-AA90-471C-BE3A-E669F1DFE97C}"/>
              </a:ext>
            </a:extLst>
          </p:cNvPr>
          <p:cNvSpPr/>
          <p:nvPr/>
        </p:nvSpPr>
        <p:spPr>
          <a:xfrm>
            <a:off x="4693492" y="4952577"/>
            <a:ext cx="1623543" cy="199586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70" name="그래픽 69">
            <a:extLst>
              <a:ext uri="{FF2B5EF4-FFF2-40B4-BE49-F238E27FC236}">
                <a16:creationId xmlns:a16="http://schemas.microsoft.com/office/drawing/2014/main" id="{EEA06BAD-CE30-4F2A-92E0-94F7C08266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6330" y="467371"/>
            <a:ext cx="105399" cy="1053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B7CA48-269B-40DE-8001-FC3004AD516E}"/>
              </a:ext>
            </a:extLst>
          </p:cNvPr>
          <p:cNvSpPr txBox="1"/>
          <p:nvPr/>
        </p:nvSpPr>
        <p:spPr>
          <a:xfrm>
            <a:off x="2613364" y="625590"/>
            <a:ext cx="1406475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indent="-90488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Filetype        csv	(90%)</a:t>
            </a:r>
          </a:p>
          <a:p>
            <a:pPr marL="90488" indent="-90488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Delimiter      ,	(90%)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CE21EF5-6AE1-48B8-B760-B2BD42DADAA4}"/>
              </a:ext>
            </a:extLst>
          </p:cNvPr>
          <p:cNvSpPr txBox="1"/>
          <p:nvPr/>
        </p:nvSpPr>
        <p:spPr>
          <a:xfrm>
            <a:off x="2279256" y="1777546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자세히 보기 </a:t>
            </a:r>
            <a:r>
              <a:rPr lang="en-US" altLang="ko-KR" sz="8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ko-KR" altLang="en-US" sz="800" u="sng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A8B18436-3B2A-49A3-890F-03CDB63C27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9533" y="1828115"/>
            <a:ext cx="105399" cy="10539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E0F04E2-E495-403A-A82A-0CB6A645CCEA}"/>
              </a:ext>
            </a:extLst>
          </p:cNvPr>
          <p:cNvSpPr txBox="1"/>
          <p:nvPr/>
        </p:nvSpPr>
        <p:spPr>
          <a:xfrm>
            <a:off x="3919029" y="413007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6067D4C-AEB9-49B0-9708-C8FF3A2B6C26}"/>
              </a:ext>
            </a:extLst>
          </p:cNvPr>
          <p:cNvCxnSpPr>
            <a:cxnSpLocks/>
            <a:stCxn id="74" idx="3"/>
            <a:endCxn id="16" idx="2"/>
          </p:cNvCxnSpPr>
          <p:nvPr/>
        </p:nvCxnSpPr>
        <p:spPr>
          <a:xfrm flipV="1">
            <a:off x="3144932" y="1002616"/>
            <a:ext cx="171670" cy="8781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28010F9-091A-4499-84E9-C03DC856D7CB}"/>
              </a:ext>
            </a:extLst>
          </p:cNvPr>
          <p:cNvSpPr/>
          <p:nvPr/>
        </p:nvSpPr>
        <p:spPr>
          <a:xfrm>
            <a:off x="6897209" y="1401452"/>
            <a:ext cx="2833574" cy="51008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51E1214-7518-4B0A-8DCE-554D15955D65}"/>
              </a:ext>
            </a:extLst>
          </p:cNvPr>
          <p:cNvSpPr txBox="1"/>
          <p:nvPr/>
        </p:nvSpPr>
        <p:spPr>
          <a:xfrm>
            <a:off x="6897209" y="1604690"/>
            <a:ext cx="23123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/>
              <a:t>[1] External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–</a:t>
            </a:r>
            <a:r>
              <a:rPr lang="ko-KR" altLang="en-US" sz="1100" b="1" dirty="0"/>
              <a:t> </a:t>
            </a:r>
            <a:r>
              <a:rPr lang="en-US" altLang="ko-KR" sz="1100" b="1" dirty="0" err="1"/>
              <a:t>FileBatchReader</a:t>
            </a:r>
            <a:endParaRPr lang="ko-KR" altLang="en-US" sz="11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6A0C79-EB7B-46CA-904E-008307FB9CE5}"/>
              </a:ext>
            </a:extLst>
          </p:cNvPr>
          <p:cNvSpPr txBox="1"/>
          <p:nvPr/>
        </p:nvSpPr>
        <p:spPr>
          <a:xfrm>
            <a:off x="6897209" y="1815715"/>
            <a:ext cx="18181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FileBatchReader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대한 설명입니다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480DBBE-99C2-4565-8156-5FB4D7EA63D1}"/>
              </a:ext>
            </a:extLst>
          </p:cNvPr>
          <p:cNvSpPr txBox="1"/>
          <p:nvPr/>
        </p:nvSpPr>
        <p:spPr>
          <a:xfrm>
            <a:off x="8781272" y="1819192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자세히 보기 </a:t>
            </a:r>
            <a:r>
              <a:rPr lang="en-US" altLang="ko-KR" sz="8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ko-KR" altLang="en-US" sz="800" u="sng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68E9F45-EFF2-4877-8C06-55F491FD87C4}"/>
              </a:ext>
            </a:extLst>
          </p:cNvPr>
          <p:cNvSpPr/>
          <p:nvPr/>
        </p:nvSpPr>
        <p:spPr>
          <a:xfrm>
            <a:off x="8321534" y="1175202"/>
            <a:ext cx="1409249" cy="222792"/>
          </a:xfrm>
          <a:prstGeom prst="rect">
            <a:avLst/>
          </a:prstGeom>
          <a:solidFill>
            <a:schemeClr val="tx2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Properties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4C8FBBF-2DC3-4849-8F76-2A73E368B273}"/>
              </a:ext>
            </a:extLst>
          </p:cNvPr>
          <p:cNvSpPr/>
          <p:nvPr/>
        </p:nvSpPr>
        <p:spPr>
          <a:xfrm>
            <a:off x="6894726" y="1192786"/>
            <a:ext cx="1409114" cy="222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rgbClr val="222A35"/>
                </a:solidFill>
              </a:rPr>
              <a:t>Engine Detail</a:t>
            </a:r>
            <a:endParaRPr lang="ko-KR" altLang="en-US" sz="700" dirty="0">
              <a:solidFill>
                <a:srgbClr val="222A35"/>
              </a:solidFill>
            </a:endParaRPr>
          </a:p>
        </p:txBody>
      </p:sp>
      <p:pic>
        <p:nvPicPr>
          <p:cNvPr id="82" name="그래픽 81">
            <a:extLst>
              <a:ext uri="{FF2B5EF4-FFF2-40B4-BE49-F238E27FC236}">
                <a16:creationId xmlns:a16="http://schemas.microsoft.com/office/drawing/2014/main" id="{111DF493-603C-4AB8-8505-F259307D66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1549" y="1869761"/>
            <a:ext cx="105399" cy="105399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C1DE5725-138F-447D-BCA2-C71082A2DFA9}"/>
              </a:ext>
            </a:extLst>
          </p:cNvPr>
          <p:cNvGrpSpPr/>
          <p:nvPr/>
        </p:nvGrpSpPr>
        <p:grpSpPr>
          <a:xfrm>
            <a:off x="9160010" y="6208116"/>
            <a:ext cx="486938" cy="219082"/>
            <a:chOff x="9495261" y="3484951"/>
            <a:chExt cx="486938" cy="219082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46F91EA-C662-4F90-A978-1BA52F5E1405}"/>
                </a:ext>
              </a:extLst>
            </p:cNvPr>
            <p:cNvSpPr/>
            <p:nvPr/>
          </p:nvSpPr>
          <p:spPr>
            <a:xfrm>
              <a:off x="9495261" y="3484951"/>
              <a:ext cx="486938" cy="2190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86" name="그래픽 85" descr="재생 윤곽선">
              <a:extLst>
                <a:ext uri="{FF2B5EF4-FFF2-40B4-BE49-F238E27FC236}">
                  <a16:creationId xmlns:a16="http://schemas.microsoft.com/office/drawing/2014/main" id="{A1D1F711-AEBB-4057-8544-B500AFD3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32726" y="3522047"/>
              <a:ext cx="144891" cy="144891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21E0864-0321-4A2A-80E5-85356AC1C2E3}"/>
                </a:ext>
              </a:extLst>
            </p:cNvPr>
            <p:cNvSpPr txBox="1"/>
            <p:nvPr/>
          </p:nvSpPr>
          <p:spPr>
            <a:xfrm>
              <a:off x="9605172" y="3486770"/>
              <a:ext cx="3738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Run</a:t>
              </a:r>
              <a:endParaRPr lang="ko-KR" altLang="en-US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7123B43F-0BE3-48A0-9EE8-CF246A647270}"/>
              </a:ext>
            </a:extLst>
          </p:cNvPr>
          <p:cNvGrpSpPr/>
          <p:nvPr/>
        </p:nvGrpSpPr>
        <p:grpSpPr>
          <a:xfrm>
            <a:off x="8556481" y="6207799"/>
            <a:ext cx="551058" cy="219082"/>
            <a:chOff x="2167350" y="5972985"/>
            <a:chExt cx="551058" cy="219082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2844B9A-D043-4F3A-AFE9-D2BCAABC3D4A}"/>
                </a:ext>
              </a:extLst>
            </p:cNvPr>
            <p:cNvSpPr/>
            <p:nvPr/>
          </p:nvSpPr>
          <p:spPr>
            <a:xfrm>
              <a:off x="2167350" y="5972985"/>
              <a:ext cx="551057" cy="21908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9EA3142-1FE6-4EA5-BCB1-5CD3B3B1F389}"/>
                </a:ext>
              </a:extLst>
            </p:cNvPr>
            <p:cNvSpPr txBox="1"/>
            <p:nvPr/>
          </p:nvSpPr>
          <p:spPr>
            <a:xfrm>
              <a:off x="2277262" y="5974804"/>
              <a:ext cx="44114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Reset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97" name="그래픽 96" descr="새로 고침 윤곽선">
              <a:extLst>
                <a:ext uri="{FF2B5EF4-FFF2-40B4-BE49-F238E27FC236}">
                  <a16:creationId xmlns:a16="http://schemas.microsoft.com/office/drawing/2014/main" id="{7C43D10E-D576-4FED-B77B-0B02DB1CE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97238" y="6009623"/>
              <a:ext cx="157068" cy="157068"/>
            </a:xfrm>
            <a:prstGeom prst="rect">
              <a:avLst/>
            </a:prstGeom>
          </p:spPr>
        </p:pic>
      </p:grpSp>
      <p:graphicFrame>
        <p:nvGraphicFramePr>
          <p:cNvPr id="98" name="표 26">
            <a:extLst>
              <a:ext uri="{FF2B5EF4-FFF2-40B4-BE49-F238E27FC236}">
                <a16:creationId xmlns:a16="http://schemas.microsoft.com/office/drawing/2014/main" id="{C38E0CED-B3B4-495D-BA36-24FBF19E2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022051"/>
              </p:ext>
            </p:extLst>
          </p:nvPr>
        </p:nvGraphicFramePr>
        <p:xfrm>
          <a:off x="6966518" y="2201947"/>
          <a:ext cx="2674644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5935">
                  <a:extLst>
                    <a:ext uri="{9D8B030D-6E8A-4147-A177-3AD203B41FA5}">
                      <a16:colId xmlns:a16="http://schemas.microsoft.com/office/drawing/2014/main" val="912589183"/>
                    </a:ext>
                  </a:extLst>
                </a:gridCol>
                <a:gridCol w="1688709">
                  <a:extLst>
                    <a:ext uri="{9D8B030D-6E8A-4147-A177-3AD203B41FA5}">
                      <a16:colId xmlns:a16="http://schemas.microsoft.com/office/drawing/2014/main" val="180138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filetype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F3300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29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delimiter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58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field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FF3300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10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5665841"/>
                  </a:ext>
                </a:extLst>
              </a:tr>
            </a:tbl>
          </a:graphicData>
        </a:graphic>
      </p:graphicFrame>
      <p:pic>
        <p:nvPicPr>
          <p:cNvPr id="103" name="그래픽 102" descr="배지 물음표 단색으로 채워진">
            <a:extLst>
              <a:ext uri="{FF2B5EF4-FFF2-40B4-BE49-F238E27FC236}">
                <a16:creationId xmlns:a16="http://schemas.microsoft.com/office/drawing/2014/main" id="{88092DAC-D654-4355-A66C-1D48A9FA53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78783" y="2261634"/>
            <a:ext cx="148047" cy="148047"/>
          </a:xfrm>
          <a:prstGeom prst="rect">
            <a:avLst/>
          </a:prstGeom>
        </p:spPr>
      </p:pic>
      <p:pic>
        <p:nvPicPr>
          <p:cNvPr id="104" name="그래픽 103" descr="배지 물음표 단색으로 채워진">
            <a:extLst>
              <a:ext uri="{FF2B5EF4-FFF2-40B4-BE49-F238E27FC236}">
                <a16:creationId xmlns:a16="http://schemas.microsoft.com/office/drawing/2014/main" id="{5D2AC1AB-5A3C-4E8F-960A-2F6190C55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78783" y="3254227"/>
            <a:ext cx="148047" cy="148047"/>
          </a:xfrm>
          <a:prstGeom prst="rect">
            <a:avLst/>
          </a:prstGeom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077FD66D-3420-4D0B-96E3-54164A902015}"/>
              </a:ext>
            </a:extLst>
          </p:cNvPr>
          <p:cNvGrpSpPr/>
          <p:nvPr/>
        </p:nvGrpSpPr>
        <p:grpSpPr>
          <a:xfrm>
            <a:off x="7993794" y="2226136"/>
            <a:ext cx="1623545" cy="637142"/>
            <a:chOff x="3372444" y="4982535"/>
            <a:chExt cx="1623545" cy="637142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01E1F13-FA01-4602-8096-6FEA6F971EDE}"/>
                </a:ext>
              </a:extLst>
            </p:cNvPr>
            <p:cNvSpPr/>
            <p:nvPr/>
          </p:nvSpPr>
          <p:spPr>
            <a:xfrm>
              <a:off x="3372445" y="4982535"/>
              <a:ext cx="1623544" cy="6371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3A9C6786-906C-4729-8DC4-8244D47045E9}"/>
                </a:ext>
              </a:extLst>
            </p:cNvPr>
            <p:cNvSpPr/>
            <p:nvPr/>
          </p:nvSpPr>
          <p:spPr>
            <a:xfrm>
              <a:off x="3372444" y="5009661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● </a:t>
              </a:r>
              <a:r>
                <a:rPr lang="en-US" altLang="ko-KR" sz="800" dirty="0">
                  <a:solidFill>
                    <a:schemeClr val="tx1"/>
                  </a:solidFill>
                </a:rPr>
                <a:t>CSV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EB3107CF-ECBF-4674-BAF0-19AD7AF7FD1B}"/>
                </a:ext>
              </a:extLst>
            </p:cNvPr>
            <p:cNvSpPr/>
            <p:nvPr/>
          </p:nvSpPr>
          <p:spPr>
            <a:xfrm>
              <a:off x="3372444" y="5164039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○ </a:t>
              </a:r>
              <a:r>
                <a:rPr lang="en-US" altLang="ko-KR" sz="800" dirty="0">
                  <a:solidFill>
                    <a:schemeClr val="tx1"/>
                  </a:solidFill>
                </a:rPr>
                <a:t>JSON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7FC20FB6-8047-4C0E-B7D5-CB64672F6E29}"/>
                </a:ext>
              </a:extLst>
            </p:cNvPr>
            <p:cNvSpPr/>
            <p:nvPr/>
          </p:nvSpPr>
          <p:spPr>
            <a:xfrm>
              <a:off x="3372444" y="5318417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○ </a:t>
              </a:r>
              <a:r>
                <a:rPr lang="en-US" altLang="ko-KR" sz="800" dirty="0">
                  <a:solidFill>
                    <a:schemeClr val="tx1"/>
                  </a:solidFill>
                </a:rPr>
                <a:t>TSV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2DBB3354-D0D6-4014-8812-6F27CAC0B34A}"/>
                </a:ext>
              </a:extLst>
            </p:cNvPr>
            <p:cNvSpPr/>
            <p:nvPr/>
          </p:nvSpPr>
          <p:spPr>
            <a:xfrm>
              <a:off x="3372444" y="5472795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○ </a:t>
              </a:r>
              <a:r>
                <a:rPr lang="en-US" altLang="ko-KR" sz="800" dirty="0">
                  <a:solidFill>
                    <a:schemeClr val="tx1"/>
                  </a:solidFill>
                </a:rPr>
                <a:t>XLSX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9CF18ACD-D82F-409B-821E-68D1D77EE829}"/>
              </a:ext>
            </a:extLst>
          </p:cNvPr>
          <p:cNvSpPr/>
          <p:nvPr/>
        </p:nvSpPr>
        <p:spPr>
          <a:xfrm>
            <a:off x="7993794" y="2950708"/>
            <a:ext cx="1623543" cy="199586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3480E639-2497-46C2-855B-80F5FDF1C9B0}"/>
              </a:ext>
            </a:extLst>
          </p:cNvPr>
          <p:cNvSpPr/>
          <p:nvPr/>
        </p:nvSpPr>
        <p:spPr>
          <a:xfrm>
            <a:off x="7993794" y="3226832"/>
            <a:ext cx="1623543" cy="199586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6828AB-F7AC-4268-83F5-4EFF7BB6B68F}"/>
              </a:ext>
            </a:extLst>
          </p:cNvPr>
          <p:cNvSpPr txBox="1"/>
          <p:nvPr/>
        </p:nvSpPr>
        <p:spPr>
          <a:xfrm>
            <a:off x="8073649" y="6558683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>
                <a:latin typeface="나눔고딕" panose="020D0604000000000000" pitchFamily="50" charset="-127"/>
                <a:ea typeface="나눔고딕" panose="020D0604000000000000" pitchFamily="50" charset="-127"/>
              </a:rPr>
              <a:t>그 외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4FEB9E2-2B8D-4807-A144-96134D72A11C}"/>
              </a:ext>
            </a:extLst>
          </p:cNvPr>
          <p:cNvSpPr txBox="1"/>
          <p:nvPr/>
        </p:nvSpPr>
        <p:spPr>
          <a:xfrm>
            <a:off x="1819652" y="6558683"/>
            <a:ext cx="31838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Resource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매핑이 가능한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Component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Property 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1089169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2CCDBCE3-C253-4046-B4C7-CF4DC6DD71A2}"/>
              </a:ext>
            </a:extLst>
          </p:cNvPr>
          <p:cNvSpPr/>
          <p:nvPr/>
        </p:nvSpPr>
        <p:spPr>
          <a:xfrm>
            <a:off x="3691663" y="2163412"/>
            <a:ext cx="1248353" cy="403992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7A3C7C-6513-4BCE-877E-3CC617426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Property </a:t>
            </a:r>
            <a:r>
              <a:rPr lang="ko-KR" altLang="en-US"/>
              <a:t>유형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E67BA-6D46-4BCD-A73A-E811A95484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단일 컬럼 선택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1-1. </a:t>
            </a:r>
            <a:r>
              <a:rPr lang="ko-KR" altLang="en-US" dirty="0"/>
              <a:t>컬럼</a:t>
            </a:r>
            <a:r>
              <a:rPr lang="en-US" altLang="ko-KR" dirty="0"/>
              <a:t> </a:t>
            </a:r>
            <a:r>
              <a:rPr lang="ko-KR" altLang="en-US" dirty="0"/>
              <a:t>유형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>
              <a:buAutoNum type="arabicPeriod" startAt="2"/>
            </a:pPr>
            <a:r>
              <a:rPr lang="en-US" altLang="ko-KR" dirty="0"/>
              <a:t>tag </a:t>
            </a:r>
            <a:r>
              <a:rPr lang="ko-KR" altLang="en-US" dirty="0"/>
              <a:t>작성 유형</a:t>
            </a:r>
            <a:endParaRPr lang="en-US" altLang="ko-KR" dirty="0"/>
          </a:p>
          <a:p>
            <a:pPr>
              <a:buAutoNum type="arabicPeriod" startAt="2"/>
            </a:pPr>
            <a:r>
              <a:rPr lang="ko-KR" altLang="en-US" dirty="0"/>
              <a:t>검사 버튼 클릭 시 유효성 </a:t>
            </a:r>
            <a:r>
              <a:rPr lang="ko-KR" altLang="en-US" dirty="0" err="1"/>
              <a:t>검ㄴ사</a:t>
            </a:r>
            <a:r>
              <a:rPr lang="ko-KR" altLang="en-US" dirty="0"/>
              <a:t> 실행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3-1. option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성공</a:t>
            </a:r>
            <a:r>
              <a:rPr lang="en-US" altLang="ko-KR" dirty="0"/>
              <a:t>, </a:t>
            </a:r>
            <a:r>
              <a:rPr lang="ko-KR" altLang="en-US" dirty="0"/>
              <a:t>실패</a:t>
            </a:r>
            <a:r>
              <a:rPr lang="en-US" altLang="ko-KR" dirty="0"/>
              <a:t>, </a:t>
            </a:r>
            <a:r>
              <a:rPr lang="ko-KR" altLang="en-US" dirty="0" err="1"/>
              <a:t>연결중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3-2. </a:t>
            </a:r>
            <a:r>
              <a:rPr lang="ko-KR" altLang="en-US" dirty="0"/>
              <a:t>검사가 완료된 시점의 시간 표시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형식 </a:t>
            </a:r>
            <a:r>
              <a:rPr lang="en-US" altLang="ko-KR" dirty="0"/>
              <a:t>: </a:t>
            </a:r>
            <a:r>
              <a:rPr lang="en-US" altLang="ko-KR" dirty="0" err="1"/>
              <a:t>yyyy</a:t>
            </a:r>
            <a:r>
              <a:rPr lang="en-US" altLang="ko-KR" dirty="0"/>
              <a:t>/mm/dd</a:t>
            </a:r>
            <a:r>
              <a:rPr lang="ko-KR" altLang="en-US" dirty="0"/>
              <a:t> </a:t>
            </a:r>
            <a:r>
              <a:rPr lang="en-US" altLang="ko-KR" dirty="0" err="1"/>
              <a:t>hh:mm:ss</a:t>
            </a:r>
            <a:endParaRPr lang="en-US" altLang="ko-KR" dirty="0"/>
          </a:p>
          <a:p>
            <a:pPr marL="87313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ACE990-18EF-49D9-8F66-1123E1C548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02_09_Property </a:t>
            </a:r>
            <a:r>
              <a:rPr lang="ko-KR" altLang="en-US" dirty="0"/>
              <a:t>설정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866C78-EE80-4F1C-8567-5994186233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Property </a:t>
            </a:r>
            <a:r>
              <a:rPr lang="ko-KR" altLang="en-US" dirty="0"/>
              <a:t>유형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D8AE59D-4F96-43FB-87F7-57A15973C2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</a:t>
            </a:r>
            <a:r>
              <a:rPr lang="ko-KR" altLang="en-US" dirty="0"/>
              <a:t>작업화면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4A0585B-8D30-4BD5-B3E0-C39AFDE41A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57FA9B-B9FB-415C-94CF-4D60AF9799ED}"/>
              </a:ext>
            </a:extLst>
          </p:cNvPr>
          <p:cNvSpPr txBox="1"/>
          <p:nvPr/>
        </p:nvSpPr>
        <p:spPr>
          <a:xfrm>
            <a:off x="3084371" y="5170485"/>
            <a:ext cx="641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 All</a:t>
            </a:r>
            <a:endParaRPr lang="ko-KR" altLang="en-US" sz="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A6636D-74E5-4924-B2A2-922FF33C09D4}"/>
              </a:ext>
            </a:extLst>
          </p:cNvPr>
          <p:cNvSpPr/>
          <p:nvPr/>
        </p:nvSpPr>
        <p:spPr>
          <a:xfrm>
            <a:off x="2144167" y="4815297"/>
            <a:ext cx="1490601" cy="397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CACF2-CC5F-41BE-A827-07DBBFC28F80}"/>
              </a:ext>
            </a:extLst>
          </p:cNvPr>
          <p:cNvSpPr txBox="1"/>
          <p:nvPr/>
        </p:nvSpPr>
        <p:spPr>
          <a:xfrm>
            <a:off x="493609" y="848295"/>
            <a:ext cx="11496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단일 컬럼 선택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EC4A4F-06F8-4AB0-AEBE-A2E3141602B7}"/>
              </a:ext>
            </a:extLst>
          </p:cNvPr>
          <p:cNvSpPr txBox="1"/>
          <p:nvPr/>
        </p:nvSpPr>
        <p:spPr>
          <a:xfrm>
            <a:off x="493609" y="2171036"/>
            <a:ext cx="114967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다중 컬럼 선택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(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 시 바로 적용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5852DF-2FE5-4CEE-9D0A-31300BCA4121}"/>
              </a:ext>
            </a:extLst>
          </p:cNvPr>
          <p:cNvSpPr txBox="1"/>
          <p:nvPr/>
        </p:nvSpPr>
        <p:spPr>
          <a:xfrm>
            <a:off x="493609" y="4168484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inputbox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조건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 필요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3DACE6-4B72-4219-A6AC-3E041A5B0D65}"/>
              </a:ext>
            </a:extLst>
          </p:cNvPr>
          <p:cNvSpPr txBox="1"/>
          <p:nvPr/>
        </p:nvSpPr>
        <p:spPr>
          <a:xfrm>
            <a:off x="493609" y="481529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다중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input box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2DFF071F-FA97-470F-8AD4-C309D891569B}"/>
              </a:ext>
            </a:extLst>
          </p:cNvPr>
          <p:cNvSpPr/>
          <p:nvPr/>
        </p:nvSpPr>
        <p:spPr>
          <a:xfrm>
            <a:off x="2194015" y="4240954"/>
            <a:ext cx="1227538" cy="123097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bIns="36000" rtlCol="0" anchor="ctr"/>
          <a:lstStyle/>
          <a:p>
            <a:r>
              <a:rPr lang="en-US" altLang="ko-KR" sz="800" dirty="0" err="1">
                <a:solidFill>
                  <a:schemeClr val="tx1"/>
                </a:solidFill>
              </a:rPr>
              <a:t>xxxxx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52B2FAA-CF5F-40D2-B3CC-A8045EE0CEB9}"/>
              </a:ext>
            </a:extLst>
          </p:cNvPr>
          <p:cNvSpPr txBox="1"/>
          <p:nvPr/>
        </p:nvSpPr>
        <p:spPr>
          <a:xfrm>
            <a:off x="2110826" y="4343509"/>
            <a:ext cx="7393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description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2CB8A05-C4DF-40EB-A8FB-8587E8589E61}"/>
              </a:ext>
            </a:extLst>
          </p:cNvPr>
          <p:cNvSpPr txBox="1"/>
          <p:nvPr/>
        </p:nvSpPr>
        <p:spPr>
          <a:xfrm>
            <a:off x="493609" y="3670551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selectbox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DA61236-3BAD-44FC-9C09-D1D33994B7D1}"/>
              </a:ext>
            </a:extLst>
          </p:cNvPr>
          <p:cNvGrpSpPr/>
          <p:nvPr/>
        </p:nvGrpSpPr>
        <p:grpSpPr>
          <a:xfrm>
            <a:off x="2194015" y="3727016"/>
            <a:ext cx="1227538" cy="123097"/>
            <a:chOff x="2194015" y="2453953"/>
            <a:chExt cx="1227538" cy="123097"/>
          </a:xfrm>
        </p:grpSpPr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C9BB8767-1260-4C5C-A320-FBD993D7C625}"/>
                </a:ext>
              </a:extLst>
            </p:cNvPr>
            <p:cNvSpPr/>
            <p:nvPr/>
          </p:nvSpPr>
          <p:spPr>
            <a:xfrm>
              <a:off x="2194015" y="2453953"/>
              <a:ext cx="1227538" cy="123097"/>
            </a:xfrm>
            <a:prstGeom prst="roundRect">
              <a:avLst>
                <a:gd name="adj" fmla="val 6250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101" name="그래픽 100" descr="재생 단색으로 채워진">
              <a:extLst>
                <a:ext uri="{FF2B5EF4-FFF2-40B4-BE49-F238E27FC236}">
                  <a16:creationId xmlns:a16="http://schemas.microsoft.com/office/drawing/2014/main" id="{F6E836D4-A2CE-43CF-8F79-C7B29A200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336189" y="2489492"/>
              <a:ext cx="60432" cy="60432"/>
            </a:xfrm>
            <a:prstGeom prst="rect">
              <a:avLst/>
            </a:prstGeom>
          </p:spPr>
        </p:pic>
      </p:grp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2B0B8657-E005-4903-9839-7A5031B1BCB8}"/>
              </a:ext>
            </a:extLst>
          </p:cNvPr>
          <p:cNvSpPr/>
          <p:nvPr/>
        </p:nvSpPr>
        <p:spPr>
          <a:xfrm>
            <a:off x="3667771" y="870592"/>
            <a:ext cx="1227538" cy="195233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36000" bIns="36000" rtlCol="0" anchor="ctr"/>
          <a:lstStyle/>
          <a:p>
            <a:pPr algn="l"/>
            <a:r>
              <a:rPr lang="en-US" altLang="ko-KR" sz="800" dirty="0">
                <a:solidFill>
                  <a:schemeClr val="tx1"/>
                </a:solidFill>
              </a:rPr>
              <a:t>age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843ED5AE-F530-4676-9DD7-917208AD4DC8}"/>
              </a:ext>
            </a:extLst>
          </p:cNvPr>
          <p:cNvSpPr/>
          <p:nvPr/>
        </p:nvSpPr>
        <p:spPr>
          <a:xfrm>
            <a:off x="2133988" y="2388978"/>
            <a:ext cx="1248353" cy="1135863"/>
          </a:xfrm>
          <a:prstGeom prst="roundRect">
            <a:avLst>
              <a:gd name="adj" fmla="val 7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bIns="36000" rtlCol="0" anchor="ctr"/>
          <a:lstStyle/>
          <a:p>
            <a:r>
              <a:rPr lang="en-US" altLang="ko-KR" sz="800" dirty="0">
                <a:solidFill>
                  <a:schemeClr val="tx1"/>
                </a:solidFill>
              </a:rPr>
              <a:t>z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5111AFB3-DA1B-46BB-ACDD-4C2113432A1E}"/>
              </a:ext>
            </a:extLst>
          </p:cNvPr>
          <p:cNvSpPr/>
          <p:nvPr/>
        </p:nvSpPr>
        <p:spPr>
          <a:xfrm>
            <a:off x="2156288" y="2436883"/>
            <a:ext cx="1213220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Search Column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AFEA38DF-DC68-462A-952B-F530BF863ABA}"/>
              </a:ext>
            </a:extLst>
          </p:cNvPr>
          <p:cNvGrpSpPr/>
          <p:nvPr/>
        </p:nvGrpSpPr>
        <p:grpSpPr>
          <a:xfrm>
            <a:off x="3181993" y="2461374"/>
            <a:ext cx="161164" cy="161164"/>
            <a:chOff x="6647789" y="3759978"/>
            <a:chExt cx="180368" cy="180368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DB7FCF1E-94A3-4C98-9345-87C305373161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164" name="그래픽 163" descr="돋보기 윤곽선">
              <a:extLst>
                <a:ext uri="{FF2B5EF4-FFF2-40B4-BE49-F238E27FC236}">
                  <a16:creationId xmlns:a16="http://schemas.microsoft.com/office/drawing/2014/main" id="{40EE25D6-8BE4-4E9E-B933-2BA633ABD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374F73AE-A29A-4A10-8A93-7DC25DD17E1A}"/>
              </a:ext>
            </a:extLst>
          </p:cNvPr>
          <p:cNvGrpSpPr/>
          <p:nvPr/>
        </p:nvGrpSpPr>
        <p:grpSpPr>
          <a:xfrm>
            <a:off x="2156288" y="2675681"/>
            <a:ext cx="1213220" cy="834952"/>
            <a:chOff x="3372444" y="4784725"/>
            <a:chExt cx="1490602" cy="834952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4ED3CBEC-FAB6-40DA-BE23-870D63CBC2F7}"/>
                </a:ext>
              </a:extLst>
            </p:cNvPr>
            <p:cNvSpPr/>
            <p:nvPr/>
          </p:nvSpPr>
          <p:spPr>
            <a:xfrm>
              <a:off x="3372445" y="4784725"/>
              <a:ext cx="1490601" cy="8349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78F39FC1-4AED-4AF9-B1A7-1AD20B499051}"/>
                </a:ext>
              </a:extLst>
            </p:cNvPr>
            <p:cNvSpPr/>
            <p:nvPr/>
          </p:nvSpPr>
          <p:spPr>
            <a:xfrm>
              <a:off x="3372444" y="5009661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   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76" name="사각형: 둥근 모서리 175">
              <a:extLst>
                <a:ext uri="{FF2B5EF4-FFF2-40B4-BE49-F238E27FC236}">
                  <a16:creationId xmlns:a16="http://schemas.microsoft.com/office/drawing/2014/main" id="{14073BB3-06A1-4964-AA9F-83A77FB1C660}"/>
                </a:ext>
              </a:extLst>
            </p:cNvPr>
            <p:cNvSpPr/>
            <p:nvPr/>
          </p:nvSpPr>
          <p:spPr>
            <a:xfrm>
              <a:off x="3372444" y="4826264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전체 선택</a:t>
              </a:r>
            </a:p>
          </p:txBody>
        </p: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DF51DF2-92D0-4A1B-96F0-70D30815E559}"/>
                </a:ext>
              </a:extLst>
            </p:cNvPr>
            <p:cNvCxnSpPr/>
            <p:nvPr/>
          </p:nvCxnSpPr>
          <p:spPr>
            <a:xfrm>
              <a:off x="3427666" y="4986822"/>
              <a:ext cx="138577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6AF7AB53-8D18-4F16-AFCE-720681045B27}"/>
                </a:ext>
              </a:extLst>
            </p:cNvPr>
            <p:cNvSpPr/>
            <p:nvPr/>
          </p:nvSpPr>
          <p:spPr>
            <a:xfrm>
              <a:off x="3372444" y="5164039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   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1BA62962-E5B2-4D66-B380-1D2FE0FAD1A8}"/>
                </a:ext>
              </a:extLst>
            </p:cNvPr>
            <p:cNvSpPr/>
            <p:nvPr/>
          </p:nvSpPr>
          <p:spPr>
            <a:xfrm>
              <a:off x="3372444" y="5318417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   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14B761F0-6CDE-422D-A654-1EE2CA720753}"/>
                </a:ext>
              </a:extLst>
            </p:cNvPr>
            <p:cNvSpPr/>
            <p:nvPr/>
          </p:nvSpPr>
          <p:spPr>
            <a:xfrm>
              <a:off x="3372444" y="5472795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   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1" name="사각형: 둥근 모서리 180">
            <a:extLst>
              <a:ext uri="{FF2B5EF4-FFF2-40B4-BE49-F238E27FC236}">
                <a16:creationId xmlns:a16="http://schemas.microsoft.com/office/drawing/2014/main" id="{472519AD-3F08-4048-9E7A-43CE96DB94B4}"/>
              </a:ext>
            </a:extLst>
          </p:cNvPr>
          <p:cNvSpPr/>
          <p:nvPr/>
        </p:nvSpPr>
        <p:spPr>
          <a:xfrm>
            <a:off x="2136822" y="1090295"/>
            <a:ext cx="1248353" cy="923636"/>
          </a:xfrm>
          <a:prstGeom prst="roundRect">
            <a:avLst>
              <a:gd name="adj" fmla="val 622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bIns="36000" rtlCol="0" anchor="ctr"/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8D5ED5CE-46AE-4065-98C7-0D0BDA796AE2}"/>
              </a:ext>
            </a:extLst>
          </p:cNvPr>
          <p:cNvSpPr/>
          <p:nvPr/>
        </p:nvSpPr>
        <p:spPr>
          <a:xfrm>
            <a:off x="2159122" y="1116054"/>
            <a:ext cx="1213220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Search Column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A4442592-FB1B-49C6-9D4A-AFC101514EFD}"/>
              </a:ext>
            </a:extLst>
          </p:cNvPr>
          <p:cNvGrpSpPr/>
          <p:nvPr/>
        </p:nvGrpSpPr>
        <p:grpSpPr>
          <a:xfrm>
            <a:off x="3184827" y="1140545"/>
            <a:ext cx="161164" cy="161164"/>
            <a:chOff x="6647789" y="3759978"/>
            <a:chExt cx="180368" cy="180368"/>
          </a:xfrm>
        </p:grpSpPr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C416B69A-B5D3-4C61-A9E9-792640619C9A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185" name="그래픽 184" descr="돋보기 윤곽선">
              <a:extLst>
                <a:ext uri="{FF2B5EF4-FFF2-40B4-BE49-F238E27FC236}">
                  <a16:creationId xmlns:a16="http://schemas.microsoft.com/office/drawing/2014/main" id="{73B137F9-EF9E-4B0E-80C8-3AA75FF71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126F19E1-F95D-44FC-A3B1-2365864CF41F}"/>
              </a:ext>
            </a:extLst>
          </p:cNvPr>
          <p:cNvGrpSpPr/>
          <p:nvPr/>
        </p:nvGrpSpPr>
        <p:grpSpPr>
          <a:xfrm>
            <a:off x="2156408" y="1351618"/>
            <a:ext cx="1213220" cy="637142"/>
            <a:chOff x="3372444" y="4982535"/>
            <a:chExt cx="1490602" cy="637142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919E2785-AD77-4649-ADB8-7123E62258A2}"/>
                </a:ext>
              </a:extLst>
            </p:cNvPr>
            <p:cNvSpPr/>
            <p:nvPr/>
          </p:nvSpPr>
          <p:spPr>
            <a:xfrm>
              <a:off x="3372445" y="4982535"/>
              <a:ext cx="1490601" cy="6371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6" name="사각형: 둥근 모서리 195">
              <a:extLst>
                <a:ext uri="{FF2B5EF4-FFF2-40B4-BE49-F238E27FC236}">
                  <a16:creationId xmlns:a16="http://schemas.microsoft.com/office/drawing/2014/main" id="{D683B4E2-B442-4A0C-B470-6C5BE99E3180}"/>
                </a:ext>
              </a:extLst>
            </p:cNvPr>
            <p:cNvSpPr/>
            <p:nvPr/>
          </p:nvSpPr>
          <p:spPr>
            <a:xfrm>
              <a:off x="3372444" y="5009661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○    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97" name="사각형: 둥근 모서리 196">
              <a:extLst>
                <a:ext uri="{FF2B5EF4-FFF2-40B4-BE49-F238E27FC236}">
                  <a16:creationId xmlns:a16="http://schemas.microsoft.com/office/drawing/2014/main" id="{65BE34CC-2224-4540-9827-014F5FDEB295}"/>
                </a:ext>
              </a:extLst>
            </p:cNvPr>
            <p:cNvSpPr/>
            <p:nvPr/>
          </p:nvSpPr>
          <p:spPr>
            <a:xfrm>
              <a:off x="3372444" y="5164039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○    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98" name="사각형: 둥근 모서리 197">
              <a:extLst>
                <a:ext uri="{FF2B5EF4-FFF2-40B4-BE49-F238E27FC236}">
                  <a16:creationId xmlns:a16="http://schemas.microsoft.com/office/drawing/2014/main" id="{83C5B2D6-2E1F-4138-BF5B-CBF1F3653D01}"/>
                </a:ext>
              </a:extLst>
            </p:cNvPr>
            <p:cNvSpPr/>
            <p:nvPr/>
          </p:nvSpPr>
          <p:spPr>
            <a:xfrm>
              <a:off x="3372444" y="5318417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○    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D6610AFD-98DC-4217-AD43-CB6EAE7AB1D1}"/>
                </a:ext>
              </a:extLst>
            </p:cNvPr>
            <p:cNvSpPr/>
            <p:nvPr/>
          </p:nvSpPr>
          <p:spPr>
            <a:xfrm>
              <a:off x="3372444" y="5472795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○    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3809AFF-99A1-4B3B-802D-394BBFC13D55}"/>
              </a:ext>
            </a:extLst>
          </p:cNvPr>
          <p:cNvGrpSpPr/>
          <p:nvPr/>
        </p:nvGrpSpPr>
        <p:grpSpPr>
          <a:xfrm>
            <a:off x="2199916" y="4872637"/>
            <a:ext cx="478631" cy="123095"/>
            <a:chOff x="3786188" y="4091469"/>
            <a:chExt cx="478631" cy="123095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63DC794-559F-41BA-A4E1-E5E0F5AA29EB}"/>
                </a:ext>
              </a:extLst>
            </p:cNvPr>
            <p:cNvSpPr/>
            <p:nvPr/>
          </p:nvSpPr>
          <p:spPr>
            <a:xfrm>
              <a:off x="3786188" y="4091469"/>
              <a:ext cx="478631" cy="123095"/>
            </a:xfrm>
            <a:prstGeom prst="roundRect">
              <a:avLst>
                <a:gd name="adj" fmla="val 2605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800" dirty="0" err="1"/>
                <a:t>aaaaa</a:t>
              </a:r>
              <a:endParaRPr lang="ko-KR" altLang="en-US" sz="800" dirty="0"/>
            </a:p>
          </p:txBody>
        </p:sp>
        <p:pic>
          <p:nvPicPr>
            <p:cNvPr id="70" name="그래픽 69" descr="닫기 윤곽선">
              <a:extLst>
                <a:ext uri="{FF2B5EF4-FFF2-40B4-BE49-F238E27FC236}">
                  <a16:creationId xmlns:a16="http://schemas.microsoft.com/office/drawing/2014/main" id="{F43D562D-62F9-4985-B5D8-453B05F64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70633" y="4111875"/>
              <a:ext cx="82281" cy="82281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6D1C6BB-A7F5-48CE-91D4-966602F5BB6A}"/>
              </a:ext>
            </a:extLst>
          </p:cNvPr>
          <p:cNvGrpSpPr/>
          <p:nvPr/>
        </p:nvGrpSpPr>
        <p:grpSpPr>
          <a:xfrm>
            <a:off x="2723429" y="4872637"/>
            <a:ext cx="478631" cy="123095"/>
            <a:chOff x="3786188" y="4091469"/>
            <a:chExt cx="478631" cy="123095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0C31E78E-6065-4B9B-8683-6641E071909E}"/>
                </a:ext>
              </a:extLst>
            </p:cNvPr>
            <p:cNvSpPr/>
            <p:nvPr/>
          </p:nvSpPr>
          <p:spPr>
            <a:xfrm>
              <a:off x="3786188" y="4091469"/>
              <a:ext cx="478631" cy="123095"/>
            </a:xfrm>
            <a:prstGeom prst="roundRect">
              <a:avLst>
                <a:gd name="adj" fmla="val 2605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800" dirty="0" err="1"/>
                <a:t>bbbbb</a:t>
              </a:r>
              <a:endParaRPr lang="ko-KR" altLang="en-US" sz="800" dirty="0"/>
            </a:p>
          </p:txBody>
        </p:sp>
        <p:pic>
          <p:nvPicPr>
            <p:cNvPr id="74" name="그래픽 73" descr="닫기 윤곽선">
              <a:extLst>
                <a:ext uri="{FF2B5EF4-FFF2-40B4-BE49-F238E27FC236}">
                  <a16:creationId xmlns:a16="http://schemas.microsoft.com/office/drawing/2014/main" id="{BFC58916-E78A-4B9C-875C-1B25ED438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70633" y="4111875"/>
              <a:ext cx="82281" cy="82281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1A15D2C-5366-4392-A7DA-80DCC19FFDA8}"/>
              </a:ext>
            </a:extLst>
          </p:cNvPr>
          <p:cNvGrpSpPr/>
          <p:nvPr/>
        </p:nvGrpSpPr>
        <p:grpSpPr>
          <a:xfrm>
            <a:off x="3257096" y="4872637"/>
            <a:ext cx="298417" cy="123095"/>
            <a:chOff x="3966402" y="4091469"/>
            <a:chExt cx="298417" cy="123095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E1BA273C-0EDE-45D0-B9C0-308D3FF602DA}"/>
                </a:ext>
              </a:extLst>
            </p:cNvPr>
            <p:cNvSpPr/>
            <p:nvPr/>
          </p:nvSpPr>
          <p:spPr>
            <a:xfrm>
              <a:off x="3966402" y="4091469"/>
              <a:ext cx="298417" cy="123095"/>
            </a:xfrm>
            <a:prstGeom prst="roundRect">
              <a:avLst>
                <a:gd name="adj" fmla="val 2605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800" dirty="0"/>
                <a:t>ccc</a:t>
              </a:r>
              <a:endParaRPr lang="ko-KR" altLang="en-US" sz="800" dirty="0"/>
            </a:p>
          </p:txBody>
        </p:sp>
        <p:pic>
          <p:nvPicPr>
            <p:cNvPr id="77" name="그래픽 76" descr="닫기 윤곽선">
              <a:extLst>
                <a:ext uri="{FF2B5EF4-FFF2-40B4-BE49-F238E27FC236}">
                  <a16:creationId xmlns:a16="http://schemas.microsoft.com/office/drawing/2014/main" id="{B5D285DB-A434-479F-A913-327C020F8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70633" y="4111875"/>
              <a:ext cx="82281" cy="82281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E9FE214-9C03-4350-92C9-0DBD49F195F8}"/>
              </a:ext>
            </a:extLst>
          </p:cNvPr>
          <p:cNvGrpSpPr/>
          <p:nvPr/>
        </p:nvGrpSpPr>
        <p:grpSpPr>
          <a:xfrm>
            <a:off x="3642370" y="2196692"/>
            <a:ext cx="716382" cy="143727"/>
            <a:chOff x="3691664" y="2218128"/>
            <a:chExt cx="716382" cy="143727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C6AA8E1-D0F9-46F7-BEBF-0D3F246BB87B}"/>
                </a:ext>
              </a:extLst>
            </p:cNvPr>
            <p:cNvSpPr/>
            <p:nvPr/>
          </p:nvSpPr>
          <p:spPr>
            <a:xfrm>
              <a:off x="3691664" y="2218128"/>
              <a:ext cx="716382" cy="143727"/>
            </a:xfrm>
            <a:prstGeom prst="rect">
              <a:avLst/>
            </a:prstGeom>
            <a:noFill/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52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800" dirty="0"/>
                <a:t>age, </a:t>
              </a:r>
              <a:endParaRPr lang="ko-KR" altLang="en-US" sz="800" dirty="0"/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83B443A0-C46F-4D50-A8DF-C766CD614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10630" y="2245471"/>
              <a:ext cx="110591" cy="110591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614C176-8F75-40D3-83C9-07000E3E8BF9}"/>
              </a:ext>
            </a:extLst>
          </p:cNvPr>
          <p:cNvGrpSpPr/>
          <p:nvPr/>
        </p:nvGrpSpPr>
        <p:grpSpPr>
          <a:xfrm>
            <a:off x="3651162" y="2375290"/>
            <a:ext cx="716382" cy="143727"/>
            <a:chOff x="3691664" y="2594006"/>
            <a:chExt cx="716382" cy="143727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19B4DD4-392F-44AC-A981-121161E4DC62}"/>
                </a:ext>
              </a:extLst>
            </p:cNvPr>
            <p:cNvSpPr/>
            <p:nvPr/>
          </p:nvSpPr>
          <p:spPr>
            <a:xfrm>
              <a:off x="3691664" y="2594006"/>
              <a:ext cx="716382" cy="143727"/>
            </a:xfrm>
            <a:prstGeom prst="rect">
              <a:avLst/>
            </a:prstGeom>
            <a:noFill/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52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800" dirty="0"/>
                <a:t>name</a:t>
              </a:r>
              <a:endParaRPr lang="ko-KR" altLang="en-US" sz="800" dirty="0"/>
            </a:p>
          </p:txBody>
        </p:sp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EA3D16C8-D194-441D-A014-536ECB716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00771" y="2619204"/>
              <a:ext cx="110592" cy="110592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3904D75-E3EC-4E54-84A5-75661DDB01B9}"/>
              </a:ext>
            </a:extLst>
          </p:cNvPr>
          <p:cNvGrpSpPr/>
          <p:nvPr/>
        </p:nvGrpSpPr>
        <p:grpSpPr>
          <a:xfrm>
            <a:off x="4038882" y="2196691"/>
            <a:ext cx="754467" cy="143727"/>
            <a:chOff x="3691663" y="2406467"/>
            <a:chExt cx="754467" cy="143727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CCE97E94-DB6A-48AE-BFC7-F73AF2E38243}"/>
                </a:ext>
              </a:extLst>
            </p:cNvPr>
            <p:cNvSpPr/>
            <p:nvPr/>
          </p:nvSpPr>
          <p:spPr>
            <a:xfrm>
              <a:off x="3691663" y="2406467"/>
              <a:ext cx="754467" cy="143727"/>
            </a:xfrm>
            <a:prstGeom prst="rect">
              <a:avLst/>
            </a:prstGeom>
            <a:noFill/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52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800" dirty="0"/>
                <a:t>Address,</a:t>
              </a:r>
              <a:endParaRPr lang="ko-KR" altLang="en-US" sz="800" dirty="0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7235D28C-2746-4574-8C92-72A61E970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14765" y="2443905"/>
              <a:ext cx="76989" cy="76989"/>
            </a:xfrm>
            <a:prstGeom prst="rect">
              <a:avLst/>
            </a:prstGeom>
          </p:spPr>
        </p:pic>
      </p:grpSp>
      <p:pic>
        <p:nvPicPr>
          <p:cNvPr id="78" name="그래픽 77">
            <a:extLst>
              <a:ext uri="{FF2B5EF4-FFF2-40B4-BE49-F238E27FC236}">
                <a16:creationId xmlns:a16="http://schemas.microsoft.com/office/drawing/2014/main" id="{71116A0F-3074-4284-9B9E-D6F6390791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5068" y="912913"/>
            <a:ext cx="110591" cy="110591"/>
          </a:xfrm>
          <a:prstGeom prst="rect">
            <a:avLst/>
          </a:prstGeom>
        </p:spPr>
      </p:pic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F02C47FB-0DBE-4C58-AC2D-EFF05CEE01BE}"/>
              </a:ext>
            </a:extLst>
          </p:cNvPr>
          <p:cNvGrpSpPr/>
          <p:nvPr/>
        </p:nvGrpSpPr>
        <p:grpSpPr>
          <a:xfrm>
            <a:off x="2198298" y="5040448"/>
            <a:ext cx="427203" cy="123095"/>
            <a:chOff x="3837616" y="4091469"/>
            <a:chExt cx="427203" cy="123095"/>
          </a:xfrm>
        </p:grpSpPr>
        <p:sp>
          <p:nvSpPr>
            <p:cNvPr id="144" name="사각형: 둥근 모서리 143">
              <a:extLst>
                <a:ext uri="{FF2B5EF4-FFF2-40B4-BE49-F238E27FC236}">
                  <a16:creationId xmlns:a16="http://schemas.microsoft.com/office/drawing/2014/main" id="{A4BC3104-DA13-41B1-A6AC-5A35DB20B1A3}"/>
                </a:ext>
              </a:extLst>
            </p:cNvPr>
            <p:cNvSpPr/>
            <p:nvPr/>
          </p:nvSpPr>
          <p:spPr>
            <a:xfrm>
              <a:off x="3837616" y="4091469"/>
              <a:ext cx="427203" cy="123095"/>
            </a:xfrm>
            <a:prstGeom prst="roundRect">
              <a:avLst>
                <a:gd name="adj" fmla="val 2605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800" dirty="0" err="1"/>
                <a:t>dddd</a:t>
              </a:r>
              <a:endParaRPr lang="ko-KR" altLang="en-US" sz="800" dirty="0"/>
            </a:p>
          </p:txBody>
        </p:sp>
        <p:pic>
          <p:nvPicPr>
            <p:cNvPr id="145" name="그래픽 144" descr="닫기 윤곽선">
              <a:extLst>
                <a:ext uri="{FF2B5EF4-FFF2-40B4-BE49-F238E27FC236}">
                  <a16:creationId xmlns:a16="http://schemas.microsoft.com/office/drawing/2014/main" id="{51256BDC-7345-4F3B-B39D-1A40733DF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70633" y="4111875"/>
              <a:ext cx="82281" cy="82281"/>
            </a:xfrm>
            <a:prstGeom prst="rect">
              <a:avLst/>
            </a:prstGeom>
          </p:spPr>
        </p:pic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BF7C3931-2590-4898-A9B0-BAE9441467DB}"/>
              </a:ext>
            </a:extLst>
          </p:cNvPr>
          <p:cNvGrpSpPr/>
          <p:nvPr/>
        </p:nvGrpSpPr>
        <p:grpSpPr>
          <a:xfrm>
            <a:off x="2680272" y="5040448"/>
            <a:ext cx="679903" cy="123095"/>
            <a:chOff x="3637962" y="4091469"/>
            <a:chExt cx="626857" cy="123095"/>
          </a:xfrm>
        </p:grpSpPr>
        <p:sp>
          <p:nvSpPr>
            <p:cNvPr id="147" name="사각형: 둥근 모서리 146">
              <a:extLst>
                <a:ext uri="{FF2B5EF4-FFF2-40B4-BE49-F238E27FC236}">
                  <a16:creationId xmlns:a16="http://schemas.microsoft.com/office/drawing/2014/main" id="{75512C8E-5970-4118-B8EB-9E92D87216B8}"/>
                </a:ext>
              </a:extLst>
            </p:cNvPr>
            <p:cNvSpPr/>
            <p:nvPr/>
          </p:nvSpPr>
          <p:spPr>
            <a:xfrm>
              <a:off x="3637962" y="4091469"/>
              <a:ext cx="626857" cy="123095"/>
            </a:xfrm>
            <a:prstGeom prst="roundRect">
              <a:avLst>
                <a:gd name="adj" fmla="val 2605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800" dirty="0" err="1"/>
                <a:t>eeeeeeeee</a:t>
              </a:r>
              <a:endParaRPr lang="ko-KR" altLang="en-US" sz="800" dirty="0"/>
            </a:p>
          </p:txBody>
        </p:sp>
        <p:pic>
          <p:nvPicPr>
            <p:cNvPr id="148" name="그래픽 147" descr="닫기 윤곽선">
              <a:extLst>
                <a:ext uri="{FF2B5EF4-FFF2-40B4-BE49-F238E27FC236}">
                  <a16:creationId xmlns:a16="http://schemas.microsoft.com/office/drawing/2014/main" id="{708E4901-FEBE-4E4E-9611-6FA39B4A1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70633" y="4111875"/>
              <a:ext cx="82281" cy="82281"/>
            </a:xfrm>
            <a:prstGeom prst="rect">
              <a:avLst/>
            </a:prstGeom>
          </p:spPr>
        </p:pic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18C8EFBA-28E3-4F32-AA9B-D8A5B3753141}"/>
              </a:ext>
            </a:extLst>
          </p:cNvPr>
          <p:cNvSpPr txBox="1"/>
          <p:nvPr/>
        </p:nvSpPr>
        <p:spPr>
          <a:xfrm>
            <a:off x="5507032" y="1666079"/>
            <a:ext cx="9172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checkbox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E1FAD12-6B74-485E-92B6-648EF2466990}"/>
              </a:ext>
            </a:extLst>
          </p:cNvPr>
          <p:cNvSpPr txBox="1"/>
          <p:nvPr/>
        </p:nvSpPr>
        <p:spPr>
          <a:xfrm>
            <a:off x="5507032" y="2710037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다중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checkbox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5E988DA9-30B8-4A87-986D-C377F041529E}"/>
              </a:ext>
            </a:extLst>
          </p:cNvPr>
          <p:cNvGrpSpPr/>
          <p:nvPr/>
        </p:nvGrpSpPr>
        <p:grpSpPr>
          <a:xfrm>
            <a:off x="6947941" y="2710037"/>
            <a:ext cx="1490602" cy="834952"/>
            <a:chOff x="3372444" y="4784725"/>
            <a:chExt cx="1490602" cy="834952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927AEED7-BCF5-446C-8CD3-C1703B6B69EE}"/>
                </a:ext>
              </a:extLst>
            </p:cNvPr>
            <p:cNvSpPr/>
            <p:nvPr/>
          </p:nvSpPr>
          <p:spPr>
            <a:xfrm>
              <a:off x="3372445" y="4784725"/>
              <a:ext cx="1490601" cy="8349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5B6BB77C-0852-4B20-8980-32755215A579}"/>
                </a:ext>
              </a:extLst>
            </p:cNvPr>
            <p:cNvSpPr/>
            <p:nvPr/>
          </p:nvSpPr>
          <p:spPr>
            <a:xfrm>
              <a:off x="3372444" y="5009661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D9D287D2-352F-4A8E-BC96-B72733A603F5}"/>
                </a:ext>
              </a:extLst>
            </p:cNvPr>
            <p:cNvSpPr/>
            <p:nvPr/>
          </p:nvSpPr>
          <p:spPr>
            <a:xfrm>
              <a:off x="3372444" y="4826264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</a:t>
              </a:r>
              <a:r>
                <a:rPr lang="en-US" altLang="ko-KR" sz="800" dirty="0">
                  <a:solidFill>
                    <a:schemeClr val="tx1"/>
                  </a:solidFill>
                </a:rPr>
                <a:t>Select All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AE4D759D-8A60-4764-B4FD-F966BD3A83A7}"/>
                </a:ext>
              </a:extLst>
            </p:cNvPr>
            <p:cNvCxnSpPr/>
            <p:nvPr/>
          </p:nvCxnSpPr>
          <p:spPr>
            <a:xfrm>
              <a:off x="3427666" y="4986822"/>
              <a:ext cx="138577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사각형: 둥근 모서리 158">
              <a:extLst>
                <a:ext uri="{FF2B5EF4-FFF2-40B4-BE49-F238E27FC236}">
                  <a16:creationId xmlns:a16="http://schemas.microsoft.com/office/drawing/2014/main" id="{91630620-73DD-450E-A62B-7AC31B3779F2}"/>
                </a:ext>
              </a:extLst>
            </p:cNvPr>
            <p:cNvSpPr/>
            <p:nvPr/>
          </p:nvSpPr>
          <p:spPr>
            <a:xfrm>
              <a:off x="3372444" y="5164039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65" name="사각형: 둥근 모서리 164">
              <a:extLst>
                <a:ext uri="{FF2B5EF4-FFF2-40B4-BE49-F238E27FC236}">
                  <a16:creationId xmlns:a16="http://schemas.microsoft.com/office/drawing/2014/main" id="{5BB507B6-D2E6-4D29-AF62-03D17FF21659}"/>
                </a:ext>
              </a:extLst>
            </p:cNvPr>
            <p:cNvSpPr/>
            <p:nvPr/>
          </p:nvSpPr>
          <p:spPr>
            <a:xfrm>
              <a:off x="3372444" y="5318417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251FD0E8-41E8-409B-9F9F-5D8168AEECE0}"/>
                </a:ext>
              </a:extLst>
            </p:cNvPr>
            <p:cNvSpPr/>
            <p:nvPr/>
          </p:nvSpPr>
          <p:spPr>
            <a:xfrm>
              <a:off x="3372444" y="5472795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F1862D7-4DBA-4647-A99C-F0FF977A97D7}"/>
              </a:ext>
            </a:extLst>
          </p:cNvPr>
          <p:cNvGrpSpPr/>
          <p:nvPr/>
        </p:nvGrpSpPr>
        <p:grpSpPr>
          <a:xfrm>
            <a:off x="6947941" y="3605289"/>
            <a:ext cx="1490602" cy="834952"/>
            <a:chOff x="3372444" y="4784725"/>
            <a:chExt cx="1490602" cy="834952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39F5E8CD-0115-47D6-9F9D-47391B80DE23}"/>
                </a:ext>
              </a:extLst>
            </p:cNvPr>
            <p:cNvSpPr/>
            <p:nvPr/>
          </p:nvSpPr>
          <p:spPr>
            <a:xfrm>
              <a:off x="3372445" y="4784725"/>
              <a:ext cx="1490601" cy="8349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1C03CC96-1A44-4F7F-9A7C-C0E9958EB604}"/>
                </a:ext>
              </a:extLst>
            </p:cNvPr>
            <p:cNvSpPr/>
            <p:nvPr/>
          </p:nvSpPr>
          <p:spPr>
            <a:xfrm>
              <a:off x="3372444" y="5009661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671D0962-0456-41B4-9D0B-DADA997A4A68}"/>
                </a:ext>
              </a:extLst>
            </p:cNvPr>
            <p:cNvSpPr/>
            <p:nvPr/>
          </p:nvSpPr>
          <p:spPr>
            <a:xfrm>
              <a:off x="3372444" y="4826264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</a:t>
              </a:r>
              <a:r>
                <a:rPr lang="en-US" altLang="ko-KR" sz="800" dirty="0">
                  <a:solidFill>
                    <a:schemeClr val="tx1"/>
                  </a:solidFill>
                </a:rPr>
                <a:t>Select All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B3F4A7F7-315D-47B5-93A2-A6A65F2C1EA8}"/>
                </a:ext>
              </a:extLst>
            </p:cNvPr>
            <p:cNvCxnSpPr/>
            <p:nvPr/>
          </p:nvCxnSpPr>
          <p:spPr>
            <a:xfrm>
              <a:off x="3427666" y="4986822"/>
              <a:ext cx="138577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B0F2E8B5-6B99-4F08-9C57-9455448ED0F0}"/>
                </a:ext>
              </a:extLst>
            </p:cNvPr>
            <p:cNvSpPr/>
            <p:nvPr/>
          </p:nvSpPr>
          <p:spPr>
            <a:xfrm>
              <a:off x="3372444" y="5164039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6" name="사각형: 둥근 모서리 185">
              <a:extLst>
                <a:ext uri="{FF2B5EF4-FFF2-40B4-BE49-F238E27FC236}">
                  <a16:creationId xmlns:a16="http://schemas.microsoft.com/office/drawing/2014/main" id="{2CE1B18C-964B-401B-B121-96DF8BCE5509}"/>
                </a:ext>
              </a:extLst>
            </p:cNvPr>
            <p:cNvSpPr/>
            <p:nvPr/>
          </p:nvSpPr>
          <p:spPr>
            <a:xfrm>
              <a:off x="3372444" y="5318417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7" name="사각형: 둥근 모서리 186">
              <a:extLst>
                <a:ext uri="{FF2B5EF4-FFF2-40B4-BE49-F238E27FC236}">
                  <a16:creationId xmlns:a16="http://schemas.microsoft.com/office/drawing/2014/main" id="{452304A0-70A7-4960-89D2-7DE0F8B12519}"/>
                </a:ext>
              </a:extLst>
            </p:cNvPr>
            <p:cNvSpPr/>
            <p:nvPr/>
          </p:nvSpPr>
          <p:spPr>
            <a:xfrm>
              <a:off x="3372444" y="5472795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AF7C87D1-02AD-4F5A-B362-58A95D2095B9}"/>
              </a:ext>
            </a:extLst>
          </p:cNvPr>
          <p:cNvGrpSpPr/>
          <p:nvPr/>
        </p:nvGrpSpPr>
        <p:grpSpPr>
          <a:xfrm>
            <a:off x="6947941" y="1666079"/>
            <a:ext cx="1490602" cy="834952"/>
            <a:chOff x="3372444" y="4784725"/>
            <a:chExt cx="1490602" cy="834952"/>
          </a:xfrm>
        </p:grpSpPr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05DAADDC-081E-4A3A-B440-29A14F5CC89D}"/>
                </a:ext>
              </a:extLst>
            </p:cNvPr>
            <p:cNvSpPr/>
            <p:nvPr/>
          </p:nvSpPr>
          <p:spPr>
            <a:xfrm>
              <a:off x="3372445" y="4784725"/>
              <a:ext cx="1490601" cy="8349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0" name="사각형: 둥근 모서리 189">
              <a:extLst>
                <a:ext uri="{FF2B5EF4-FFF2-40B4-BE49-F238E27FC236}">
                  <a16:creationId xmlns:a16="http://schemas.microsoft.com/office/drawing/2014/main" id="{5D636E5B-D9B2-42A6-AD74-2AC2E15E8B05}"/>
                </a:ext>
              </a:extLst>
            </p:cNvPr>
            <p:cNvSpPr/>
            <p:nvPr/>
          </p:nvSpPr>
          <p:spPr>
            <a:xfrm>
              <a:off x="3372444" y="5009661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91" name="사각형: 둥근 모서리 190">
              <a:extLst>
                <a:ext uri="{FF2B5EF4-FFF2-40B4-BE49-F238E27FC236}">
                  <a16:creationId xmlns:a16="http://schemas.microsoft.com/office/drawing/2014/main" id="{C74A6CC8-CC35-46B6-962E-F1CBE9CAABAF}"/>
                </a:ext>
              </a:extLst>
            </p:cNvPr>
            <p:cNvSpPr/>
            <p:nvPr/>
          </p:nvSpPr>
          <p:spPr>
            <a:xfrm>
              <a:off x="3372444" y="4826264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</a:t>
              </a:r>
              <a:r>
                <a:rPr lang="en-US" altLang="ko-KR" sz="800" dirty="0">
                  <a:solidFill>
                    <a:schemeClr val="tx1"/>
                  </a:solidFill>
                </a:rPr>
                <a:t>Select All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5E827D5E-63B1-4B2B-AE69-E0A15510F5E2}"/>
                </a:ext>
              </a:extLst>
            </p:cNvPr>
            <p:cNvCxnSpPr/>
            <p:nvPr/>
          </p:nvCxnSpPr>
          <p:spPr>
            <a:xfrm>
              <a:off x="3427666" y="4986822"/>
              <a:ext cx="138577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사각형: 둥근 모서리 192">
              <a:extLst>
                <a:ext uri="{FF2B5EF4-FFF2-40B4-BE49-F238E27FC236}">
                  <a16:creationId xmlns:a16="http://schemas.microsoft.com/office/drawing/2014/main" id="{9CE5CAE6-8C1A-4633-B163-E621FB51E7C1}"/>
                </a:ext>
              </a:extLst>
            </p:cNvPr>
            <p:cNvSpPr/>
            <p:nvPr/>
          </p:nvSpPr>
          <p:spPr>
            <a:xfrm>
              <a:off x="3372444" y="5164039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C4F0FB05-FF15-4CBB-AD96-02913C3F9067}"/>
                </a:ext>
              </a:extLst>
            </p:cNvPr>
            <p:cNvSpPr/>
            <p:nvPr/>
          </p:nvSpPr>
          <p:spPr>
            <a:xfrm>
              <a:off x="3372444" y="5318417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02" name="사각형: 둥근 모서리 201">
              <a:extLst>
                <a:ext uri="{FF2B5EF4-FFF2-40B4-BE49-F238E27FC236}">
                  <a16:creationId xmlns:a16="http://schemas.microsoft.com/office/drawing/2014/main" id="{B4362FE0-7C6C-4C41-803C-A3945B4FE8A7}"/>
                </a:ext>
              </a:extLst>
            </p:cNvPr>
            <p:cNvSpPr/>
            <p:nvPr/>
          </p:nvSpPr>
          <p:spPr>
            <a:xfrm>
              <a:off x="3372444" y="5472795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□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5CDCC020-AE55-437C-B022-E1C800C5D78B}"/>
              </a:ext>
            </a:extLst>
          </p:cNvPr>
          <p:cNvSpPr txBox="1"/>
          <p:nvPr/>
        </p:nvSpPr>
        <p:spPr>
          <a:xfrm>
            <a:off x="5507032" y="857176"/>
            <a:ext cx="6591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radio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DE01969-9F4F-4F7F-BDAF-382E6E7D4A0F}"/>
              </a:ext>
            </a:extLst>
          </p:cNvPr>
          <p:cNvGrpSpPr/>
          <p:nvPr/>
        </p:nvGrpSpPr>
        <p:grpSpPr>
          <a:xfrm>
            <a:off x="6947941" y="857176"/>
            <a:ext cx="1490602" cy="637142"/>
            <a:chOff x="3372444" y="4982535"/>
            <a:chExt cx="1490602" cy="637142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6A235020-6268-4E23-BAE8-10FBCE70D87B}"/>
                </a:ext>
              </a:extLst>
            </p:cNvPr>
            <p:cNvSpPr/>
            <p:nvPr/>
          </p:nvSpPr>
          <p:spPr>
            <a:xfrm>
              <a:off x="3372445" y="4982535"/>
              <a:ext cx="1490601" cy="6371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6" name="사각형: 둥근 모서리 205">
              <a:extLst>
                <a:ext uri="{FF2B5EF4-FFF2-40B4-BE49-F238E27FC236}">
                  <a16:creationId xmlns:a16="http://schemas.microsoft.com/office/drawing/2014/main" id="{DCBE6E5A-BE41-4FEF-BFA8-3E4CDD24F329}"/>
                </a:ext>
              </a:extLst>
            </p:cNvPr>
            <p:cNvSpPr/>
            <p:nvPr/>
          </p:nvSpPr>
          <p:spPr>
            <a:xfrm>
              <a:off x="3372444" y="5009661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○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07" name="사각형: 둥근 모서리 206">
              <a:extLst>
                <a:ext uri="{FF2B5EF4-FFF2-40B4-BE49-F238E27FC236}">
                  <a16:creationId xmlns:a16="http://schemas.microsoft.com/office/drawing/2014/main" id="{48CA7EAA-13E1-4BDF-AB41-3ABD616C5DEA}"/>
                </a:ext>
              </a:extLst>
            </p:cNvPr>
            <p:cNvSpPr/>
            <p:nvPr/>
          </p:nvSpPr>
          <p:spPr>
            <a:xfrm>
              <a:off x="3372444" y="5164039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○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08" name="사각형: 둥근 모서리 207">
              <a:extLst>
                <a:ext uri="{FF2B5EF4-FFF2-40B4-BE49-F238E27FC236}">
                  <a16:creationId xmlns:a16="http://schemas.microsoft.com/office/drawing/2014/main" id="{8B5307FC-C714-4EA4-B7A5-B1C139E1D0D9}"/>
                </a:ext>
              </a:extLst>
            </p:cNvPr>
            <p:cNvSpPr/>
            <p:nvPr/>
          </p:nvSpPr>
          <p:spPr>
            <a:xfrm>
              <a:off x="3372444" y="5318417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○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09" name="사각형: 둥근 모서리 208">
              <a:extLst>
                <a:ext uri="{FF2B5EF4-FFF2-40B4-BE49-F238E27FC236}">
                  <a16:creationId xmlns:a16="http://schemas.microsoft.com/office/drawing/2014/main" id="{118B35DA-97DE-4EAD-81E2-737050E2A084}"/>
                </a:ext>
              </a:extLst>
            </p:cNvPr>
            <p:cNvSpPr/>
            <p:nvPr/>
          </p:nvSpPr>
          <p:spPr>
            <a:xfrm>
              <a:off x="3372444" y="5472795"/>
              <a:ext cx="1283499" cy="123097"/>
            </a:xfrm>
            <a:prstGeom prst="roundRect">
              <a:avLst>
                <a:gd name="adj" fmla="val 625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○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xxxxx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706B6EBC-B744-4BBD-ABE8-6484B63FCED7}"/>
              </a:ext>
            </a:extLst>
          </p:cNvPr>
          <p:cNvSpPr txBox="1"/>
          <p:nvPr/>
        </p:nvSpPr>
        <p:spPr>
          <a:xfrm>
            <a:off x="8119366" y="4427676"/>
            <a:ext cx="3850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</a:t>
            </a:r>
            <a:endParaRPr lang="ko-KR" altLang="en-US" sz="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308FE5E-F8FE-47FA-8034-E8DA82B15EE8}"/>
              </a:ext>
            </a:extLst>
          </p:cNvPr>
          <p:cNvSpPr txBox="1"/>
          <p:nvPr/>
        </p:nvSpPr>
        <p:spPr>
          <a:xfrm>
            <a:off x="493609" y="6348168"/>
            <a:ext cx="837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boolean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74686CE2-E0E7-4D6C-B29E-E6D919AC65E3}"/>
              </a:ext>
            </a:extLst>
          </p:cNvPr>
          <p:cNvGrpSpPr/>
          <p:nvPr/>
        </p:nvGrpSpPr>
        <p:grpSpPr>
          <a:xfrm>
            <a:off x="2284843" y="6424129"/>
            <a:ext cx="1149412" cy="205124"/>
            <a:chOff x="2505808" y="1323640"/>
            <a:chExt cx="1828802" cy="205124"/>
          </a:xfrm>
        </p:grpSpPr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1A3D5A90-99BC-453F-8252-8AD590E44C80}"/>
                </a:ext>
              </a:extLst>
            </p:cNvPr>
            <p:cNvSpPr/>
            <p:nvPr/>
          </p:nvSpPr>
          <p:spPr>
            <a:xfrm>
              <a:off x="2505808" y="1323640"/>
              <a:ext cx="914399" cy="205124"/>
            </a:xfrm>
            <a:prstGeom prst="rect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/>
                <a:t>True</a:t>
              </a:r>
              <a:endParaRPr lang="ko-KR" altLang="en-US" sz="800" dirty="0"/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0D4ECD63-C0DC-4A59-BCBF-9A458A83E9BC}"/>
                </a:ext>
              </a:extLst>
            </p:cNvPr>
            <p:cNvSpPr/>
            <p:nvPr/>
          </p:nvSpPr>
          <p:spPr>
            <a:xfrm>
              <a:off x="3420209" y="1323640"/>
              <a:ext cx="914401" cy="205124"/>
            </a:xfrm>
            <a:prstGeom prst="rect">
              <a:avLst/>
            </a:prstGeom>
            <a:noFill/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/>
                <a:t>False</a:t>
              </a:r>
              <a:endParaRPr lang="ko-KR" altLang="en-US" sz="800" dirty="0"/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F8BC3994-2A5A-46E2-8924-48C0BE574918}"/>
              </a:ext>
            </a:extLst>
          </p:cNvPr>
          <p:cNvSpPr/>
          <p:nvPr/>
        </p:nvSpPr>
        <p:spPr>
          <a:xfrm>
            <a:off x="7064337" y="5525135"/>
            <a:ext cx="1169377" cy="45719"/>
          </a:xfrm>
          <a:prstGeom prst="rect">
            <a:avLst/>
          </a:prstGeom>
          <a:solidFill>
            <a:schemeClr val="bg2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36000" rIns="9144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8F25F4B-9020-4870-93A4-61947A0BB48A}"/>
              </a:ext>
            </a:extLst>
          </p:cNvPr>
          <p:cNvSpPr/>
          <p:nvPr/>
        </p:nvSpPr>
        <p:spPr>
          <a:xfrm>
            <a:off x="7330671" y="5461821"/>
            <a:ext cx="161925" cy="161925"/>
          </a:xfrm>
          <a:prstGeom prst="ellipse">
            <a:avLst/>
          </a:prstGeom>
          <a:solidFill>
            <a:srgbClr val="0070C0"/>
          </a:solidFill>
          <a:ln w="9525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99D6118-4341-473C-BD32-6C2FD43E70DF}"/>
              </a:ext>
            </a:extLst>
          </p:cNvPr>
          <p:cNvSpPr txBox="1"/>
          <p:nvPr/>
        </p:nvSpPr>
        <p:spPr>
          <a:xfrm>
            <a:off x="7257417" y="529809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endParaRPr lang="ko-KR" altLang="en-US" sz="80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93F7ECF-6B5F-435C-9CB9-A0A6FF468A79}"/>
              </a:ext>
            </a:extLst>
          </p:cNvPr>
          <p:cNvSpPr txBox="1"/>
          <p:nvPr/>
        </p:nvSpPr>
        <p:spPr>
          <a:xfrm>
            <a:off x="6942687" y="5298092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B4B1559A-06FD-43B8-999E-604057FB5CFB}"/>
              </a:ext>
            </a:extLst>
          </p:cNvPr>
          <p:cNvSpPr txBox="1"/>
          <p:nvPr/>
        </p:nvSpPr>
        <p:spPr>
          <a:xfrm>
            <a:off x="8042022" y="5298092"/>
            <a:ext cx="3722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CFB6FCD-07CB-4762-9F38-E4D62D7D235D}"/>
              </a:ext>
            </a:extLst>
          </p:cNvPr>
          <p:cNvSpPr txBox="1"/>
          <p:nvPr/>
        </p:nvSpPr>
        <p:spPr>
          <a:xfrm>
            <a:off x="5507032" y="4902272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수치 작성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0384866-C3AF-40DA-8AB9-F88E92E571E1}"/>
              </a:ext>
            </a:extLst>
          </p:cNvPr>
          <p:cNvSpPr txBox="1"/>
          <p:nvPr/>
        </p:nvSpPr>
        <p:spPr>
          <a:xfrm>
            <a:off x="488644" y="5571318"/>
            <a:ext cx="9941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유효성 검사</a:t>
            </a:r>
          </a:p>
        </p:txBody>
      </p: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1EAF99DE-FCC0-4105-92EE-066856574312}"/>
              </a:ext>
            </a:extLst>
          </p:cNvPr>
          <p:cNvSpPr/>
          <p:nvPr/>
        </p:nvSpPr>
        <p:spPr>
          <a:xfrm>
            <a:off x="2267285" y="5608902"/>
            <a:ext cx="1197784" cy="194175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bIns="36000" rtlCol="0" anchor="ctr"/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1" name="사각형: 둥근 모서리 230">
            <a:extLst>
              <a:ext uri="{FF2B5EF4-FFF2-40B4-BE49-F238E27FC236}">
                <a16:creationId xmlns:a16="http://schemas.microsoft.com/office/drawing/2014/main" id="{6D441D36-C24C-4F25-A249-9FBA7F8C4CA3}"/>
              </a:ext>
            </a:extLst>
          </p:cNvPr>
          <p:cNvSpPr/>
          <p:nvPr/>
        </p:nvSpPr>
        <p:spPr>
          <a:xfrm>
            <a:off x="3528816" y="5608902"/>
            <a:ext cx="369093" cy="194174"/>
          </a:xfrm>
          <a:prstGeom prst="roundRect">
            <a:avLst>
              <a:gd name="adj" fmla="val 6250"/>
            </a:avLst>
          </a:prstGeom>
          <a:solidFill>
            <a:schemeClr val="accent1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Check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32" name="그래픽 231">
            <a:extLst>
              <a:ext uri="{FF2B5EF4-FFF2-40B4-BE49-F238E27FC236}">
                <a16:creationId xmlns:a16="http://schemas.microsoft.com/office/drawing/2014/main" id="{C79BB4D2-A988-4790-A496-5CF6B3AE0D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19273" y="6019344"/>
            <a:ext cx="125322" cy="125322"/>
          </a:xfrm>
          <a:prstGeom prst="rect">
            <a:avLst/>
          </a:prstGeom>
        </p:spPr>
      </p:pic>
      <p:pic>
        <p:nvPicPr>
          <p:cNvPr id="233" name="그래픽 232" descr="배지 체크 표시1 단색으로 채워진">
            <a:extLst>
              <a:ext uri="{FF2B5EF4-FFF2-40B4-BE49-F238E27FC236}">
                <a16:creationId xmlns:a16="http://schemas.microsoft.com/office/drawing/2014/main" id="{615CD454-BA75-463C-88C1-76AD017465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12605" y="5650128"/>
            <a:ext cx="138658" cy="138658"/>
          </a:xfrm>
          <a:prstGeom prst="rect">
            <a:avLst/>
          </a:prstGeom>
        </p:spPr>
      </p:pic>
      <p:pic>
        <p:nvPicPr>
          <p:cNvPr id="234" name="그래픽 233" descr="닫기 단색으로 채워진">
            <a:extLst>
              <a:ext uri="{FF2B5EF4-FFF2-40B4-BE49-F238E27FC236}">
                <a16:creationId xmlns:a16="http://schemas.microsoft.com/office/drawing/2014/main" id="{0BCA6D55-3361-4E17-9C16-C1EC22A78C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16307" y="5855752"/>
            <a:ext cx="112950" cy="112950"/>
          </a:xfrm>
          <a:prstGeom prst="rect">
            <a:avLst/>
          </a:prstGeom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EFD7A242-6CB6-4677-B166-360D0CC6337D}"/>
              </a:ext>
            </a:extLst>
          </p:cNvPr>
          <p:cNvSpPr txBox="1"/>
          <p:nvPr/>
        </p:nvSpPr>
        <p:spPr>
          <a:xfrm>
            <a:off x="2198205" y="5780294"/>
            <a:ext cx="5020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D596787-2FB3-417C-AC96-D124A67A3E27}"/>
              </a:ext>
            </a:extLst>
          </p:cNvPr>
          <p:cNvGrpSpPr/>
          <p:nvPr/>
        </p:nvGrpSpPr>
        <p:grpSpPr>
          <a:xfrm>
            <a:off x="7003163" y="4965898"/>
            <a:ext cx="517244" cy="204031"/>
            <a:chOff x="7085065" y="4958679"/>
            <a:chExt cx="517244" cy="204031"/>
          </a:xfrm>
        </p:grpSpPr>
        <p:sp>
          <p:nvSpPr>
            <p:cNvPr id="235" name="사각형: 둥근 모서리 234">
              <a:extLst>
                <a:ext uri="{FF2B5EF4-FFF2-40B4-BE49-F238E27FC236}">
                  <a16:creationId xmlns:a16="http://schemas.microsoft.com/office/drawing/2014/main" id="{A9080785-2C8B-4868-8E1A-4D75F81B0450}"/>
                </a:ext>
              </a:extLst>
            </p:cNvPr>
            <p:cNvSpPr/>
            <p:nvPr/>
          </p:nvSpPr>
          <p:spPr>
            <a:xfrm>
              <a:off x="7085065" y="4958679"/>
              <a:ext cx="517244" cy="199586"/>
            </a:xfrm>
            <a:prstGeom prst="roundRect">
              <a:avLst>
                <a:gd name="adj" fmla="val 6250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30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237" name="그래픽 236" descr="왼쪽 캐럿 윤곽선">
              <a:extLst>
                <a:ext uri="{FF2B5EF4-FFF2-40B4-BE49-F238E27FC236}">
                  <a16:creationId xmlns:a16="http://schemas.microsoft.com/office/drawing/2014/main" id="{D4FB98ED-A145-433B-A2BD-5F72B4688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5400000">
              <a:off x="7492444" y="4963565"/>
              <a:ext cx="109865" cy="109865"/>
            </a:xfrm>
            <a:prstGeom prst="rect">
              <a:avLst/>
            </a:prstGeom>
          </p:spPr>
        </p:pic>
        <p:pic>
          <p:nvPicPr>
            <p:cNvPr id="238" name="그래픽 237" descr="오른쪽 캐럿 윤곽선">
              <a:extLst>
                <a:ext uri="{FF2B5EF4-FFF2-40B4-BE49-F238E27FC236}">
                  <a16:creationId xmlns:a16="http://schemas.microsoft.com/office/drawing/2014/main" id="{A0901BD6-97E1-4020-A652-BC6250C3C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5400000">
              <a:off x="7492444" y="5052845"/>
              <a:ext cx="109865" cy="109865"/>
            </a:xfrm>
            <a:prstGeom prst="rect">
              <a:avLst/>
            </a:prstGeom>
          </p:spPr>
        </p:pic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5DF3C4DF-266A-462D-9520-73E9A433BADE}"/>
              </a:ext>
            </a:extLst>
          </p:cNvPr>
          <p:cNvSpPr txBox="1"/>
          <p:nvPr/>
        </p:nvSpPr>
        <p:spPr>
          <a:xfrm>
            <a:off x="3316307" y="4997297"/>
            <a:ext cx="3850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</a:t>
            </a:r>
            <a:endParaRPr lang="ko-KR" altLang="en-US" sz="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0" name="그래픽 139">
            <a:extLst>
              <a:ext uri="{FF2B5EF4-FFF2-40B4-BE49-F238E27FC236}">
                <a16:creationId xmlns:a16="http://schemas.microsoft.com/office/drawing/2014/main" id="{77BAEDF1-1764-4813-82C7-CC7657EDAF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4447" y="1389978"/>
            <a:ext cx="110591" cy="110591"/>
          </a:xfrm>
          <a:prstGeom prst="rect">
            <a:avLst/>
          </a:prstGeom>
        </p:spPr>
      </p:pic>
      <p:pic>
        <p:nvPicPr>
          <p:cNvPr id="141" name="그래픽 140">
            <a:extLst>
              <a:ext uri="{FF2B5EF4-FFF2-40B4-BE49-F238E27FC236}">
                <a16:creationId xmlns:a16="http://schemas.microsoft.com/office/drawing/2014/main" id="{6407C837-7D63-474C-B3A4-BD481AFC9D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4447" y="1555140"/>
            <a:ext cx="110591" cy="110591"/>
          </a:xfrm>
          <a:prstGeom prst="rect">
            <a:avLst/>
          </a:prstGeom>
        </p:spPr>
      </p:pic>
      <p:pic>
        <p:nvPicPr>
          <p:cNvPr id="142" name="그래픽 141">
            <a:extLst>
              <a:ext uri="{FF2B5EF4-FFF2-40B4-BE49-F238E27FC236}">
                <a16:creationId xmlns:a16="http://schemas.microsoft.com/office/drawing/2014/main" id="{C62D764F-BC52-4832-83B8-34D9E5F1B9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31248" y="1722924"/>
            <a:ext cx="76989" cy="76989"/>
          </a:xfrm>
          <a:prstGeom prst="rect">
            <a:avLst/>
          </a:prstGeom>
        </p:spPr>
      </p:pic>
      <p:pic>
        <p:nvPicPr>
          <p:cNvPr id="239" name="그래픽 238">
            <a:extLst>
              <a:ext uri="{FF2B5EF4-FFF2-40B4-BE49-F238E27FC236}">
                <a16:creationId xmlns:a16="http://schemas.microsoft.com/office/drawing/2014/main" id="{E886266F-EFC7-4B56-9F34-5843DFC189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14446" y="1849427"/>
            <a:ext cx="110592" cy="110592"/>
          </a:xfrm>
          <a:prstGeom prst="rect">
            <a:avLst/>
          </a:prstGeom>
        </p:spPr>
      </p:pic>
      <p:pic>
        <p:nvPicPr>
          <p:cNvPr id="240" name="그래픽 239">
            <a:extLst>
              <a:ext uri="{FF2B5EF4-FFF2-40B4-BE49-F238E27FC236}">
                <a16:creationId xmlns:a16="http://schemas.microsoft.com/office/drawing/2014/main" id="{7649698E-393B-426E-AF7C-0448467686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7039" y="2917543"/>
            <a:ext cx="110591" cy="110591"/>
          </a:xfrm>
          <a:prstGeom prst="rect">
            <a:avLst/>
          </a:prstGeom>
        </p:spPr>
      </p:pic>
      <p:pic>
        <p:nvPicPr>
          <p:cNvPr id="241" name="그래픽 240">
            <a:extLst>
              <a:ext uri="{FF2B5EF4-FFF2-40B4-BE49-F238E27FC236}">
                <a16:creationId xmlns:a16="http://schemas.microsoft.com/office/drawing/2014/main" id="{1FF4E53F-E2C3-4C21-9EED-FD184E38C6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7039" y="3082705"/>
            <a:ext cx="110591" cy="110591"/>
          </a:xfrm>
          <a:prstGeom prst="rect">
            <a:avLst/>
          </a:prstGeom>
        </p:spPr>
      </p:pic>
      <p:pic>
        <p:nvPicPr>
          <p:cNvPr id="243" name="그래픽 242">
            <a:extLst>
              <a:ext uri="{FF2B5EF4-FFF2-40B4-BE49-F238E27FC236}">
                <a16:creationId xmlns:a16="http://schemas.microsoft.com/office/drawing/2014/main" id="{D87B086C-7D6D-4871-BFE0-A01A236AAF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33840" y="3250489"/>
            <a:ext cx="76989" cy="76989"/>
          </a:xfrm>
          <a:prstGeom prst="rect">
            <a:avLst/>
          </a:prstGeom>
        </p:spPr>
      </p:pic>
      <p:pic>
        <p:nvPicPr>
          <p:cNvPr id="244" name="그래픽 243">
            <a:extLst>
              <a:ext uri="{FF2B5EF4-FFF2-40B4-BE49-F238E27FC236}">
                <a16:creationId xmlns:a16="http://schemas.microsoft.com/office/drawing/2014/main" id="{4F077CD5-E481-4A9C-89C7-D0725ADEBD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17038" y="3376992"/>
            <a:ext cx="110592" cy="110592"/>
          </a:xfrm>
          <a:prstGeom prst="rect">
            <a:avLst/>
          </a:prstGeom>
        </p:spPr>
      </p:pic>
      <p:sp>
        <p:nvSpPr>
          <p:cNvPr id="245" name="타원 244">
            <a:extLst>
              <a:ext uri="{FF2B5EF4-FFF2-40B4-BE49-F238E27FC236}">
                <a16:creationId xmlns:a16="http://schemas.microsoft.com/office/drawing/2014/main" id="{D9D99ACC-0674-449F-9EB0-B80729D99F46}"/>
              </a:ext>
            </a:extLst>
          </p:cNvPr>
          <p:cNvSpPr/>
          <p:nvPr/>
        </p:nvSpPr>
        <p:spPr>
          <a:xfrm>
            <a:off x="299700" y="87450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1F360E40-BF74-40D4-90F0-1C06AB3BDFB4}"/>
              </a:ext>
            </a:extLst>
          </p:cNvPr>
          <p:cNvSpPr/>
          <p:nvPr/>
        </p:nvSpPr>
        <p:spPr>
          <a:xfrm>
            <a:off x="299700" y="483917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0671EC6F-7D51-4602-8F8E-EC2F88E993C9}"/>
              </a:ext>
            </a:extLst>
          </p:cNvPr>
          <p:cNvSpPr/>
          <p:nvPr/>
        </p:nvSpPr>
        <p:spPr>
          <a:xfrm>
            <a:off x="299700" y="559214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764B8808-3C2D-42A5-94ED-5B460A344D3D}"/>
              </a:ext>
            </a:extLst>
          </p:cNvPr>
          <p:cNvSpPr txBox="1"/>
          <p:nvPr/>
        </p:nvSpPr>
        <p:spPr>
          <a:xfrm>
            <a:off x="3206288" y="5412531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BF9FA800-21E8-47F9-B1A5-4881A9FFBDA0}"/>
              </a:ext>
            </a:extLst>
          </p:cNvPr>
          <p:cNvSpPr txBox="1"/>
          <p:nvPr/>
        </p:nvSpPr>
        <p:spPr>
          <a:xfrm>
            <a:off x="1941471" y="5746337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4" name="사각형: 둥근 모서리 253">
            <a:extLst>
              <a:ext uri="{FF2B5EF4-FFF2-40B4-BE49-F238E27FC236}">
                <a16:creationId xmlns:a16="http://schemas.microsoft.com/office/drawing/2014/main" id="{544075C2-075A-4DB1-AC66-7D4BF7B779F4}"/>
              </a:ext>
            </a:extLst>
          </p:cNvPr>
          <p:cNvSpPr/>
          <p:nvPr/>
        </p:nvSpPr>
        <p:spPr>
          <a:xfrm>
            <a:off x="2136588" y="868336"/>
            <a:ext cx="1248353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en-US" altLang="ko-KR" sz="800" dirty="0">
                <a:solidFill>
                  <a:schemeClr val="tx1"/>
                </a:solidFill>
              </a:rPr>
              <a:t>Select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a Column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56" name="그래픽 255" descr="재생 단색으로 채워진">
            <a:extLst>
              <a:ext uri="{FF2B5EF4-FFF2-40B4-BE49-F238E27FC236}">
                <a16:creationId xmlns:a16="http://schemas.microsoft.com/office/drawing/2014/main" id="{B9232D8C-1128-48E6-9DA2-A9C1A5F14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277918" y="943998"/>
            <a:ext cx="60432" cy="60432"/>
          </a:xfrm>
          <a:prstGeom prst="rect">
            <a:avLst/>
          </a:prstGeom>
        </p:spPr>
      </p:pic>
      <p:sp>
        <p:nvSpPr>
          <p:cNvPr id="257" name="화살표: 오른쪽 256">
            <a:extLst>
              <a:ext uri="{FF2B5EF4-FFF2-40B4-BE49-F238E27FC236}">
                <a16:creationId xmlns:a16="http://schemas.microsoft.com/office/drawing/2014/main" id="{FF40DDD6-7797-475E-A156-16F1801212E8}"/>
              </a:ext>
            </a:extLst>
          </p:cNvPr>
          <p:cNvSpPr/>
          <p:nvPr/>
        </p:nvSpPr>
        <p:spPr>
          <a:xfrm>
            <a:off x="3468163" y="910826"/>
            <a:ext cx="126298" cy="129834"/>
          </a:xfrm>
          <a:prstGeom prst="rightArrow">
            <a:avLst>
              <a:gd name="adj1" fmla="val 50000"/>
              <a:gd name="adj2" fmla="val 42997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사각형: 둥근 모서리 257">
            <a:extLst>
              <a:ext uri="{FF2B5EF4-FFF2-40B4-BE49-F238E27FC236}">
                <a16:creationId xmlns:a16="http://schemas.microsoft.com/office/drawing/2014/main" id="{EE20ACC8-2745-46BC-B104-0FF4ADF5F60F}"/>
              </a:ext>
            </a:extLst>
          </p:cNvPr>
          <p:cNvSpPr/>
          <p:nvPr/>
        </p:nvSpPr>
        <p:spPr>
          <a:xfrm>
            <a:off x="2132978" y="2162678"/>
            <a:ext cx="1248353" cy="211756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en-US" altLang="ko-KR" sz="800" dirty="0">
                <a:solidFill>
                  <a:schemeClr val="tx1"/>
                </a:solidFill>
              </a:rPr>
              <a:t>Select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Columns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0" name="화살표: 오른쪽 259">
            <a:extLst>
              <a:ext uri="{FF2B5EF4-FFF2-40B4-BE49-F238E27FC236}">
                <a16:creationId xmlns:a16="http://schemas.microsoft.com/office/drawing/2014/main" id="{6E33117A-89D5-475C-B741-8929C7A3EC04}"/>
              </a:ext>
            </a:extLst>
          </p:cNvPr>
          <p:cNvSpPr/>
          <p:nvPr/>
        </p:nvSpPr>
        <p:spPr>
          <a:xfrm>
            <a:off x="3468163" y="2226614"/>
            <a:ext cx="126298" cy="129834"/>
          </a:xfrm>
          <a:prstGeom prst="rightArrow">
            <a:avLst>
              <a:gd name="adj1" fmla="val 50000"/>
              <a:gd name="adj2" fmla="val 42997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1" name="그래픽 260" descr="재생 단색으로 채워진">
            <a:extLst>
              <a:ext uri="{FF2B5EF4-FFF2-40B4-BE49-F238E27FC236}">
                <a16:creationId xmlns:a16="http://schemas.microsoft.com/office/drawing/2014/main" id="{65464494-3895-433E-96ED-F563F9B1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793350" y="945527"/>
            <a:ext cx="60432" cy="60432"/>
          </a:xfrm>
          <a:prstGeom prst="rect">
            <a:avLst/>
          </a:prstGeom>
        </p:spPr>
      </p:pic>
      <p:pic>
        <p:nvPicPr>
          <p:cNvPr id="266" name="그래픽 265" descr="추가 윤곽선">
            <a:extLst>
              <a:ext uri="{FF2B5EF4-FFF2-40B4-BE49-F238E27FC236}">
                <a16:creationId xmlns:a16="http://schemas.microsoft.com/office/drawing/2014/main" id="{8EA9FA40-CCD3-4FED-A161-26A55FA045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20099" y="2233907"/>
            <a:ext cx="77211" cy="77211"/>
          </a:xfrm>
          <a:prstGeom prst="rect">
            <a:avLst/>
          </a:prstGeom>
        </p:spPr>
      </p:pic>
      <p:pic>
        <p:nvPicPr>
          <p:cNvPr id="267" name="그래픽 266" descr="닫기 윤곽선">
            <a:extLst>
              <a:ext uri="{FF2B5EF4-FFF2-40B4-BE49-F238E27FC236}">
                <a16:creationId xmlns:a16="http://schemas.microsoft.com/office/drawing/2014/main" id="{755F19B9-48FA-4379-B256-AF36E741ED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71857" y="2237936"/>
            <a:ext cx="82281" cy="82281"/>
          </a:xfrm>
          <a:prstGeom prst="rect">
            <a:avLst/>
          </a:prstGeom>
        </p:spPr>
      </p:pic>
      <p:pic>
        <p:nvPicPr>
          <p:cNvPr id="158" name="그래픽 157" descr="닫기 윤곽선">
            <a:extLst>
              <a:ext uri="{FF2B5EF4-FFF2-40B4-BE49-F238E27FC236}">
                <a16:creationId xmlns:a16="http://schemas.microsoft.com/office/drawing/2014/main" id="{0F086C0E-4390-4E64-8A35-1D2DED6C5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00017" y="3655702"/>
            <a:ext cx="114223" cy="11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64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그래픽 13">
            <a:extLst>
              <a:ext uri="{FF2B5EF4-FFF2-40B4-BE49-F238E27FC236}">
                <a16:creationId xmlns:a16="http://schemas.microsoft.com/office/drawing/2014/main" id="{82B87527-82D0-4110-B75A-BC429B9101BB}"/>
              </a:ext>
            </a:extLst>
          </p:cNvPr>
          <p:cNvSpPr/>
          <p:nvPr/>
        </p:nvSpPr>
        <p:spPr>
          <a:xfrm>
            <a:off x="8114712" y="1604676"/>
            <a:ext cx="4080220" cy="4994491"/>
          </a:xfrm>
          <a:custGeom>
            <a:avLst/>
            <a:gdLst>
              <a:gd name="connsiteX0" fmla="*/ 8610600 w 8686800"/>
              <a:gd name="connsiteY0" fmla="*/ 0 h 5791200"/>
              <a:gd name="connsiteX1" fmla="*/ 8686800 w 8686800"/>
              <a:gd name="connsiteY1" fmla="*/ 0 h 5791200"/>
              <a:gd name="connsiteX2" fmla="*/ 8686800 w 8686800"/>
              <a:gd name="connsiteY2" fmla="*/ 5791200 h 5791200"/>
              <a:gd name="connsiteX3" fmla="*/ 8610600 w 8686800"/>
              <a:gd name="connsiteY3" fmla="*/ 5791200 h 5791200"/>
              <a:gd name="connsiteX4" fmla="*/ 76200 w 8686800"/>
              <a:gd name="connsiteY4" fmla="*/ 5791200 h 5791200"/>
              <a:gd name="connsiteX5" fmla="*/ 0 w 8686800"/>
              <a:gd name="connsiteY5" fmla="*/ 5791200 h 5791200"/>
              <a:gd name="connsiteX6" fmla="*/ 0 w 8686800"/>
              <a:gd name="connsiteY6" fmla="*/ 0 h 5791200"/>
              <a:gd name="connsiteX7" fmla="*/ 76200 w 8686800"/>
              <a:gd name="connsiteY7" fmla="*/ 0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86800" h="5791200">
                <a:moveTo>
                  <a:pt x="8610600" y="0"/>
                </a:moveTo>
                <a:cubicBezTo>
                  <a:pt x="8652684" y="0"/>
                  <a:pt x="8686800" y="0"/>
                  <a:pt x="8686800" y="0"/>
                </a:cubicBezTo>
                <a:lnTo>
                  <a:pt x="8686800" y="5791200"/>
                </a:lnTo>
                <a:cubicBezTo>
                  <a:pt x="8686800" y="5791200"/>
                  <a:pt x="8652684" y="5791200"/>
                  <a:pt x="8610600" y="5791200"/>
                </a:cubicBezTo>
                <a:lnTo>
                  <a:pt x="76200" y="5791200"/>
                </a:lnTo>
                <a:cubicBezTo>
                  <a:pt x="34116" y="5791200"/>
                  <a:pt x="0" y="5791200"/>
                  <a:pt x="0" y="5791200"/>
                </a:cubicBezTo>
                <a:lnTo>
                  <a:pt x="0" y="0"/>
                </a:lnTo>
                <a:cubicBezTo>
                  <a:pt x="0" y="0"/>
                  <a:pt x="34116" y="0"/>
                  <a:pt x="76200" y="0"/>
                </a:cubicBezTo>
                <a:close/>
              </a:path>
            </a:pathLst>
          </a:custGeom>
          <a:solidFill>
            <a:srgbClr val="E4E4E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373" name="그래픽 13">
            <a:extLst>
              <a:ext uri="{FF2B5EF4-FFF2-40B4-BE49-F238E27FC236}">
                <a16:creationId xmlns:a16="http://schemas.microsoft.com/office/drawing/2014/main" id="{AC7AFBD0-A1CA-460A-8C14-6EA0E4F4C74F}"/>
              </a:ext>
            </a:extLst>
          </p:cNvPr>
          <p:cNvGrpSpPr/>
          <p:nvPr/>
        </p:nvGrpSpPr>
        <p:grpSpPr>
          <a:xfrm>
            <a:off x="10834536" y="1598743"/>
            <a:ext cx="1357464" cy="342900"/>
            <a:chOff x="711357" y="810545"/>
            <a:chExt cx="1341815" cy="342900"/>
          </a:xfrm>
        </p:grpSpPr>
        <p:sp>
          <p:nvSpPr>
            <p:cNvPr id="374" name="그래픽 13">
              <a:extLst>
                <a:ext uri="{FF2B5EF4-FFF2-40B4-BE49-F238E27FC236}">
                  <a16:creationId xmlns:a16="http://schemas.microsoft.com/office/drawing/2014/main" id="{9B416CB2-1ED7-416A-903D-9D00DD90EA7D}"/>
                </a:ext>
              </a:extLst>
            </p:cNvPr>
            <p:cNvSpPr/>
            <p:nvPr/>
          </p:nvSpPr>
          <p:spPr>
            <a:xfrm>
              <a:off x="711357" y="810545"/>
              <a:ext cx="1341815" cy="342900"/>
            </a:xfrm>
            <a:custGeom>
              <a:avLst/>
              <a:gdLst>
                <a:gd name="connsiteX0" fmla="*/ 76200 w 8686800"/>
                <a:gd name="connsiteY0" fmla="*/ 0 h 342900"/>
                <a:gd name="connsiteX1" fmla="*/ 8610600 w 8686800"/>
                <a:gd name="connsiteY1" fmla="*/ 0 h 342900"/>
                <a:gd name="connsiteX2" fmla="*/ 8686800 w 8686800"/>
                <a:gd name="connsiteY2" fmla="*/ 76200 h 342900"/>
                <a:gd name="connsiteX3" fmla="*/ 8686800 w 8686800"/>
                <a:gd name="connsiteY3" fmla="*/ 342900 h 342900"/>
                <a:gd name="connsiteX4" fmla="*/ 8686800 w 8686800"/>
                <a:gd name="connsiteY4" fmla="*/ 342900 h 342900"/>
                <a:gd name="connsiteX5" fmla="*/ 0 w 8686800"/>
                <a:gd name="connsiteY5" fmla="*/ 342900 h 342900"/>
                <a:gd name="connsiteX6" fmla="*/ 0 w 8686800"/>
                <a:gd name="connsiteY6" fmla="*/ 342900 h 342900"/>
                <a:gd name="connsiteX7" fmla="*/ 0 w 8686800"/>
                <a:gd name="connsiteY7" fmla="*/ 76200 h 342900"/>
                <a:gd name="connsiteX8" fmla="*/ 76200 w 8686800"/>
                <a:gd name="connsiteY8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6800" h="342900">
                  <a:moveTo>
                    <a:pt x="76200" y="0"/>
                  </a:moveTo>
                  <a:lnTo>
                    <a:pt x="8610600" y="0"/>
                  </a:lnTo>
                  <a:cubicBezTo>
                    <a:pt x="8652682" y="0"/>
                    <a:pt x="8686800" y="34116"/>
                    <a:pt x="8686800" y="76200"/>
                  </a:cubicBezTo>
                  <a:lnTo>
                    <a:pt x="8686800" y="342900"/>
                  </a:lnTo>
                  <a:lnTo>
                    <a:pt x="8686800" y="342900"/>
                  </a:lnTo>
                  <a:lnTo>
                    <a:pt x="0" y="342900"/>
                  </a:lnTo>
                  <a:lnTo>
                    <a:pt x="0" y="342900"/>
                  </a:lnTo>
                  <a:lnTo>
                    <a:pt x="0" y="76200"/>
                  </a:lnTo>
                  <a:cubicBezTo>
                    <a:pt x="0" y="34116"/>
                    <a:pt x="34116" y="0"/>
                    <a:pt x="76200" y="0"/>
                  </a:cubicBezTo>
                  <a:close/>
                </a:path>
              </a:pathLst>
            </a:custGeom>
            <a:solidFill>
              <a:srgbClr val="F5F5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375" name="그래픽 13">
              <a:extLst>
                <a:ext uri="{FF2B5EF4-FFF2-40B4-BE49-F238E27FC236}">
                  <a16:creationId xmlns:a16="http://schemas.microsoft.com/office/drawing/2014/main" id="{A3BDFDD3-ED35-4BFD-BC8D-FDFC6FD8B98A}"/>
                </a:ext>
              </a:extLst>
            </p:cNvPr>
            <p:cNvGrpSpPr/>
            <p:nvPr/>
          </p:nvGrpSpPr>
          <p:grpSpPr>
            <a:xfrm>
              <a:off x="811213" y="953420"/>
              <a:ext cx="1152525" cy="200025"/>
              <a:chOff x="811213" y="953420"/>
              <a:chExt cx="1152525" cy="200025"/>
            </a:xfrm>
          </p:grpSpPr>
          <p:sp>
            <p:nvSpPr>
              <p:cNvPr id="376" name="그래픽 13">
                <a:extLst>
                  <a:ext uri="{FF2B5EF4-FFF2-40B4-BE49-F238E27FC236}">
                    <a16:creationId xmlns:a16="http://schemas.microsoft.com/office/drawing/2014/main" id="{7968B2E0-3423-4E40-B1AA-4E74780220C0}"/>
                  </a:ext>
                </a:extLst>
              </p:cNvPr>
              <p:cNvSpPr/>
              <p:nvPr/>
            </p:nvSpPr>
            <p:spPr>
              <a:xfrm>
                <a:off x="811213" y="953420"/>
                <a:ext cx="390525" cy="57150"/>
              </a:xfrm>
              <a:custGeom>
                <a:avLst/>
                <a:gdLst>
                  <a:gd name="connsiteX0" fmla="*/ 362000 w 390525"/>
                  <a:gd name="connsiteY0" fmla="*/ 15 h 57150"/>
                  <a:gd name="connsiteX1" fmla="*/ 390575 w 390525"/>
                  <a:gd name="connsiteY1" fmla="*/ 15 h 57150"/>
                  <a:gd name="connsiteX2" fmla="*/ 390575 w 390525"/>
                  <a:gd name="connsiteY2" fmla="*/ 57165 h 57150"/>
                  <a:gd name="connsiteX3" fmla="*/ 362000 w 390525"/>
                  <a:gd name="connsiteY3" fmla="*/ 57165 h 57150"/>
                  <a:gd name="connsiteX4" fmla="*/ 28625 w 390525"/>
                  <a:gd name="connsiteY4" fmla="*/ 57165 h 57150"/>
                  <a:gd name="connsiteX5" fmla="*/ 50 w 390525"/>
                  <a:gd name="connsiteY5" fmla="*/ 57165 h 57150"/>
                  <a:gd name="connsiteX6" fmla="*/ 50 w 390525"/>
                  <a:gd name="connsiteY6" fmla="*/ 15 h 57150"/>
                  <a:gd name="connsiteX7" fmla="*/ 28625 w 390525"/>
                  <a:gd name="connsiteY7" fmla="*/ 1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525" h="57150">
                    <a:moveTo>
                      <a:pt x="362000" y="15"/>
                    </a:moveTo>
                    <a:cubicBezTo>
                      <a:pt x="377782" y="15"/>
                      <a:pt x="390575" y="15"/>
                      <a:pt x="390575" y="15"/>
                    </a:cubicBezTo>
                    <a:lnTo>
                      <a:pt x="390575" y="57165"/>
                    </a:lnTo>
                    <a:cubicBezTo>
                      <a:pt x="390575" y="57165"/>
                      <a:pt x="377782" y="57165"/>
                      <a:pt x="362000" y="57165"/>
                    </a:cubicBezTo>
                    <a:lnTo>
                      <a:pt x="28625" y="57165"/>
                    </a:lnTo>
                    <a:cubicBezTo>
                      <a:pt x="12843" y="57165"/>
                      <a:pt x="50" y="57165"/>
                      <a:pt x="50" y="57165"/>
                    </a:cubicBezTo>
                    <a:lnTo>
                      <a:pt x="50" y="15"/>
                    </a:lnTo>
                    <a:cubicBezTo>
                      <a:pt x="50" y="15"/>
                      <a:pt x="12843" y="15"/>
                      <a:pt x="28625" y="15"/>
                    </a:cubicBezTo>
                    <a:close/>
                  </a:path>
                </a:pathLst>
              </a:custGeom>
              <a:solidFill>
                <a:srgbClr val="D3D3D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77" name="그래픽 13">
                <a:extLst>
                  <a:ext uri="{FF2B5EF4-FFF2-40B4-BE49-F238E27FC236}">
                    <a16:creationId xmlns:a16="http://schemas.microsoft.com/office/drawing/2014/main" id="{5A24EEF7-A3D1-4C35-8A0E-C27AF9617424}"/>
                  </a:ext>
                </a:extLst>
              </p:cNvPr>
              <p:cNvGrpSpPr/>
              <p:nvPr/>
            </p:nvGrpSpPr>
            <p:grpSpPr>
              <a:xfrm>
                <a:off x="1354138" y="953420"/>
                <a:ext cx="609600" cy="200025"/>
                <a:chOff x="1354138" y="953420"/>
                <a:chExt cx="609600" cy="200025"/>
              </a:xfrm>
              <a:solidFill>
                <a:srgbClr val="707070"/>
              </a:solidFill>
            </p:grpSpPr>
            <p:sp>
              <p:nvSpPr>
                <p:cNvPr id="378" name="그래픽 13">
                  <a:extLst>
                    <a:ext uri="{FF2B5EF4-FFF2-40B4-BE49-F238E27FC236}">
                      <a16:creationId xmlns:a16="http://schemas.microsoft.com/office/drawing/2014/main" id="{0248409E-7BEE-4290-BDD5-230249EB3A13}"/>
                    </a:ext>
                  </a:extLst>
                </p:cNvPr>
                <p:cNvSpPr/>
                <p:nvPr/>
              </p:nvSpPr>
              <p:spPr>
                <a:xfrm>
                  <a:off x="1354138" y="953420"/>
                  <a:ext cx="609600" cy="57150"/>
                </a:xfrm>
                <a:custGeom>
                  <a:avLst/>
                  <a:gdLst>
                    <a:gd name="connsiteX0" fmla="*/ 581132 w 609600"/>
                    <a:gd name="connsiteY0" fmla="*/ 15 h 57150"/>
                    <a:gd name="connsiteX1" fmla="*/ 609707 w 609600"/>
                    <a:gd name="connsiteY1" fmla="*/ 15 h 57150"/>
                    <a:gd name="connsiteX2" fmla="*/ 609707 w 609600"/>
                    <a:gd name="connsiteY2" fmla="*/ 57165 h 57150"/>
                    <a:gd name="connsiteX3" fmla="*/ 581132 w 609600"/>
                    <a:gd name="connsiteY3" fmla="*/ 57165 h 57150"/>
                    <a:gd name="connsiteX4" fmla="*/ 28682 w 609600"/>
                    <a:gd name="connsiteY4" fmla="*/ 57165 h 57150"/>
                    <a:gd name="connsiteX5" fmla="*/ 107 w 609600"/>
                    <a:gd name="connsiteY5" fmla="*/ 57165 h 57150"/>
                    <a:gd name="connsiteX6" fmla="*/ 107 w 609600"/>
                    <a:gd name="connsiteY6" fmla="*/ 15 h 57150"/>
                    <a:gd name="connsiteX7" fmla="*/ 28682 w 609600"/>
                    <a:gd name="connsiteY7" fmla="*/ 15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9600" h="57150">
                      <a:moveTo>
                        <a:pt x="581132" y="15"/>
                      </a:moveTo>
                      <a:cubicBezTo>
                        <a:pt x="596914" y="15"/>
                        <a:pt x="609707" y="15"/>
                        <a:pt x="609707" y="15"/>
                      </a:cubicBezTo>
                      <a:lnTo>
                        <a:pt x="609707" y="57165"/>
                      </a:lnTo>
                      <a:cubicBezTo>
                        <a:pt x="609707" y="57165"/>
                        <a:pt x="596914" y="57165"/>
                        <a:pt x="581132" y="57165"/>
                      </a:cubicBezTo>
                      <a:lnTo>
                        <a:pt x="28682" y="57165"/>
                      </a:lnTo>
                      <a:cubicBezTo>
                        <a:pt x="12900" y="57165"/>
                        <a:pt x="107" y="57165"/>
                        <a:pt x="107" y="57165"/>
                      </a:cubicBezTo>
                      <a:lnTo>
                        <a:pt x="107" y="15"/>
                      </a:lnTo>
                      <a:cubicBezTo>
                        <a:pt x="107" y="15"/>
                        <a:pt x="12900" y="15"/>
                        <a:pt x="28682" y="15"/>
                      </a:cubicBezTo>
                      <a:close/>
                    </a:path>
                  </a:pathLst>
                </a:custGeom>
                <a:solidFill>
                  <a:srgbClr val="70707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9" name="그래픽 13">
                  <a:extLst>
                    <a:ext uri="{FF2B5EF4-FFF2-40B4-BE49-F238E27FC236}">
                      <a16:creationId xmlns:a16="http://schemas.microsoft.com/office/drawing/2014/main" id="{804737EF-02F9-4803-B0A9-3C2F1B0935A4}"/>
                    </a:ext>
                  </a:extLst>
                </p:cNvPr>
                <p:cNvSpPr/>
                <p:nvPr/>
              </p:nvSpPr>
              <p:spPr>
                <a:xfrm>
                  <a:off x="1354138" y="1134395"/>
                  <a:ext cx="609600" cy="19050"/>
                </a:xfrm>
                <a:custGeom>
                  <a:avLst/>
                  <a:gdLst>
                    <a:gd name="connsiteX0" fmla="*/ 19157 w 609600"/>
                    <a:gd name="connsiteY0" fmla="*/ 34 h 19050"/>
                    <a:gd name="connsiteX1" fmla="*/ 590657 w 609600"/>
                    <a:gd name="connsiteY1" fmla="*/ 34 h 19050"/>
                    <a:gd name="connsiteX2" fmla="*/ 609707 w 609600"/>
                    <a:gd name="connsiteY2" fmla="*/ 19084 h 19050"/>
                    <a:gd name="connsiteX3" fmla="*/ 609707 w 609600"/>
                    <a:gd name="connsiteY3" fmla="*/ 19084 h 19050"/>
                    <a:gd name="connsiteX4" fmla="*/ 609707 w 609600"/>
                    <a:gd name="connsiteY4" fmla="*/ 19084 h 19050"/>
                    <a:gd name="connsiteX5" fmla="*/ 107 w 609600"/>
                    <a:gd name="connsiteY5" fmla="*/ 19084 h 19050"/>
                    <a:gd name="connsiteX6" fmla="*/ 107 w 609600"/>
                    <a:gd name="connsiteY6" fmla="*/ 19084 h 19050"/>
                    <a:gd name="connsiteX7" fmla="*/ 107 w 609600"/>
                    <a:gd name="connsiteY7" fmla="*/ 19084 h 19050"/>
                    <a:gd name="connsiteX8" fmla="*/ 19157 w 609600"/>
                    <a:gd name="connsiteY8" fmla="*/ 34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9600" h="19050">
                      <a:moveTo>
                        <a:pt x="19157" y="34"/>
                      </a:moveTo>
                      <a:lnTo>
                        <a:pt x="590657" y="34"/>
                      </a:lnTo>
                      <a:cubicBezTo>
                        <a:pt x="601178" y="34"/>
                        <a:pt x="609707" y="8563"/>
                        <a:pt x="609707" y="19084"/>
                      </a:cubicBezTo>
                      <a:lnTo>
                        <a:pt x="609707" y="19084"/>
                      </a:lnTo>
                      <a:lnTo>
                        <a:pt x="609707" y="19084"/>
                      </a:lnTo>
                      <a:lnTo>
                        <a:pt x="107" y="19084"/>
                      </a:lnTo>
                      <a:lnTo>
                        <a:pt x="107" y="19084"/>
                      </a:lnTo>
                      <a:lnTo>
                        <a:pt x="107" y="19084"/>
                      </a:lnTo>
                      <a:cubicBezTo>
                        <a:pt x="107" y="8563"/>
                        <a:pt x="8636" y="34"/>
                        <a:pt x="19157" y="34"/>
                      </a:cubicBezTo>
                      <a:close/>
                    </a:path>
                  </a:pathLst>
                </a:custGeom>
                <a:solidFill>
                  <a:srgbClr val="70707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BF8457E-E24E-427A-9157-6F9474A112E4}"/>
              </a:ext>
            </a:extLst>
          </p:cNvPr>
          <p:cNvSpPr/>
          <p:nvPr/>
        </p:nvSpPr>
        <p:spPr>
          <a:xfrm>
            <a:off x="8434314" y="1599657"/>
            <a:ext cx="2393665" cy="5043294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23D14276-B588-406D-AA28-7396A475B08A}"/>
              </a:ext>
            </a:extLst>
          </p:cNvPr>
          <p:cNvSpPr/>
          <p:nvPr/>
        </p:nvSpPr>
        <p:spPr>
          <a:xfrm>
            <a:off x="8155070" y="5846300"/>
            <a:ext cx="2654750" cy="59929"/>
          </a:xfrm>
          <a:prstGeom prst="rect">
            <a:avLst/>
          </a:prstGeom>
          <a:solidFill>
            <a:schemeClr val="bg1">
              <a:lumMod val="65000"/>
            </a:schemeClr>
          </a:solidFill>
          <a:ln w="5615" cap="flat">
            <a:noFill/>
            <a:prstDash val="solid"/>
            <a:miter/>
          </a:ln>
          <a:effectLst>
            <a:innerShdw blurRad="508000" dist="50800" dir="54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C9E39-31BF-4C6E-A1B8-E7A060DB519E}"/>
              </a:ext>
            </a:extLst>
          </p:cNvPr>
          <p:cNvSpPr txBox="1"/>
          <p:nvPr/>
        </p:nvSpPr>
        <p:spPr>
          <a:xfrm>
            <a:off x="247650" y="426601"/>
            <a:ext cx="1500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Aharoni" panose="020B0604020202020204" pitchFamily="2" charset="-79"/>
                <a:cs typeface="Aharoni" panose="020B0604020202020204" pitchFamily="2" charset="-79"/>
              </a:rPr>
              <a:t>MENU </a:t>
            </a:r>
            <a:endParaRPr lang="ko-KR" altLang="en-US" sz="3200" dirty="0" err="1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0" name="그래픽 13">
            <a:extLst>
              <a:ext uri="{FF2B5EF4-FFF2-40B4-BE49-F238E27FC236}">
                <a16:creationId xmlns:a16="http://schemas.microsoft.com/office/drawing/2014/main" id="{E08E5409-4F0E-4AB6-A274-01BA3EBDD640}"/>
              </a:ext>
            </a:extLst>
          </p:cNvPr>
          <p:cNvSpPr/>
          <p:nvPr/>
        </p:nvSpPr>
        <p:spPr>
          <a:xfrm>
            <a:off x="4344577" y="1400894"/>
            <a:ext cx="685648" cy="351982"/>
          </a:xfrm>
          <a:custGeom>
            <a:avLst/>
            <a:gdLst>
              <a:gd name="connsiteX0" fmla="*/ 8610600 w 8686800"/>
              <a:gd name="connsiteY0" fmla="*/ 0 h 5791200"/>
              <a:gd name="connsiteX1" fmla="*/ 8686800 w 8686800"/>
              <a:gd name="connsiteY1" fmla="*/ 0 h 5791200"/>
              <a:gd name="connsiteX2" fmla="*/ 8686800 w 8686800"/>
              <a:gd name="connsiteY2" fmla="*/ 5791200 h 5791200"/>
              <a:gd name="connsiteX3" fmla="*/ 8610600 w 8686800"/>
              <a:gd name="connsiteY3" fmla="*/ 5791200 h 5791200"/>
              <a:gd name="connsiteX4" fmla="*/ 76200 w 8686800"/>
              <a:gd name="connsiteY4" fmla="*/ 5791200 h 5791200"/>
              <a:gd name="connsiteX5" fmla="*/ 0 w 8686800"/>
              <a:gd name="connsiteY5" fmla="*/ 5791200 h 5791200"/>
              <a:gd name="connsiteX6" fmla="*/ 0 w 8686800"/>
              <a:gd name="connsiteY6" fmla="*/ 0 h 5791200"/>
              <a:gd name="connsiteX7" fmla="*/ 76200 w 8686800"/>
              <a:gd name="connsiteY7" fmla="*/ 0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86800" h="5791200">
                <a:moveTo>
                  <a:pt x="8610600" y="0"/>
                </a:moveTo>
                <a:cubicBezTo>
                  <a:pt x="8652684" y="0"/>
                  <a:pt x="8686800" y="0"/>
                  <a:pt x="8686800" y="0"/>
                </a:cubicBezTo>
                <a:lnTo>
                  <a:pt x="8686800" y="5791200"/>
                </a:lnTo>
                <a:cubicBezTo>
                  <a:pt x="8686800" y="5791200"/>
                  <a:pt x="8652684" y="5791200"/>
                  <a:pt x="8610600" y="5791200"/>
                </a:cubicBezTo>
                <a:lnTo>
                  <a:pt x="76200" y="5791200"/>
                </a:lnTo>
                <a:cubicBezTo>
                  <a:pt x="34116" y="5791200"/>
                  <a:pt x="0" y="5791200"/>
                  <a:pt x="0" y="5791200"/>
                </a:cubicBezTo>
                <a:lnTo>
                  <a:pt x="0" y="0"/>
                </a:lnTo>
                <a:cubicBezTo>
                  <a:pt x="0" y="0"/>
                  <a:pt x="34116" y="0"/>
                  <a:pt x="76200" y="0"/>
                </a:cubicBezTo>
                <a:close/>
              </a:path>
            </a:pathLst>
          </a:custGeom>
          <a:solidFill>
            <a:srgbClr val="E4E4E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" name="그래픽 13">
            <a:extLst>
              <a:ext uri="{FF2B5EF4-FFF2-40B4-BE49-F238E27FC236}">
                <a16:creationId xmlns:a16="http://schemas.microsoft.com/office/drawing/2014/main" id="{A4A78CF0-EAD8-4970-B709-8A46126C5A0A}"/>
              </a:ext>
            </a:extLst>
          </p:cNvPr>
          <p:cNvSpPr/>
          <p:nvPr/>
        </p:nvSpPr>
        <p:spPr>
          <a:xfrm>
            <a:off x="4353369" y="1409323"/>
            <a:ext cx="103672" cy="343697"/>
          </a:xfrm>
          <a:custGeom>
            <a:avLst/>
            <a:gdLst>
              <a:gd name="connsiteX0" fmla="*/ 0 w 342900"/>
              <a:gd name="connsiteY0" fmla="*/ 38 h 5429250"/>
              <a:gd name="connsiteX1" fmla="*/ 342900 w 342900"/>
              <a:gd name="connsiteY1" fmla="*/ 38 h 5429250"/>
              <a:gd name="connsiteX2" fmla="*/ 342900 w 342900"/>
              <a:gd name="connsiteY2" fmla="*/ 38 h 5429250"/>
              <a:gd name="connsiteX3" fmla="*/ 342900 w 342900"/>
              <a:gd name="connsiteY3" fmla="*/ 5429288 h 5429250"/>
              <a:gd name="connsiteX4" fmla="*/ 342900 w 342900"/>
              <a:gd name="connsiteY4" fmla="*/ 5429288 h 5429250"/>
              <a:gd name="connsiteX5" fmla="*/ 76200 w 342900"/>
              <a:gd name="connsiteY5" fmla="*/ 5429288 h 5429250"/>
              <a:gd name="connsiteX6" fmla="*/ 0 w 342900"/>
              <a:gd name="connsiteY6" fmla="*/ 5353088 h 5429250"/>
              <a:gd name="connsiteX7" fmla="*/ 0 w 342900"/>
              <a:gd name="connsiteY7" fmla="*/ 38 h 5429250"/>
              <a:gd name="connsiteX8" fmla="*/ 0 w 342900"/>
              <a:gd name="connsiteY8" fmla="*/ 38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900" h="5429250">
                <a:moveTo>
                  <a:pt x="0" y="38"/>
                </a:moveTo>
                <a:lnTo>
                  <a:pt x="342900" y="38"/>
                </a:lnTo>
                <a:lnTo>
                  <a:pt x="342900" y="38"/>
                </a:lnTo>
                <a:lnTo>
                  <a:pt x="342900" y="5429288"/>
                </a:lnTo>
                <a:lnTo>
                  <a:pt x="342900" y="5429288"/>
                </a:lnTo>
                <a:lnTo>
                  <a:pt x="76200" y="5429288"/>
                </a:lnTo>
                <a:cubicBezTo>
                  <a:pt x="34116" y="5429288"/>
                  <a:pt x="0" y="5395170"/>
                  <a:pt x="0" y="5353088"/>
                </a:cubicBezTo>
                <a:lnTo>
                  <a:pt x="0" y="38"/>
                </a:lnTo>
                <a:lnTo>
                  <a:pt x="0" y="38"/>
                </a:lnTo>
                <a:close/>
              </a:path>
            </a:pathLst>
          </a:custGeom>
          <a:solidFill>
            <a:srgbClr val="40404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B1076F2-6AD0-4D2B-AF31-71C123FD624F}"/>
              </a:ext>
            </a:extLst>
          </p:cNvPr>
          <p:cNvGrpSpPr/>
          <p:nvPr/>
        </p:nvGrpSpPr>
        <p:grpSpPr>
          <a:xfrm>
            <a:off x="4372138" y="1435003"/>
            <a:ext cx="66757" cy="218925"/>
            <a:chOff x="3370474" y="792620"/>
            <a:chExt cx="66757" cy="218925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6174E2A-6F37-4EDD-8EC8-9450951E0920}"/>
                </a:ext>
              </a:extLst>
            </p:cNvPr>
            <p:cNvSpPr/>
            <p:nvPr/>
          </p:nvSpPr>
          <p:spPr>
            <a:xfrm>
              <a:off x="3370474" y="89082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436AA29-337E-43E7-A746-FC412B5CDF38}"/>
                </a:ext>
              </a:extLst>
            </p:cNvPr>
            <p:cNvSpPr/>
            <p:nvPr/>
          </p:nvSpPr>
          <p:spPr>
            <a:xfrm>
              <a:off x="3370474" y="965826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4" name="그래픽 4">
              <a:extLst>
                <a:ext uri="{FF2B5EF4-FFF2-40B4-BE49-F238E27FC236}">
                  <a16:creationId xmlns:a16="http://schemas.microsoft.com/office/drawing/2014/main" id="{80B32884-7F15-4E33-B631-2D5B1F4BD542}"/>
                </a:ext>
              </a:extLst>
            </p:cNvPr>
            <p:cNvSpPr/>
            <p:nvPr/>
          </p:nvSpPr>
          <p:spPr>
            <a:xfrm rot="10800000" flipH="1" flipV="1">
              <a:off x="3370474" y="792620"/>
              <a:ext cx="66757" cy="58412"/>
            </a:xfrm>
            <a:custGeom>
              <a:avLst/>
              <a:gdLst>
                <a:gd name="connsiteX0" fmla="*/ 6160 w 152400"/>
                <a:gd name="connsiteY0" fmla="*/ 133449 h 133350"/>
                <a:gd name="connsiteX1" fmla="*/ 6160 w 152400"/>
                <a:gd name="connsiteY1" fmla="*/ 114399 h 133350"/>
                <a:gd name="connsiteX2" fmla="*/ 101410 w 152400"/>
                <a:gd name="connsiteY2" fmla="*/ 114399 h 133350"/>
                <a:gd name="connsiteX3" fmla="*/ 101410 w 152400"/>
                <a:gd name="connsiteY3" fmla="*/ 133449 h 133350"/>
                <a:gd name="connsiteX4" fmla="*/ 6160 w 152400"/>
                <a:gd name="connsiteY4" fmla="*/ 76299 h 133350"/>
                <a:gd name="connsiteX5" fmla="*/ 6160 w 152400"/>
                <a:gd name="connsiteY5" fmla="*/ 57249 h 133350"/>
                <a:gd name="connsiteX6" fmla="*/ 158560 w 152400"/>
                <a:gd name="connsiteY6" fmla="*/ 57249 h 133350"/>
                <a:gd name="connsiteX7" fmla="*/ 158560 w 152400"/>
                <a:gd name="connsiteY7" fmla="*/ 76299 h 133350"/>
                <a:gd name="connsiteX8" fmla="*/ 6160 w 152400"/>
                <a:gd name="connsiteY8" fmla="*/ 19149 h 133350"/>
                <a:gd name="connsiteX9" fmla="*/ 6160 w 152400"/>
                <a:gd name="connsiteY9" fmla="*/ 99 h 133350"/>
                <a:gd name="connsiteX10" fmla="*/ 158560 w 152400"/>
                <a:gd name="connsiteY10" fmla="*/ 99 h 133350"/>
                <a:gd name="connsiteX11" fmla="*/ 158560 w 152400"/>
                <a:gd name="connsiteY11" fmla="*/ 1914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2400" h="133350">
                  <a:moveTo>
                    <a:pt x="6160" y="133449"/>
                  </a:moveTo>
                  <a:lnTo>
                    <a:pt x="6160" y="114399"/>
                  </a:lnTo>
                  <a:lnTo>
                    <a:pt x="101410" y="114399"/>
                  </a:lnTo>
                  <a:lnTo>
                    <a:pt x="101410" y="133449"/>
                  </a:lnTo>
                  <a:close/>
                  <a:moveTo>
                    <a:pt x="6160" y="76299"/>
                  </a:moveTo>
                  <a:lnTo>
                    <a:pt x="6160" y="57249"/>
                  </a:lnTo>
                  <a:lnTo>
                    <a:pt x="158560" y="57249"/>
                  </a:lnTo>
                  <a:lnTo>
                    <a:pt x="158560" y="76299"/>
                  </a:lnTo>
                  <a:close/>
                  <a:moveTo>
                    <a:pt x="6160" y="19149"/>
                  </a:moveTo>
                  <a:lnTo>
                    <a:pt x="6160" y="99"/>
                  </a:lnTo>
                  <a:lnTo>
                    <a:pt x="158560" y="99"/>
                  </a:lnTo>
                  <a:lnTo>
                    <a:pt x="158560" y="19149"/>
                  </a:lnTo>
                  <a:close/>
                </a:path>
              </a:pathLst>
            </a:custGeom>
            <a:solidFill>
              <a:srgbClr val="2BA8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FFF00"/>
                </a:solidFill>
              </a:endParaRPr>
            </a:p>
          </p:txBody>
        </p:sp>
      </p:grpSp>
      <p:sp>
        <p:nvSpPr>
          <p:cNvPr id="13" name="그래픽 13">
            <a:extLst>
              <a:ext uri="{FF2B5EF4-FFF2-40B4-BE49-F238E27FC236}">
                <a16:creationId xmlns:a16="http://schemas.microsoft.com/office/drawing/2014/main" id="{20052115-4799-4394-9782-82D33FBB4A39}"/>
              </a:ext>
            </a:extLst>
          </p:cNvPr>
          <p:cNvSpPr/>
          <p:nvPr/>
        </p:nvSpPr>
        <p:spPr>
          <a:xfrm>
            <a:off x="5362665" y="1685028"/>
            <a:ext cx="646616" cy="351982"/>
          </a:xfrm>
          <a:custGeom>
            <a:avLst/>
            <a:gdLst>
              <a:gd name="connsiteX0" fmla="*/ 8610600 w 8686800"/>
              <a:gd name="connsiteY0" fmla="*/ 0 h 5791200"/>
              <a:gd name="connsiteX1" fmla="*/ 8686800 w 8686800"/>
              <a:gd name="connsiteY1" fmla="*/ 0 h 5791200"/>
              <a:gd name="connsiteX2" fmla="*/ 8686800 w 8686800"/>
              <a:gd name="connsiteY2" fmla="*/ 5791200 h 5791200"/>
              <a:gd name="connsiteX3" fmla="*/ 8610600 w 8686800"/>
              <a:gd name="connsiteY3" fmla="*/ 5791200 h 5791200"/>
              <a:gd name="connsiteX4" fmla="*/ 76200 w 8686800"/>
              <a:gd name="connsiteY4" fmla="*/ 5791200 h 5791200"/>
              <a:gd name="connsiteX5" fmla="*/ 0 w 8686800"/>
              <a:gd name="connsiteY5" fmla="*/ 5791200 h 5791200"/>
              <a:gd name="connsiteX6" fmla="*/ 0 w 8686800"/>
              <a:gd name="connsiteY6" fmla="*/ 0 h 5791200"/>
              <a:gd name="connsiteX7" fmla="*/ 76200 w 8686800"/>
              <a:gd name="connsiteY7" fmla="*/ 0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86800" h="5791200">
                <a:moveTo>
                  <a:pt x="8610600" y="0"/>
                </a:moveTo>
                <a:cubicBezTo>
                  <a:pt x="8652684" y="0"/>
                  <a:pt x="8686800" y="0"/>
                  <a:pt x="8686800" y="0"/>
                </a:cubicBezTo>
                <a:lnTo>
                  <a:pt x="8686800" y="5791200"/>
                </a:lnTo>
                <a:cubicBezTo>
                  <a:pt x="8686800" y="5791200"/>
                  <a:pt x="8652684" y="5791200"/>
                  <a:pt x="8610600" y="5791200"/>
                </a:cubicBezTo>
                <a:lnTo>
                  <a:pt x="76200" y="5791200"/>
                </a:lnTo>
                <a:cubicBezTo>
                  <a:pt x="34116" y="5791200"/>
                  <a:pt x="0" y="5791200"/>
                  <a:pt x="0" y="5791200"/>
                </a:cubicBezTo>
                <a:lnTo>
                  <a:pt x="0" y="0"/>
                </a:lnTo>
                <a:cubicBezTo>
                  <a:pt x="0" y="0"/>
                  <a:pt x="34116" y="0"/>
                  <a:pt x="76200" y="0"/>
                </a:cubicBezTo>
                <a:close/>
              </a:path>
            </a:pathLst>
          </a:custGeom>
          <a:solidFill>
            <a:srgbClr val="E4E4E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" name="그래픽 13">
            <a:extLst>
              <a:ext uri="{FF2B5EF4-FFF2-40B4-BE49-F238E27FC236}">
                <a16:creationId xmlns:a16="http://schemas.microsoft.com/office/drawing/2014/main" id="{C04C02A9-A7DD-4C6E-A4BE-2DFBB2BAF84D}"/>
              </a:ext>
            </a:extLst>
          </p:cNvPr>
          <p:cNvSpPr/>
          <p:nvPr/>
        </p:nvSpPr>
        <p:spPr>
          <a:xfrm>
            <a:off x="5371457" y="1693457"/>
            <a:ext cx="103672" cy="343697"/>
          </a:xfrm>
          <a:custGeom>
            <a:avLst/>
            <a:gdLst>
              <a:gd name="connsiteX0" fmla="*/ 0 w 342900"/>
              <a:gd name="connsiteY0" fmla="*/ 38 h 5429250"/>
              <a:gd name="connsiteX1" fmla="*/ 342900 w 342900"/>
              <a:gd name="connsiteY1" fmla="*/ 38 h 5429250"/>
              <a:gd name="connsiteX2" fmla="*/ 342900 w 342900"/>
              <a:gd name="connsiteY2" fmla="*/ 38 h 5429250"/>
              <a:gd name="connsiteX3" fmla="*/ 342900 w 342900"/>
              <a:gd name="connsiteY3" fmla="*/ 5429288 h 5429250"/>
              <a:gd name="connsiteX4" fmla="*/ 342900 w 342900"/>
              <a:gd name="connsiteY4" fmla="*/ 5429288 h 5429250"/>
              <a:gd name="connsiteX5" fmla="*/ 76200 w 342900"/>
              <a:gd name="connsiteY5" fmla="*/ 5429288 h 5429250"/>
              <a:gd name="connsiteX6" fmla="*/ 0 w 342900"/>
              <a:gd name="connsiteY6" fmla="*/ 5353088 h 5429250"/>
              <a:gd name="connsiteX7" fmla="*/ 0 w 342900"/>
              <a:gd name="connsiteY7" fmla="*/ 38 h 5429250"/>
              <a:gd name="connsiteX8" fmla="*/ 0 w 342900"/>
              <a:gd name="connsiteY8" fmla="*/ 38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900" h="5429250">
                <a:moveTo>
                  <a:pt x="0" y="38"/>
                </a:moveTo>
                <a:lnTo>
                  <a:pt x="342900" y="38"/>
                </a:lnTo>
                <a:lnTo>
                  <a:pt x="342900" y="38"/>
                </a:lnTo>
                <a:lnTo>
                  <a:pt x="342900" y="5429288"/>
                </a:lnTo>
                <a:lnTo>
                  <a:pt x="342900" y="5429288"/>
                </a:lnTo>
                <a:lnTo>
                  <a:pt x="76200" y="5429288"/>
                </a:lnTo>
                <a:cubicBezTo>
                  <a:pt x="34116" y="5429288"/>
                  <a:pt x="0" y="5395170"/>
                  <a:pt x="0" y="5353088"/>
                </a:cubicBezTo>
                <a:lnTo>
                  <a:pt x="0" y="38"/>
                </a:lnTo>
                <a:lnTo>
                  <a:pt x="0" y="38"/>
                </a:lnTo>
                <a:close/>
              </a:path>
            </a:pathLst>
          </a:custGeom>
          <a:solidFill>
            <a:srgbClr val="40404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F44B84B-1C3E-4BD2-8761-7F97602A0BC4}"/>
              </a:ext>
            </a:extLst>
          </p:cNvPr>
          <p:cNvGrpSpPr/>
          <p:nvPr/>
        </p:nvGrpSpPr>
        <p:grpSpPr>
          <a:xfrm>
            <a:off x="5390226" y="1719137"/>
            <a:ext cx="66757" cy="218925"/>
            <a:chOff x="3370474" y="792620"/>
            <a:chExt cx="66757" cy="218925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6071D4A-747F-4DBE-B57F-38086DFC44A2}"/>
                </a:ext>
              </a:extLst>
            </p:cNvPr>
            <p:cNvSpPr/>
            <p:nvPr/>
          </p:nvSpPr>
          <p:spPr>
            <a:xfrm>
              <a:off x="3370474" y="89082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A3B1AF8-4E7E-491E-AE52-D730B60B750B}"/>
                </a:ext>
              </a:extLst>
            </p:cNvPr>
            <p:cNvSpPr/>
            <p:nvPr/>
          </p:nvSpPr>
          <p:spPr>
            <a:xfrm>
              <a:off x="3370474" y="965826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1" name="그래픽 4">
              <a:extLst>
                <a:ext uri="{FF2B5EF4-FFF2-40B4-BE49-F238E27FC236}">
                  <a16:creationId xmlns:a16="http://schemas.microsoft.com/office/drawing/2014/main" id="{80F2CAC5-5D31-413E-98AD-0491181D3067}"/>
                </a:ext>
              </a:extLst>
            </p:cNvPr>
            <p:cNvSpPr/>
            <p:nvPr/>
          </p:nvSpPr>
          <p:spPr>
            <a:xfrm rot="10800000" flipH="1" flipV="1">
              <a:off x="3370474" y="792620"/>
              <a:ext cx="66757" cy="58412"/>
            </a:xfrm>
            <a:custGeom>
              <a:avLst/>
              <a:gdLst>
                <a:gd name="connsiteX0" fmla="*/ 6160 w 152400"/>
                <a:gd name="connsiteY0" fmla="*/ 133449 h 133350"/>
                <a:gd name="connsiteX1" fmla="*/ 6160 w 152400"/>
                <a:gd name="connsiteY1" fmla="*/ 114399 h 133350"/>
                <a:gd name="connsiteX2" fmla="*/ 101410 w 152400"/>
                <a:gd name="connsiteY2" fmla="*/ 114399 h 133350"/>
                <a:gd name="connsiteX3" fmla="*/ 101410 w 152400"/>
                <a:gd name="connsiteY3" fmla="*/ 133449 h 133350"/>
                <a:gd name="connsiteX4" fmla="*/ 6160 w 152400"/>
                <a:gd name="connsiteY4" fmla="*/ 76299 h 133350"/>
                <a:gd name="connsiteX5" fmla="*/ 6160 w 152400"/>
                <a:gd name="connsiteY5" fmla="*/ 57249 h 133350"/>
                <a:gd name="connsiteX6" fmla="*/ 158560 w 152400"/>
                <a:gd name="connsiteY6" fmla="*/ 57249 h 133350"/>
                <a:gd name="connsiteX7" fmla="*/ 158560 w 152400"/>
                <a:gd name="connsiteY7" fmla="*/ 76299 h 133350"/>
                <a:gd name="connsiteX8" fmla="*/ 6160 w 152400"/>
                <a:gd name="connsiteY8" fmla="*/ 19149 h 133350"/>
                <a:gd name="connsiteX9" fmla="*/ 6160 w 152400"/>
                <a:gd name="connsiteY9" fmla="*/ 99 h 133350"/>
                <a:gd name="connsiteX10" fmla="*/ 158560 w 152400"/>
                <a:gd name="connsiteY10" fmla="*/ 99 h 133350"/>
                <a:gd name="connsiteX11" fmla="*/ 158560 w 152400"/>
                <a:gd name="connsiteY11" fmla="*/ 1914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2400" h="133350">
                  <a:moveTo>
                    <a:pt x="6160" y="133449"/>
                  </a:moveTo>
                  <a:lnTo>
                    <a:pt x="6160" y="114399"/>
                  </a:lnTo>
                  <a:lnTo>
                    <a:pt x="101410" y="114399"/>
                  </a:lnTo>
                  <a:lnTo>
                    <a:pt x="101410" y="133449"/>
                  </a:lnTo>
                  <a:close/>
                  <a:moveTo>
                    <a:pt x="6160" y="76299"/>
                  </a:moveTo>
                  <a:lnTo>
                    <a:pt x="6160" y="57249"/>
                  </a:lnTo>
                  <a:lnTo>
                    <a:pt x="158560" y="57249"/>
                  </a:lnTo>
                  <a:lnTo>
                    <a:pt x="158560" y="76299"/>
                  </a:lnTo>
                  <a:close/>
                  <a:moveTo>
                    <a:pt x="6160" y="19149"/>
                  </a:moveTo>
                  <a:lnTo>
                    <a:pt x="6160" y="99"/>
                  </a:lnTo>
                  <a:lnTo>
                    <a:pt x="158560" y="99"/>
                  </a:lnTo>
                  <a:lnTo>
                    <a:pt x="158560" y="19149"/>
                  </a:lnTo>
                  <a:close/>
                </a:path>
              </a:pathLst>
            </a:custGeom>
            <a:solidFill>
              <a:srgbClr val="2BA8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FFF00"/>
                </a:solidFill>
              </a:endParaRPr>
            </a:p>
          </p:txBody>
        </p:sp>
      </p:grpSp>
      <p:sp>
        <p:nvSpPr>
          <p:cNvPr id="16" name="그래픽 13">
            <a:extLst>
              <a:ext uri="{FF2B5EF4-FFF2-40B4-BE49-F238E27FC236}">
                <a16:creationId xmlns:a16="http://schemas.microsoft.com/office/drawing/2014/main" id="{E61A71A0-0A5E-4513-96C3-974B0C411E7D}"/>
              </a:ext>
            </a:extLst>
          </p:cNvPr>
          <p:cNvSpPr/>
          <p:nvPr/>
        </p:nvSpPr>
        <p:spPr>
          <a:xfrm>
            <a:off x="5476964" y="1693457"/>
            <a:ext cx="198058" cy="343697"/>
          </a:xfrm>
          <a:custGeom>
            <a:avLst/>
            <a:gdLst>
              <a:gd name="connsiteX0" fmla="*/ 0 w 342900"/>
              <a:gd name="connsiteY0" fmla="*/ 38 h 5429250"/>
              <a:gd name="connsiteX1" fmla="*/ 342900 w 342900"/>
              <a:gd name="connsiteY1" fmla="*/ 38 h 5429250"/>
              <a:gd name="connsiteX2" fmla="*/ 342900 w 342900"/>
              <a:gd name="connsiteY2" fmla="*/ 38 h 5429250"/>
              <a:gd name="connsiteX3" fmla="*/ 342900 w 342900"/>
              <a:gd name="connsiteY3" fmla="*/ 5429288 h 5429250"/>
              <a:gd name="connsiteX4" fmla="*/ 342900 w 342900"/>
              <a:gd name="connsiteY4" fmla="*/ 5429288 h 5429250"/>
              <a:gd name="connsiteX5" fmla="*/ 76200 w 342900"/>
              <a:gd name="connsiteY5" fmla="*/ 5429288 h 5429250"/>
              <a:gd name="connsiteX6" fmla="*/ 0 w 342900"/>
              <a:gd name="connsiteY6" fmla="*/ 5353088 h 5429250"/>
              <a:gd name="connsiteX7" fmla="*/ 0 w 342900"/>
              <a:gd name="connsiteY7" fmla="*/ 38 h 5429250"/>
              <a:gd name="connsiteX8" fmla="*/ 0 w 342900"/>
              <a:gd name="connsiteY8" fmla="*/ 38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900" h="5429250">
                <a:moveTo>
                  <a:pt x="0" y="38"/>
                </a:moveTo>
                <a:lnTo>
                  <a:pt x="342900" y="38"/>
                </a:lnTo>
                <a:lnTo>
                  <a:pt x="342900" y="38"/>
                </a:lnTo>
                <a:lnTo>
                  <a:pt x="342900" y="5429288"/>
                </a:lnTo>
                <a:lnTo>
                  <a:pt x="342900" y="5429288"/>
                </a:lnTo>
                <a:lnTo>
                  <a:pt x="76200" y="5429288"/>
                </a:lnTo>
                <a:cubicBezTo>
                  <a:pt x="34116" y="5429288"/>
                  <a:pt x="0" y="5395170"/>
                  <a:pt x="0" y="5353088"/>
                </a:cubicBezTo>
                <a:lnTo>
                  <a:pt x="0" y="38"/>
                </a:lnTo>
                <a:lnTo>
                  <a:pt x="0" y="38"/>
                </a:lnTo>
                <a:close/>
              </a:path>
            </a:pathLst>
          </a:custGeom>
          <a:pattFill prst="wd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" name="그래픽 13">
            <a:extLst>
              <a:ext uri="{FF2B5EF4-FFF2-40B4-BE49-F238E27FC236}">
                <a16:creationId xmlns:a16="http://schemas.microsoft.com/office/drawing/2014/main" id="{C8CEE5A8-31D9-45DB-A3BB-9562CC84FAFC}"/>
              </a:ext>
            </a:extLst>
          </p:cNvPr>
          <p:cNvSpPr/>
          <p:nvPr/>
        </p:nvSpPr>
        <p:spPr>
          <a:xfrm>
            <a:off x="5362665" y="1245413"/>
            <a:ext cx="646616" cy="351982"/>
          </a:xfrm>
          <a:custGeom>
            <a:avLst/>
            <a:gdLst>
              <a:gd name="connsiteX0" fmla="*/ 8610600 w 8686800"/>
              <a:gd name="connsiteY0" fmla="*/ 0 h 5791200"/>
              <a:gd name="connsiteX1" fmla="*/ 8686800 w 8686800"/>
              <a:gd name="connsiteY1" fmla="*/ 0 h 5791200"/>
              <a:gd name="connsiteX2" fmla="*/ 8686800 w 8686800"/>
              <a:gd name="connsiteY2" fmla="*/ 5791200 h 5791200"/>
              <a:gd name="connsiteX3" fmla="*/ 8610600 w 8686800"/>
              <a:gd name="connsiteY3" fmla="*/ 5791200 h 5791200"/>
              <a:gd name="connsiteX4" fmla="*/ 76200 w 8686800"/>
              <a:gd name="connsiteY4" fmla="*/ 5791200 h 5791200"/>
              <a:gd name="connsiteX5" fmla="*/ 0 w 8686800"/>
              <a:gd name="connsiteY5" fmla="*/ 5791200 h 5791200"/>
              <a:gd name="connsiteX6" fmla="*/ 0 w 8686800"/>
              <a:gd name="connsiteY6" fmla="*/ 0 h 5791200"/>
              <a:gd name="connsiteX7" fmla="*/ 76200 w 8686800"/>
              <a:gd name="connsiteY7" fmla="*/ 0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86800" h="5791200">
                <a:moveTo>
                  <a:pt x="8610600" y="0"/>
                </a:moveTo>
                <a:cubicBezTo>
                  <a:pt x="8652684" y="0"/>
                  <a:pt x="8686800" y="0"/>
                  <a:pt x="8686800" y="0"/>
                </a:cubicBezTo>
                <a:lnTo>
                  <a:pt x="8686800" y="5791200"/>
                </a:lnTo>
                <a:cubicBezTo>
                  <a:pt x="8686800" y="5791200"/>
                  <a:pt x="8652684" y="5791200"/>
                  <a:pt x="8610600" y="5791200"/>
                </a:cubicBezTo>
                <a:lnTo>
                  <a:pt x="76200" y="5791200"/>
                </a:lnTo>
                <a:cubicBezTo>
                  <a:pt x="34116" y="5791200"/>
                  <a:pt x="0" y="5791200"/>
                  <a:pt x="0" y="5791200"/>
                </a:cubicBezTo>
                <a:lnTo>
                  <a:pt x="0" y="0"/>
                </a:lnTo>
                <a:cubicBezTo>
                  <a:pt x="0" y="0"/>
                  <a:pt x="34116" y="0"/>
                  <a:pt x="76200" y="0"/>
                </a:cubicBezTo>
                <a:close/>
              </a:path>
            </a:pathLst>
          </a:custGeom>
          <a:solidFill>
            <a:srgbClr val="E4E4E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" name="그래픽 13">
            <a:extLst>
              <a:ext uri="{FF2B5EF4-FFF2-40B4-BE49-F238E27FC236}">
                <a16:creationId xmlns:a16="http://schemas.microsoft.com/office/drawing/2014/main" id="{A5619D4D-657B-4D3D-8007-3073CD593CDE}"/>
              </a:ext>
            </a:extLst>
          </p:cNvPr>
          <p:cNvSpPr/>
          <p:nvPr/>
        </p:nvSpPr>
        <p:spPr>
          <a:xfrm>
            <a:off x="5371457" y="1253842"/>
            <a:ext cx="103672" cy="343697"/>
          </a:xfrm>
          <a:custGeom>
            <a:avLst/>
            <a:gdLst>
              <a:gd name="connsiteX0" fmla="*/ 0 w 342900"/>
              <a:gd name="connsiteY0" fmla="*/ 38 h 5429250"/>
              <a:gd name="connsiteX1" fmla="*/ 342900 w 342900"/>
              <a:gd name="connsiteY1" fmla="*/ 38 h 5429250"/>
              <a:gd name="connsiteX2" fmla="*/ 342900 w 342900"/>
              <a:gd name="connsiteY2" fmla="*/ 38 h 5429250"/>
              <a:gd name="connsiteX3" fmla="*/ 342900 w 342900"/>
              <a:gd name="connsiteY3" fmla="*/ 5429288 h 5429250"/>
              <a:gd name="connsiteX4" fmla="*/ 342900 w 342900"/>
              <a:gd name="connsiteY4" fmla="*/ 5429288 h 5429250"/>
              <a:gd name="connsiteX5" fmla="*/ 76200 w 342900"/>
              <a:gd name="connsiteY5" fmla="*/ 5429288 h 5429250"/>
              <a:gd name="connsiteX6" fmla="*/ 0 w 342900"/>
              <a:gd name="connsiteY6" fmla="*/ 5353088 h 5429250"/>
              <a:gd name="connsiteX7" fmla="*/ 0 w 342900"/>
              <a:gd name="connsiteY7" fmla="*/ 38 h 5429250"/>
              <a:gd name="connsiteX8" fmla="*/ 0 w 342900"/>
              <a:gd name="connsiteY8" fmla="*/ 38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900" h="5429250">
                <a:moveTo>
                  <a:pt x="0" y="38"/>
                </a:moveTo>
                <a:lnTo>
                  <a:pt x="342900" y="38"/>
                </a:lnTo>
                <a:lnTo>
                  <a:pt x="342900" y="38"/>
                </a:lnTo>
                <a:lnTo>
                  <a:pt x="342900" y="5429288"/>
                </a:lnTo>
                <a:lnTo>
                  <a:pt x="342900" y="5429288"/>
                </a:lnTo>
                <a:lnTo>
                  <a:pt x="76200" y="5429288"/>
                </a:lnTo>
                <a:cubicBezTo>
                  <a:pt x="34116" y="5429288"/>
                  <a:pt x="0" y="5395170"/>
                  <a:pt x="0" y="5353088"/>
                </a:cubicBezTo>
                <a:lnTo>
                  <a:pt x="0" y="38"/>
                </a:lnTo>
                <a:lnTo>
                  <a:pt x="0" y="38"/>
                </a:lnTo>
                <a:close/>
              </a:path>
            </a:pathLst>
          </a:custGeom>
          <a:solidFill>
            <a:srgbClr val="40404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F299F84-F8F7-4EBF-A0B6-BA481BA3F54A}"/>
              </a:ext>
            </a:extLst>
          </p:cNvPr>
          <p:cNvGrpSpPr/>
          <p:nvPr/>
        </p:nvGrpSpPr>
        <p:grpSpPr>
          <a:xfrm>
            <a:off x="5390226" y="1279522"/>
            <a:ext cx="66757" cy="218925"/>
            <a:chOff x="3370474" y="792620"/>
            <a:chExt cx="66757" cy="218925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4CD2489-A1EF-4BED-8A8D-17FBD4A03DEF}"/>
                </a:ext>
              </a:extLst>
            </p:cNvPr>
            <p:cNvSpPr/>
            <p:nvPr/>
          </p:nvSpPr>
          <p:spPr>
            <a:xfrm>
              <a:off x="3370474" y="89082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8ABDF65-9A48-4083-93BA-B8AA300ADCE4}"/>
                </a:ext>
              </a:extLst>
            </p:cNvPr>
            <p:cNvSpPr/>
            <p:nvPr/>
          </p:nvSpPr>
          <p:spPr>
            <a:xfrm>
              <a:off x="3370474" y="965826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8" name="그래픽 4">
              <a:extLst>
                <a:ext uri="{FF2B5EF4-FFF2-40B4-BE49-F238E27FC236}">
                  <a16:creationId xmlns:a16="http://schemas.microsoft.com/office/drawing/2014/main" id="{743B4808-0024-4ED8-9B46-69EC9F47C263}"/>
                </a:ext>
              </a:extLst>
            </p:cNvPr>
            <p:cNvSpPr/>
            <p:nvPr/>
          </p:nvSpPr>
          <p:spPr>
            <a:xfrm rot="10800000" flipH="1" flipV="1">
              <a:off x="3370474" y="792620"/>
              <a:ext cx="66757" cy="58412"/>
            </a:xfrm>
            <a:custGeom>
              <a:avLst/>
              <a:gdLst>
                <a:gd name="connsiteX0" fmla="*/ 6160 w 152400"/>
                <a:gd name="connsiteY0" fmla="*/ 133449 h 133350"/>
                <a:gd name="connsiteX1" fmla="*/ 6160 w 152400"/>
                <a:gd name="connsiteY1" fmla="*/ 114399 h 133350"/>
                <a:gd name="connsiteX2" fmla="*/ 101410 w 152400"/>
                <a:gd name="connsiteY2" fmla="*/ 114399 h 133350"/>
                <a:gd name="connsiteX3" fmla="*/ 101410 w 152400"/>
                <a:gd name="connsiteY3" fmla="*/ 133449 h 133350"/>
                <a:gd name="connsiteX4" fmla="*/ 6160 w 152400"/>
                <a:gd name="connsiteY4" fmla="*/ 76299 h 133350"/>
                <a:gd name="connsiteX5" fmla="*/ 6160 w 152400"/>
                <a:gd name="connsiteY5" fmla="*/ 57249 h 133350"/>
                <a:gd name="connsiteX6" fmla="*/ 158560 w 152400"/>
                <a:gd name="connsiteY6" fmla="*/ 57249 h 133350"/>
                <a:gd name="connsiteX7" fmla="*/ 158560 w 152400"/>
                <a:gd name="connsiteY7" fmla="*/ 76299 h 133350"/>
                <a:gd name="connsiteX8" fmla="*/ 6160 w 152400"/>
                <a:gd name="connsiteY8" fmla="*/ 19149 h 133350"/>
                <a:gd name="connsiteX9" fmla="*/ 6160 w 152400"/>
                <a:gd name="connsiteY9" fmla="*/ 99 h 133350"/>
                <a:gd name="connsiteX10" fmla="*/ 158560 w 152400"/>
                <a:gd name="connsiteY10" fmla="*/ 99 h 133350"/>
                <a:gd name="connsiteX11" fmla="*/ 158560 w 152400"/>
                <a:gd name="connsiteY11" fmla="*/ 1914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2400" h="133350">
                  <a:moveTo>
                    <a:pt x="6160" y="133449"/>
                  </a:moveTo>
                  <a:lnTo>
                    <a:pt x="6160" y="114399"/>
                  </a:lnTo>
                  <a:lnTo>
                    <a:pt x="101410" y="114399"/>
                  </a:lnTo>
                  <a:lnTo>
                    <a:pt x="101410" y="133449"/>
                  </a:lnTo>
                  <a:close/>
                  <a:moveTo>
                    <a:pt x="6160" y="76299"/>
                  </a:moveTo>
                  <a:lnTo>
                    <a:pt x="6160" y="57249"/>
                  </a:lnTo>
                  <a:lnTo>
                    <a:pt x="158560" y="57249"/>
                  </a:lnTo>
                  <a:lnTo>
                    <a:pt x="158560" y="76299"/>
                  </a:lnTo>
                  <a:close/>
                  <a:moveTo>
                    <a:pt x="6160" y="19149"/>
                  </a:moveTo>
                  <a:lnTo>
                    <a:pt x="6160" y="99"/>
                  </a:lnTo>
                  <a:lnTo>
                    <a:pt x="158560" y="99"/>
                  </a:lnTo>
                  <a:lnTo>
                    <a:pt x="158560" y="19149"/>
                  </a:lnTo>
                  <a:close/>
                </a:path>
              </a:pathLst>
            </a:custGeom>
            <a:solidFill>
              <a:srgbClr val="2BA8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FFF00"/>
                </a:solidFill>
              </a:endParaRPr>
            </a:p>
          </p:txBody>
        </p:sp>
      </p:grpSp>
      <p:sp>
        <p:nvSpPr>
          <p:cNvPr id="20" name="그래픽 13">
            <a:extLst>
              <a:ext uri="{FF2B5EF4-FFF2-40B4-BE49-F238E27FC236}">
                <a16:creationId xmlns:a16="http://schemas.microsoft.com/office/drawing/2014/main" id="{0671B399-F328-4466-BC5B-58ABA6BD0B01}"/>
              </a:ext>
            </a:extLst>
          </p:cNvPr>
          <p:cNvSpPr/>
          <p:nvPr/>
        </p:nvSpPr>
        <p:spPr>
          <a:xfrm>
            <a:off x="5476964" y="1253842"/>
            <a:ext cx="198058" cy="343697"/>
          </a:xfrm>
          <a:custGeom>
            <a:avLst/>
            <a:gdLst>
              <a:gd name="connsiteX0" fmla="*/ 0 w 342900"/>
              <a:gd name="connsiteY0" fmla="*/ 38 h 5429250"/>
              <a:gd name="connsiteX1" fmla="*/ 342900 w 342900"/>
              <a:gd name="connsiteY1" fmla="*/ 38 h 5429250"/>
              <a:gd name="connsiteX2" fmla="*/ 342900 w 342900"/>
              <a:gd name="connsiteY2" fmla="*/ 38 h 5429250"/>
              <a:gd name="connsiteX3" fmla="*/ 342900 w 342900"/>
              <a:gd name="connsiteY3" fmla="*/ 5429288 h 5429250"/>
              <a:gd name="connsiteX4" fmla="*/ 342900 w 342900"/>
              <a:gd name="connsiteY4" fmla="*/ 5429288 h 5429250"/>
              <a:gd name="connsiteX5" fmla="*/ 76200 w 342900"/>
              <a:gd name="connsiteY5" fmla="*/ 5429288 h 5429250"/>
              <a:gd name="connsiteX6" fmla="*/ 0 w 342900"/>
              <a:gd name="connsiteY6" fmla="*/ 5353088 h 5429250"/>
              <a:gd name="connsiteX7" fmla="*/ 0 w 342900"/>
              <a:gd name="connsiteY7" fmla="*/ 38 h 5429250"/>
              <a:gd name="connsiteX8" fmla="*/ 0 w 342900"/>
              <a:gd name="connsiteY8" fmla="*/ 38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900" h="5429250">
                <a:moveTo>
                  <a:pt x="0" y="38"/>
                </a:moveTo>
                <a:lnTo>
                  <a:pt x="342900" y="38"/>
                </a:lnTo>
                <a:lnTo>
                  <a:pt x="342900" y="38"/>
                </a:lnTo>
                <a:lnTo>
                  <a:pt x="342900" y="5429288"/>
                </a:lnTo>
                <a:lnTo>
                  <a:pt x="342900" y="5429288"/>
                </a:lnTo>
                <a:lnTo>
                  <a:pt x="76200" y="5429288"/>
                </a:lnTo>
                <a:cubicBezTo>
                  <a:pt x="34116" y="5429288"/>
                  <a:pt x="0" y="5395170"/>
                  <a:pt x="0" y="5353088"/>
                </a:cubicBezTo>
                <a:lnTo>
                  <a:pt x="0" y="38"/>
                </a:lnTo>
                <a:lnTo>
                  <a:pt x="0" y="38"/>
                </a:lnTo>
                <a:close/>
              </a:path>
            </a:pathLst>
          </a:custGeom>
          <a:pattFill prst="wd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" name="그래픽 13">
            <a:extLst>
              <a:ext uri="{FF2B5EF4-FFF2-40B4-BE49-F238E27FC236}">
                <a16:creationId xmlns:a16="http://schemas.microsoft.com/office/drawing/2014/main" id="{FAD067B7-0110-47FA-B4D8-D8AF0452E5BC}"/>
              </a:ext>
            </a:extLst>
          </p:cNvPr>
          <p:cNvSpPr/>
          <p:nvPr/>
        </p:nvSpPr>
        <p:spPr>
          <a:xfrm>
            <a:off x="4353369" y="1995187"/>
            <a:ext cx="685648" cy="351982"/>
          </a:xfrm>
          <a:custGeom>
            <a:avLst/>
            <a:gdLst>
              <a:gd name="connsiteX0" fmla="*/ 8610600 w 8686800"/>
              <a:gd name="connsiteY0" fmla="*/ 0 h 5791200"/>
              <a:gd name="connsiteX1" fmla="*/ 8686800 w 8686800"/>
              <a:gd name="connsiteY1" fmla="*/ 0 h 5791200"/>
              <a:gd name="connsiteX2" fmla="*/ 8686800 w 8686800"/>
              <a:gd name="connsiteY2" fmla="*/ 5791200 h 5791200"/>
              <a:gd name="connsiteX3" fmla="*/ 8610600 w 8686800"/>
              <a:gd name="connsiteY3" fmla="*/ 5791200 h 5791200"/>
              <a:gd name="connsiteX4" fmla="*/ 76200 w 8686800"/>
              <a:gd name="connsiteY4" fmla="*/ 5791200 h 5791200"/>
              <a:gd name="connsiteX5" fmla="*/ 0 w 8686800"/>
              <a:gd name="connsiteY5" fmla="*/ 5791200 h 5791200"/>
              <a:gd name="connsiteX6" fmla="*/ 0 w 8686800"/>
              <a:gd name="connsiteY6" fmla="*/ 0 h 5791200"/>
              <a:gd name="connsiteX7" fmla="*/ 76200 w 8686800"/>
              <a:gd name="connsiteY7" fmla="*/ 0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86800" h="5791200">
                <a:moveTo>
                  <a:pt x="8610600" y="0"/>
                </a:moveTo>
                <a:cubicBezTo>
                  <a:pt x="8652684" y="0"/>
                  <a:pt x="8686800" y="0"/>
                  <a:pt x="8686800" y="0"/>
                </a:cubicBezTo>
                <a:lnTo>
                  <a:pt x="8686800" y="5791200"/>
                </a:lnTo>
                <a:cubicBezTo>
                  <a:pt x="8686800" y="5791200"/>
                  <a:pt x="8652684" y="5791200"/>
                  <a:pt x="8610600" y="5791200"/>
                </a:cubicBezTo>
                <a:lnTo>
                  <a:pt x="76200" y="5791200"/>
                </a:lnTo>
                <a:cubicBezTo>
                  <a:pt x="34116" y="5791200"/>
                  <a:pt x="0" y="5791200"/>
                  <a:pt x="0" y="5791200"/>
                </a:cubicBezTo>
                <a:lnTo>
                  <a:pt x="0" y="0"/>
                </a:lnTo>
                <a:cubicBezTo>
                  <a:pt x="0" y="0"/>
                  <a:pt x="34116" y="0"/>
                  <a:pt x="76200" y="0"/>
                </a:cubicBezTo>
                <a:close/>
              </a:path>
            </a:pathLst>
          </a:custGeom>
          <a:solidFill>
            <a:srgbClr val="E4E4E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그래픽 13">
            <a:extLst>
              <a:ext uri="{FF2B5EF4-FFF2-40B4-BE49-F238E27FC236}">
                <a16:creationId xmlns:a16="http://schemas.microsoft.com/office/drawing/2014/main" id="{D58E3AC7-A2B8-4CD5-9FE4-BBA27D77A8D7}"/>
              </a:ext>
            </a:extLst>
          </p:cNvPr>
          <p:cNvSpPr/>
          <p:nvPr/>
        </p:nvSpPr>
        <p:spPr>
          <a:xfrm>
            <a:off x="5362665" y="2098267"/>
            <a:ext cx="646616" cy="351982"/>
          </a:xfrm>
          <a:custGeom>
            <a:avLst/>
            <a:gdLst>
              <a:gd name="connsiteX0" fmla="*/ 8610600 w 8686800"/>
              <a:gd name="connsiteY0" fmla="*/ 0 h 5791200"/>
              <a:gd name="connsiteX1" fmla="*/ 8686800 w 8686800"/>
              <a:gd name="connsiteY1" fmla="*/ 0 h 5791200"/>
              <a:gd name="connsiteX2" fmla="*/ 8686800 w 8686800"/>
              <a:gd name="connsiteY2" fmla="*/ 5791200 h 5791200"/>
              <a:gd name="connsiteX3" fmla="*/ 8610600 w 8686800"/>
              <a:gd name="connsiteY3" fmla="*/ 5791200 h 5791200"/>
              <a:gd name="connsiteX4" fmla="*/ 76200 w 8686800"/>
              <a:gd name="connsiteY4" fmla="*/ 5791200 h 5791200"/>
              <a:gd name="connsiteX5" fmla="*/ 0 w 8686800"/>
              <a:gd name="connsiteY5" fmla="*/ 5791200 h 5791200"/>
              <a:gd name="connsiteX6" fmla="*/ 0 w 8686800"/>
              <a:gd name="connsiteY6" fmla="*/ 0 h 5791200"/>
              <a:gd name="connsiteX7" fmla="*/ 76200 w 8686800"/>
              <a:gd name="connsiteY7" fmla="*/ 0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86800" h="5791200">
                <a:moveTo>
                  <a:pt x="8610600" y="0"/>
                </a:moveTo>
                <a:cubicBezTo>
                  <a:pt x="8652684" y="0"/>
                  <a:pt x="8686800" y="0"/>
                  <a:pt x="8686800" y="0"/>
                </a:cubicBezTo>
                <a:lnTo>
                  <a:pt x="8686800" y="5791200"/>
                </a:lnTo>
                <a:cubicBezTo>
                  <a:pt x="8686800" y="5791200"/>
                  <a:pt x="8652684" y="5791200"/>
                  <a:pt x="8610600" y="5791200"/>
                </a:cubicBezTo>
                <a:lnTo>
                  <a:pt x="76200" y="5791200"/>
                </a:lnTo>
                <a:cubicBezTo>
                  <a:pt x="34116" y="5791200"/>
                  <a:pt x="0" y="5791200"/>
                  <a:pt x="0" y="5791200"/>
                </a:cubicBezTo>
                <a:lnTo>
                  <a:pt x="0" y="0"/>
                </a:lnTo>
                <a:cubicBezTo>
                  <a:pt x="0" y="0"/>
                  <a:pt x="34116" y="0"/>
                  <a:pt x="76200" y="0"/>
                </a:cubicBezTo>
                <a:close/>
              </a:path>
            </a:pathLst>
          </a:custGeom>
          <a:solidFill>
            <a:srgbClr val="E4E4E4"/>
          </a:solidFill>
          <a:ln w="15875" cap="flat">
            <a:solidFill>
              <a:schemeClr val="accent5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" name="그래픽 13">
            <a:extLst>
              <a:ext uri="{FF2B5EF4-FFF2-40B4-BE49-F238E27FC236}">
                <a16:creationId xmlns:a16="http://schemas.microsoft.com/office/drawing/2014/main" id="{48E4EDB3-A125-4B44-A057-87FBC26A700A}"/>
              </a:ext>
            </a:extLst>
          </p:cNvPr>
          <p:cNvSpPr/>
          <p:nvPr/>
        </p:nvSpPr>
        <p:spPr>
          <a:xfrm>
            <a:off x="5371457" y="2106696"/>
            <a:ext cx="103672" cy="343697"/>
          </a:xfrm>
          <a:custGeom>
            <a:avLst/>
            <a:gdLst>
              <a:gd name="connsiteX0" fmla="*/ 0 w 342900"/>
              <a:gd name="connsiteY0" fmla="*/ 38 h 5429250"/>
              <a:gd name="connsiteX1" fmla="*/ 342900 w 342900"/>
              <a:gd name="connsiteY1" fmla="*/ 38 h 5429250"/>
              <a:gd name="connsiteX2" fmla="*/ 342900 w 342900"/>
              <a:gd name="connsiteY2" fmla="*/ 38 h 5429250"/>
              <a:gd name="connsiteX3" fmla="*/ 342900 w 342900"/>
              <a:gd name="connsiteY3" fmla="*/ 5429288 h 5429250"/>
              <a:gd name="connsiteX4" fmla="*/ 342900 w 342900"/>
              <a:gd name="connsiteY4" fmla="*/ 5429288 h 5429250"/>
              <a:gd name="connsiteX5" fmla="*/ 76200 w 342900"/>
              <a:gd name="connsiteY5" fmla="*/ 5429288 h 5429250"/>
              <a:gd name="connsiteX6" fmla="*/ 0 w 342900"/>
              <a:gd name="connsiteY6" fmla="*/ 5353088 h 5429250"/>
              <a:gd name="connsiteX7" fmla="*/ 0 w 342900"/>
              <a:gd name="connsiteY7" fmla="*/ 38 h 5429250"/>
              <a:gd name="connsiteX8" fmla="*/ 0 w 342900"/>
              <a:gd name="connsiteY8" fmla="*/ 38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900" h="5429250">
                <a:moveTo>
                  <a:pt x="0" y="38"/>
                </a:moveTo>
                <a:lnTo>
                  <a:pt x="342900" y="38"/>
                </a:lnTo>
                <a:lnTo>
                  <a:pt x="342900" y="38"/>
                </a:lnTo>
                <a:lnTo>
                  <a:pt x="342900" y="5429288"/>
                </a:lnTo>
                <a:lnTo>
                  <a:pt x="342900" y="5429288"/>
                </a:lnTo>
                <a:lnTo>
                  <a:pt x="76200" y="5429288"/>
                </a:lnTo>
                <a:cubicBezTo>
                  <a:pt x="34116" y="5429288"/>
                  <a:pt x="0" y="5395170"/>
                  <a:pt x="0" y="5353088"/>
                </a:cubicBezTo>
                <a:lnTo>
                  <a:pt x="0" y="38"/>
                </a:lnTo>
                <a:lnTo>
                  <a:pt x="0" y="38"/>
                </a:lnTo>
                <a:close/>
              </a:path>
            </a:pathLst>
          </a:custGeom>
          <a:solidFill>
            <a:srgbClr val="40404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7D47F61-3992-4E1A-BF4E-1345D1069958}"/>
              </a:ext>
            </a:extLst>
          </p:cNvPr>
          <p:cNvGrpSpPr/>
          <p:nvPr/>
        </p:nvGrpSpPr>
        <p:grpSpPr>
          <a:xfrm>
            <a:off x="5390226" y="2132376"/>
            <a:ext cx="66757" cy="218925"/>
            <a:chOff x="3370474" y="792620"/>
            <a:chExt cx="66757" cy="218925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ECEF60B-FBFE-4D2B-ABF1-18C7494FE652}"/>
                </a:ext>
              </a:extLst>
            </p:cNvPr>
            <p:cNvSpPr/>
            <p:nvPr/>
          </p:nvSpPr>
          <p:spPr>
            <a:xfrm>
              <a:off x="3370474" y="89082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2394E16-C2F5-4F05-8062-F95B091DBAD3}"/>
                </a:ext>
              </a:extLst>
            </p:cNvPr>
            <p:cNvSpPr/>
            <p:nvPr/>
          </p:nvSpPr>
          <p:spPr>
            <a:xfrm>
              <a:off x="3370474" y="965826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2" name="그래픽 4">
              <a:extLst>
                <a:ext uri="{FF2B5EF4-FFF2-40B4-BE49-F238E27FC236}">
                  <a16:creationId xmlns:a16="http://schemas.microsoft.com/office/drawing/2014/main" id="{FAF4050A-C2C4-4904-868F-2C67E7B86108}"/>
                </a:ext>
              </a:extLst>
            </p:cNvPr>
            <p:cNvSpPr/>
            <p:nvPr/>
          </p:nvSpPr>
          <p:spPr>
            <a:xfrm rot="10800000" flipH="1" flipV="1">
              <a:off x="3370474" y="792620"/>
              <a:ext cx="66757" cy="58412"/>
            </a:xfrm>
            <a:custGeom>
              <a:avLst/>
              <a:gdLst>
                <a:gd name="connsiteX0" fmla="*/ 6160 w 152400"/>
                <a:gd name="connsiteY0" fmla="*/ 133449 h 133350"/>
                <a:gd name="connsiteX1" fmla="*/ 6160 w 152400"/>
                <a:gd name="connsiteY1" fmla="*/ 114399 h 133350"/>
                <a:gd name="connsiteX2" fmla="*/ 101410 w 152400"/>
                <a:gd name="connsiteY2" fmla="*/ 114399 h 133350"/>
                <a:gd name="connsiteX3" fmla="*/ 101410 w 152400"/>
                <a:gd name="connsiteY3" fmla="*/ 133449 h 133350"/>
                <a:gd name="connsiteX4" fmla="*/ 6160 w 152400"/>
                <a:gd name="connsiteY4" fmla="*/ 76299 h 133350"/>
                <a:gd name="connsiteX5" fmla="*/ 6160 w 152400"/>
                <a:gd name="connsiteY5" fmla="*/ 57249 h 133350"/>
                <a:gd name="connsiteX6" fmla="*/ 158560 w 152400"/>
                <a:gd name="connsiteY6" fmla="*/ 57249 h 133350"/>
                <a:gd name="connsiteX7" fmla="*/ 158560 w 152400"/>
                <a:gd name="connsiteY7" fmla="*/ 76299 h 133350"/>
                <a:gd name="connsiteX8" fmla="*/ 6160 w 152400"/>
                <a:gd name="connsiteY8" fmla="*/ 19149 h 133350"/>
                <a:gd name="connsiteX9" fmla="*/ 6160 w 152400"/>
                <a:gd name="connsiteY9" fmla="*/ 99 h 133350"/>
                <a:gd name="connsiteX10" fmla="*/ 158560 w 152400"/>
                <a:gd name="connsiteY10" fmla="*/ 99 h 133350"/>
                <a:gd name="connsiteX11" fmla="*/ 158560 w 152400"/>
                <a:gd name="connsiteY11" fmla="*/ 1914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2400" h="133350">
                  <a:moveTo>
                    <a:pt x="6160" y="133449"/>
                  </a:moveTo>
                  <a:lnTo>
                    <a:pt x="6160" y="114399"/>
                  </a:lnTo>
                  <a:lnTo>
                    <a:pt x="101410" y="114399"/>
                  </a:lnTo>
                  <a:lnTo>
                    <a:pt x="101410" y="133449"/>
                  </a:lnTo>
                  <a:close/>
                  <a:moveTo>
                    <a:pt x="6160" y="76299"/>
                  </a:moveTo>
                  <a:lnTo>
                    <a:pt x="6160" y="57249"/>
                  </a:lnTo>
                  <a:lnTo>
                    <a:pt x="158560" y="57249"/>
                  </a:lnTo>
                  <a:lnTo>
                    <a:pt x="158560" y="76299"/>
                  </a:lnTo>
                  <a:close/>
                  <a:moveTo>
                    <a:pt x="6160" y="19149"/>
                  </a:moveTo>
                  <a:lnTo>
                    <a:pt x="6160" y="99"/>
                  </a:lnTo>
                  <a:lnTo>
                    <a:pt x="158560" y="99"/>
                  </a:lnTo>
                  <a:lnTo>
                    <a:pt x="158560" y="19149"/>
                  </a:lnTo>
                  <a:close/>
                </a:path>
              </a:pathLst>
            </a:custGeom>
            <a:solidFill>
              <a:srgbClr val="2BA8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FFF00"/>
                </a:solidFill>
              </a:endParaRPr>
            </a:p>
          </p:txBody>
        </p:sp>
      </p:grpSp>
      <p:sp>
        <p:nvSpPr>
          <p:cNvPr id="48" name="그래픽 13">
            <a:extLst>
              <a:ext uri="{FF2B5EF4-FFF2-40B4-BE49-F238E27FC236}">
                <a16:creationId xmlns:a16="http://schemas.microsoft.com/office/drawing/2014/main" id="{29B0F1A9-CD51-4FE3-9C81-35A3E353CD11}"/>
              </a:ext>
            </a:extLst>
          </p:cNvPr>
          <p:cNvSpPr/>
          <p:nvPr/>
        </p:nvSpPr>
        <p:spPr>
          <a:xfrm>
            <a:off x="299700" y="1628638"/>
            <a:ext cx="342900" cy="4590680"/>
          </a:xfrm>
          <a:custGeom>
            <a:avLst/>
            <a:gdLst>
              <a:gd name="connsiteX0" fmla="*/ 0 w 342900"/>
              <a:gd name="connsiteY0" fmla="*/ 38 h 5429250"/>
              <a:gd name="connsiteX1" fmla="*/ 342900 w 342900"/>
              <a:gd name="connsiteY1" fmla="*/ 38 h 5429250"/>
              <a:gd name="connsiteX2" fmla="*/ 342900 w 342900"/>
              <a:gd name="connsiteY2" fmla="*/ 38 h 5429250"/>
              <a:gd name="connsiteX3" fmla="*/ 342900 w 342900"/>
              <a:gd name="connsiteY3" fmla="*/ 5429288 h 5429250"/>
              <a:gd name="connsiteX4" fmla="*/ 342900 w 342900"/>
              <a:gd name="connsiteY4" fmla="*/ 5429288 h 5429250"/>
              <a:gd name="connsiteX5" fmla="*/ 76200 w 342900"/>
              <a:gd name="connsiteY5" fmla="*/ 5429288 h 5429250"/>
              <a:gd name="connsiteX6" fmla="*/ 0 w 342900"/>
              <a:gd name="connsiteY6" fmla="*/ 5353088 h 5429250"/>
              <a:gd name="connsiteX7" fmla="*/ 0 w 342900"/>
              <a:gd name="connsiteY7" fmla="*/ 38 h 5429250"/>
              <a:gd name="connsiteX8" fmla="*/ 0 w 342900"/>
              <a:gd name="connsiteY8" fmla="*/ 38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900" h="5429250">
                <a:moveTo>
                  <a:pt x="0" y="38"/>
                </a:moveTo>
                <a:lnTo>
                  <a:pt x="342900" y="38"/>
                </a:lnTo>
                <a:lnTo>
                  <a:pt x="342900" y="38"/>
                </a:lnTo>
                <a:lnTo>
                  <a:pt x="342900" y="5429288"/>
                </a:lnTo>
                <a:lnTo>
                  <a:pt x="342900" y="5429288"/>
                </a:lnTo>
                <a:lnTo>
                  <a:pt x="76200" y="5429288"/>
                </a:lnTo>
                <a:cubicBezTo>
                  <a:pt x="34116" y="5429288"/>
                  <a:pt x="0" y="5395170"/>
                  <a:pt x="0" y="5353088"/>
                </a:cubicBezTo>
                <a:lnTo>
                  <a:pt x="0" y="38"/>
                </a:lnTo>
                <a:lnTo>
                  <a:pt x="0" y="38"/>
                </a:lnTo>
                <a:close/>
              </a:path>
            </a:pathLst>
          </a:custGeom>
          <a:solidFill>
            <a:srgbClr val="40404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70E5797-82AE-46D4-B6D8-5C5C08E680A4}"/>
              </a:ext>
            </a:extLst>
          </p:cNvPr>
          <p:cNvSpPr/>
          <p:nvPr/>
        </p:nvSpPr>
        <p:spPr>
          <a:xfrm>
            <a:off x="395949" y="2205248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0" name="그래픽 4">
            <a:extLst>
              <a:ext uri="{FF2B5EF4-FFF2-40B4-BE49-F238E27FC236}">
                <a16:creationId xmlns:a16="http://schemas.microsoft.com/office/drawing/2014/main" id="{8AD8AAE0-4364-4DA1-9885-BB2BFB6BBE16}"/>
              </a:ext>
            </a:extLst>
          </p:cNvPr>
          <p:cNvSpPr/>
          <p:nvPr/>
        </p:nvSpPr>
        <p:spPr>
          <a:xfrm>
            <a:off x="399345" y="1757469"/>
            <a:ext cx="152400" cy="133350"/>
          </a:xfrm>
          <a:custGeom>
            <a:avLst/>
            <a:gdLst>
              <a:gd name="connsiteX0" fmla="*/ 6160 w 152400"/>
              <a:gd name="connsiteY0" fmla="*/ 133449 h 133350"/>
              <a:gd name="connsiteX1" fmla="*/ 6160 w 152400"/>
              <a:gd name="connsiteY1" fmla="*/ 114399 h 133350"/>
              <a:gd name="connsiteX2" fmla="*/ 101410 w 152400"/>
              <a:gd name="connsiteY2" fmla="*/ 114399 h 133350"/>
              <a:gd name="connsiteX3" fmla="*/ 101410 w 152400"/>
              <a:gd name="connsiteY3" fmla="*/ 133449 h 133350"/>
              <a:gd name="connsiteX4" fmla="*/ 6160 w 152400"/>
              <a:gd name="connsiteY4" fmla="*/ 76299 h 133350"/>
              <a:gd name="connsiteX5" fmla="*/ 6160 w 152400"/>
              <a:gd name="connsiteY5" fmla="*/ 57249 h 133350"/>
              <a:gd name="connsiteX6" fmla="*/ 158560 w 152400"/>
              <a:gd name="connsiteY6" fmla="*/ 57249 h 133350"/>
              <a:gd name="connsiteX7" fmla="*/ 158560 w 152400"/>
              <a:gd name="connsiteY7" fmla="*/ 76299 h 133350"/>
              <a:gd name="connsiteX8" fmla="*/ 6160 w 152400"/>
              <a:gd name="connsiteY8" fmla="*/ 19149 h 133350"/>
              <a:gd name="connsiteX9" fmla="*/ 6160 w 152400"/>
              <a:gd name="connsiteY9" fmla="*/ 99 h 133350"/>
              <a:gd name="connsiteX10" fmla="*/ 158560 w 152400"/>
              <a:gd name="connsiteY10" fmla="*/ 99 h 133350"/>
              <a:gd name="connsiteX11" fmla="*/ 158560 w 152400"/>
              <a:gd name="connsiteY11" fmla="*/ 19149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" h="133350">
                <a:moveTo>
                  <a:pt x="6160" y="133449"/>
                </a:moveTo>
                <a:lnTo>
                  <a:pt x="6160" y="114399"/>
                </a:lnTo>
                <a:lnTo>
                  <a:pt x="101410" y="114399"/>
                </a:lnTo>
                <a:lnTo>
                  <a:pt x="101410" y="133449"/>
                </a:lnTo>
                <a:close/>
                <a:moveTo>
                  <a:pt x="6160" y="76299"/>
                </a:moveTo>
                <a:lnTo>
                  <a:pt x="6160" y="57249"/>
                </a:lnTo>
                <a:lnTo>
                  <a:pt x="158560" y="57249"/>
                </a:lnTo>
                <a:lnTo>
                  <a:pt x="158560" y="76299"/>
                </a:lnTo>
                <a:close/>
                <a:moveTo>
                  <a:pt x="6160" y="19149"/>
                </a:moveTo>
                <a:lnTo>
                  <a:pt x="6160" y="99"/>
                </a:lnTo>
                <a:lnTo>
                  <a:pt x="158560" y="99"/>
                </a:lnTo>
                <a:lnTo>
                  <a:pt x="158560" y="19149"/>
                </a:lnTo>
                <a:close/>
              </a:path>
            </a:pathLst>
          </a:custGeom>
          <a:solidFill>
            <a:srgbClr val="2BA8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7367092-E5BA-4057-A8F0-E52D2E2E7991}"/>
              </a:ext>
            </a:extLst>
          </p:cNvPr>
          <p:cNvSpPr/>
          <p:nvPr/>
        </p:nvSpPr>
        <p:spPr>
          <a:xfrm>
            <a:off x="395949" y="2507284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2B6D1CF-42E1-4126-98B9-A256FBB719F1}"/>
              </a:ext>
            </a:extLst>
          </p:cNvPr>
          <p:cNvSpPr/>
          <p:nvPr/>
        </p:nvSpPr>
        <p:spPr>
          <a:xfrm>
            <a:off x="395949" y="2805454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0ACE35B-5B7E-47EE-B293-A68E1572F0EB}"/>
              </a:ext>
            </a:extLst>
          </p:cNvPr>
          <p:cNvSpPr/>
          <p:nvPr/>
        </p:nvSpPr>
        <p:spPr>
          <a:xfrm>
            <a:off x="395949" y="3099325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9B62342-B4B5-4C8F-9095-7A104E7C74D7}"/>
              </a:ext>
            </a:extLst>
          </p:cNvPr>
          <p:cNvSpPr/>
          <p:nvPr/>
        </p:nvSpPr>
        <p:spPr>
          <a:xfrm>
            <a:off x="395949" y="3401361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12E13CE-4106-422D-8505-D5BFEA9F91E2}"/>
              </a:ext>
            </a:extLst>
          </p:cNvPr>
          <p:cNvSpPr/>
          <p:nvPr/>
        </p:nvSpPr>
        <p:spPr>
          <a:xfrm>
            <a:off x="395949" y="3699531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F9B8C6-D0C7-4B21-A330-07FF7C771ED8}"/>
              </a:ext>
            </a:extLst>
          </p:cNvPr>
          <p:cNvSpPr txBox="1"/>
          <p:nvPr/>
        </p:nvSpPr>
        <p:spPr>
          <a:xfrm>
            <a:off x="199852" y="1118891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메뉴바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디폴트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그래픽 13">
            <a:extLst>
              <a:ext uri="{FF2B5EF4-FFF2-40B4-BE49-F238E27FC236}">
                <a16:creationId xmlns:a16="http://schemas.microsoft.com/office/drawing/2014/main" id="{D97B46A7-2346-4612-81F8-F2C8E52992AB}"/>
              </a:ext>
            </a:extLst>
          </p:cNvPr>
          <p:cNvSpPr/>
          <p:nvPr/>
        </p:nvSpPr>
        <p:spPr>
          <a:xfrm>
            <a:off x="1344329" y="1634099"/>
            <a:ext cx="2744582" cy="4515690"/>
          </a:xfrm>
          <a:custGeom>
            <a:avLst/>
            <a:gdLst>
              <a:gd name="connsiteX0" fmla="*/ 8610600 w 8686800"/>
              <a:gd name="connsiteY0" fmla="*/ 0 h 5791200"/>
              <a:gd name="connsiteX1" fmla="*/ 8686800 w 8686800"/>
              <a:gd name="connsiteY1" fmla="*/ 0 h 5791200"/>
              <a:gd name="connsiteX2" fmla="*/ 8686800 w 8686800"/>
              <a:gd name="connsiteY2" fmla="*/ 5791200 h 5791200"/>
              <a:gd name="connsiteX3" fmla="*/ 8610600 w 8686800"/>
              <a:gd name="connsiteY3" fmla="*/ 5791200 h 5791200"/>
              <a:gd name="connsiteX4" fmla="*/ 76200 w 8686800"/>
              <a:gd name="connsiteY4" fmla="*/ 5791200 h 5791200"/>
              <a:gd name="connsiteX5" fmla="*/ 0 w 8686800"/>
              <a:gd name="connsiteY5" fmla="*/ 5791200 h 5791200"/>
              <a:gd name="connsiteX6" fmla="*/ 0 w 8686800"/>
              <a:gd name="connsiteY6" fmla="*/ 0 h 5791200"/>
              <a:gd name="connsiteX7" fmla="*/ 76200 w 8686800"/>
              <a:gd name="connsiteY7" fmla="*/ 0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86800" h="5791200">
                <a:moveTo>
                  <a:pt x="8610600" y="0"/>
                </a:moveTo>
                <a:cubicBezTo>
                  <a:pt x="8652684" y="0"/>
                  <a:pt x="8686800" y="0"/>
                  <a:pt x="8686800" y="0"/>
                </a:cubicBezTo>
                <a:lnTo>
                  <a:pt x="8686800" y="5791200"/>
                </a:lnTo>
                <a:cubicBezTo>
                  <a:pt x="8686800" y="5791200"/>
                  <a:pt x="8652684" y="5791200"/>
                  <a:pt x="8610600" y="5791200"/>
                </a:cubicBezTo>
                <a:lnTo>
                  <a:pt x="76200" y="5791200"/>
                </a:lnTo>
                <a:cubicBezTo>
                  <a:pt x="34116" y="5791200"/>
                  <a:pt x="0" y="5791200"/>
                  <a:pt x="0" y="5791200"/>
                </a:cubicBezTo>
                <a:lnTo>
                  <a:pt x="0" y="0"/>
                </a:lnTo>
                <a:cubicBezTo>
                  <a:pt x="0" y="0"/>
                  <a:pt x="34116" y="0"/>
                  <a:pt x="76200" y="0"/>
                </a:cubicBezTo>
                <a:close/>
              </a:path>
            </a:pathLst>
          </a:custGeom>
          <a:solidFill>
            <a:srgbClr val="E4E4E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58" name="그래픽 13">
            <a:extLst>
              <a:ext uri="{FF2B5EF4-FFF2-40B4-BE49-F238E27FC236}">
                <a16:creationId xmlns:a16="http://schemas.microsoft.com/office/drawing/2014/main" id="{06DD1F89-B52C-4B62-9259-7631F7434A00}"/>
              </a:ext>
            </a:extLst>
          </p:cNvPr>
          <p:cNvGrpSpPr/>
          <p:nvPr/>
        </p:nvGrpSpPr>
        <p:grpSpPr>
          <a:xfrm>
            <a:off x="2820089" y="1634599"/>
            <a:ext cx="1266987" cy="342900"/>
            <a:chOff x="711357" y="810545"/>
            <a:chExt cx="1252381" cy="342900"/>
          </a:xfrm>
        </p:grpSpPr>
        <p:sp>
          <p:nvSpPr>
            <p:cNvPr id="59" name="그래픽 13">
              <a:extLst>
                <a:ext uri="{FF2B5EF4-FFF2-40B4-BE49-F238E27FC236}">
                  <a16:creationId xmlns:a16="http://schemas.microsoft.com/office/drawing/2014/main" id="{C3A5DC2C-0449-4BD1-B266-E7EC28EAF444}"/>
                </a:ext>
              </a:extLst>
            </p:cNvPr>
            <p:cNvSpPr/>
            <p:nvPr/>
          </p:nvSpPr>
          <p:spPr>
            <a:xfrm>
              <a:off x="711357" y="810545"/>
              <a:ext cx="1239263" cy="342900"/>
            </a:xfrm>
            <a:custGeom>
              <a:avLst/>
              <a:gdLst>
                <a:gd name="connsiteX0" fmla="*/ 76200 w 8686800"/>
                <a:gd name="connsiteY0" fmla="*/ 0 h 342900"/>
                <a:gd name="connsiteX1" fmla="*/ 8610600 w 8686800"/>
                <a:gd name="connsiteY1" fmla="*/ 0 h 342900"/>
                <a:gd name="connsiteX2" fmla="*/ 8686800 w 8686800"/>
                <a:gd name="connsiteY2" fmla="*/ 76200 h 342900"/>
                <a:gd name="connsiteX3" fmla="*/ 8686800 w 8686800"/>
                <a:gd name="connsiteY3" fmla="*/ 342900 h 342900"/>
                <a:gd name="connsiteX4" fmla="*/ 8686800 w 8686800"/>
                <a:gd name="connsiteY4" fmla="*/ 342900 h 342900"/>
                <a:gd name="connsiteX5" fmla="*/ 0 w 8686800"/>
                <a:gd name="connsiteY5" fmla="*/ 342900 h 342900"/>
                <a:gd name="connsiteX6" fmla="*/ 0 w 8686800"/>
                <a:gd name="connsiteY6" fmla="*/ 342900 h 342900"/>
                <a:gd name="connsiteX7" fmla="*/ 0 w 8686800"/>
                <a:gd name="connsiteY7" fmla="*/ 76200 h 342900"/>
                <a:gd name="connsiteX8" fmla="*/ 76200 w 8686800"/>
                <a:gd name="connsiteY8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6800" h="342900">
                  <a:moveTo>
                    <a:pt x="76200" y="0"/>
                  </a:moveTo>
                  <a:lnTo>
                    <a:pt x="8610600" y="0"/>
                  </a:lnTo>
                  <a:cubicBezTo>
                    <a:pt x="8652682" y="0"/>
                    <a:pt x="8686800" y="34116"/>
                    <a:pt x="8686800" y="76200"/>
                  </a:cubicBezTo>
                  <a:lnTo>
                    <a:pt x="8686800" y="342900"/>
                  </a:lnTo>
                  <a:lnTo>
                    <a:pt x="8686800" y="342900"/>
                  </a:lnTo>
                  <a:lnTo>
                    <a:pt x="0" y="342900"/>
                  </a:lnTo>
                  <a:lnTo>
                    <a:pt x="0" y="342900"/>
                  </a:lnTo>
                  <a:lnTo>
                    <a:pt x="0" y="76200"/>
                  </a:lnTo>
                  <a:cubicBezTo>
                    <a:pt x="0" y="34116"/>
                    <a:pt x="34116" y="0"/>
                    <a:pt x="76200" y="0"/>
                  </a:cubicBezTo>
                  <a:close/>
                </a:path>
              </a:pathLst>
            </a:custGeom>
            <a:solidFill>
              <a:srgbClr val="F5F5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60" name="그래픽 13">
              <a:extLst>
                <a:ext uri="{FF2B5EF4-FFF2-40B4-BE49-F238E27FC236}">
                  <a16:creationId xmlns:a16="http://schemas.microsoft.com/office/drawing/2014/main" id="{4D3C5DE8-4026-4B76-A5B5-EACAA017B430}"/>
                </a:ext>
              </a:extLst>
            </p:cNvPr>
            <p:cNvGrpSpPr/>
            <p:nvPr/>
          </p:nvGrpSpPr>
          <p:grpSpPr>
            <a:xfrm>
              <a:off x="811213" y="953420"/>
              <a:ext cx="1152525" cy="200025"/>
              <a:chOff x="811213" y="953420"/>
              <a:chExt cx="1152525" cy="200025"/>
            </a:xfrm>
          </p:grpSpPr>
          <p:sp>
            <p:nvSpPr>
              <p:cNvPr id="61" name="그래픽 13">
                <a:extLst>
                  <a:ext uri="{FF2B5EF4-FFF2-40B4-BE49-F238E27FC236}">
                    <a16:creationId xmlns:a16="http://schemas.microsoft.com/office/drawing/2014/main" id="{24133673-D73D-496E-98D8-F3A3DC8957A6}"/>
                  </a:ext>
                </a:extLst>
              </p:cNvPr>
              <p:cNvSpPr/>
              <p:nvPr/>
            </p:nvSpPr>
            <p:spPr>
              <a:xfrm>
                <a:off x="811213" y="953420"/>
                <a:ext cx="390525" cy="57150"/>
              </a:xfrm>
              <a:custGeom>
                <a:avLst/>
                <a:gdLst>
                  <a:gd name="connsiteX0" fmla="*/ 362000 w 390525"/>
                  <a:gd name="connsiteY0" fmla="*/ 15 h 57150"/>
                  <a:gd name="connsiteX1" fmla="*/ 390575 w 390525"/>
                  <a:gd name="connsiteY1" fmla="*/ 15 h 57150"/>
                  <a:gd name="connsiteX2" fmla="*/ 390575 w 390525"/>
                  <a:gd name="connsiteY2" fmla="*/ 57165 h 57150"/>
                  <a:gd name="connsiteX3" fmla="*/ 362000 w 390525"/>
                  <a:gd name="connsiteY3" fmla="*/ 57165 h 57150"/>
                  <a:gd name="connsiteX4" fmla="*/ 28625 w 390525"/>
                  <a:gd name="connsiteY4" fmla="*/ 57165 h 57150"/>
                  <a:gd name="connsiteX5" fmla="*/ 50 w 390525"/>
                  <a:gd name="connsiteY5" fmla="*/ 57165 h 57150"/>
                  <a:gd name="connsiteX6" fmla="*/ 50 w 390525"/>
                  <a:gd name="connsiteY6" fmla="*/ 15 h 57150"/>
                  <a:gd name="connsiteX7" fmla="*/ 28625 w 390525"/>
                  <a:gd name="connsiteY7" fmla="*/ 1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525" h="57150">
                    <a:moveTo>
                      <a:pt x="362000" y="15"/>
                    </a:moveTo>
                    <a:cubicBezTo>
                      <a:pt x="377782" y="15"/>
                      <a:pt x="390575" y="15"/>
                      <a:pt x="390575" y="15"/>
                    </a:cubicBezTo>
                    <a:lnTo>
                      <a:pt x="390575" y="57165"/>
                    </a:lnTo>
                    <a:cubicBezTo>
                      <a:pt x="390575" y="57165"/>
                      <a:pt x="377782" y="57165"/>
                      <a:pt x="362000" y="57165"/>
                    </a:cubicBezTo>
                    <a:lnTo>
                      <a:pt x="28625" y="57165"/>
                    </a:lnTo>
                    <a:cubicBezTo>
                      <a:pt x="12843" y="57165"/>
                      <a:pt x="50" y="57165"/>
                      <a:pt x="50" y="57165"/>
                    </a:cubicBezTo>
                    <a:lnTo>
                      <a:pt x="50" y="15"/>
                    </a:lnTo>
                    <a:cubicBezTo>
                      <a:pt x="50" y="15"/>
                      <a:pt x="12843" y="15"/>
                      <a:pt x="28625" y="15"/>
                    </a:cubicBezTo>
                    <a:close/>
                  </a:path>
                </a:pathLst>
              </a:custGeom>
              <a:solidFill>
                <a:srgbClr val="D3D3D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2" name="그래픽 13">
                <a:extLst>
                  <a:ext uri="{FF2B5EF4-FFF2-40B4-BE49-F238E27FC236}">
                    <a16:creationId xmlns:a16="http://schemas.microsoft.com/office/drawing/2014/main" id="{52779BBB-9197-474C-B646-601C4FB1A282}"/>
                  </a:ext>
                </a:extLst>
              </p:cNvPr>
              <p:cNvGrpSpPr/>
              <p:nvPr/>
            </p:nvGrpSpPr>
            <p:grpSpPr>
              <a:xfrm>
                <a:off x="1354138" y="953420"/>
                <a:ext cx="609600" cy="200025"/>
                <a:chOff x="1354138" y="953420"/>
                <a:chExt cx="609600" cy="200025"/>
              </a:xfrm>
              <a:solidFill>
                <a:srgbClr val="707070"/>
              </a:solidFill>
            </p:grpSpPr>
            <p:sp>
              <p:nvSpPr>
                <p:cNvPr id="64" name="그래픽 13">
                  <a:extLst>
                    <a:ext uri="{FF2B5EF4-FFF2-40B4-BE49-F238E27FC236}">
                      <a16:creationId xmlns:a16="http://schemas.microsoft.com/office/drawing/2014/main" id="{D269E5AA-3B6F-4634-9D5E-E7CD5D35B6B4}"/>
                    </a:ext>
                  </a:extLst>
                </p:cNvPr>
                <p:cNvSpPr/>
                <p:nvPr/>
              </p:nvSpPr>
              <p:spPr>
                <a:xfrm>
                  <a:off x="1354138" y="953420"/>
                  <a:ext cx="609600" cy="57150"/>
                </a:xfrm>
                <a:custGeom>
                  <a:avLst/>
                  <a:gdLst>
                    <a:gd name="connsiteX0" fmla="*/ 581132 w 609600"/>
                    <a:gd name="connsiteY0" fmla="*/ 15 h 57150"/>
                    <a:gd name="connsiteX1" fmla="*/ 609707 w 609600"/>
                    <a:gd name="connsiteY1" fmla="*/ 15 h 57150"/>
                    <a:gd name="connsiteX2" fmla="*/ 609707 w 609600"/>
                    <a:gd name="connsiteY2" fmla="*/ 57165 h 57150"/>
                    <a:gd name="connsiteX3" fmla="*/ 581132 w 609600"/>
                    <a:gd name="connsiteY3" fmla="*/ 57165 h 57150"/>
                    <a:gd name="connsiteX4" fmla="*/ 28682 w 609600"/>
                    <a:gd name="connsiteY4" fmla="*/ 57165 h 57150"/>
                    <a:gd name="connsiteX5" fmla="*/ 107 w 609600"/>
                    <a:gd name="connsiteY5" fmla="*/ 57165 h 57150"/>
                    <a:gd name="connsiteX6" fmla="*/ 107 w 609600"/>
                    <a:gd name="connsiteY6" fmla="*/ 15 h 57150"/>
                    <a:gd name="connsiteX7" fmla="*/ 28682 w 609600"/>
                    <a:gd name="connsiteY7" fmla="*/ 15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9600" h="57150">
                      <a:moveTo>
                        <a:pt x="581132" y="15"/>
                      </a:moveTo>
                      <a:cubicBezTo>
                        <a:pt x="596914" y="15"/>
                        <a:pt x="609707" y="15"/>
                        <a:pt x="609707" y="15"/>
                      </a:cubicBezTo>
                      <a:lnTo>
                        <a:pt x="609707" y="57165"/>
                      </a:lnTo>
                      <a:cubicBezTo>
                        <a:pt x="609707" y="57165"/>
                        <a:pt x="596914" y="57165"/>
                        <a:pt x="581132" y="57165"/>
                      </a:cubicBezTo>
                      <a:lnTo>
                        <a:pt x="28682" y="57165"/>
                      </a:lnTo>
                      <a:cubicBezTo>
                        <a:pt x="12900" y="57165"/>
                        <a:pt x="107" y="57165"/>
                        <a:pt x="107" y="57165"/>
                      </a:cubicBezTo>
                      <a:lnTo>
                        <a:pt x="107" y="15"/>
                      </a:lnTo>
                      <a:cubicBezTo>
                        <a:pt x="107" y="15"/>
                        <a:pt x="12900" y="15"/>
                        <a:pt x="28682" y="15"/>
                      </a:cubicBezTo>
                      <a:close/>
                    </a:path>
                  </a:pathLst>
                </a:custGeom>
                <a:solidFill>
                  <a:srgbClr val="70707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" name="그래픽 13">
                  <a:extLst>
                    <a:ext uri="{FF2B5EF4-FFF2-40B4-BE49-F238E27FC236}">
                      <a16:creationId xmlns:a16="http://schemas.microsoft.com/office/drawing/2014/main" id="{8E3C9B52-F27A-4254-93A3-9EDE501169DA}"/>
                    </a:ext>
                  </a:extLst>
                </p:cNvPr>
                <p:cNvSpPr/>
                <p:nvPr/>
              </p:nvSpPr>
              <p:spPr>
                <a:xfrm>
                  <a:off x="1354138" y="1134395"/>
                  <a:ext cx="609600" cy="19050"/>
                </a:xfrm>
                <a:custGeom>
                  <a:avLst/>
                  <a:gdLst>
                    <a:gd name="connsiteX0" fmla="*/ 19157 w 609600"/>
                    <a:gd name="connsiteY0" fmla="*/ 34 h 19050"/>
                    <a:gd name="connsiteX1" fmla="*/ 590657 w 609600"/>
                    <a:gd name="connsiteY1" fmla="*/ 34 h 19050"/>
                    <a:gd name="connsiteX2" fmla="*/ 609707 w 609600"/>
                    <a:gd name="connsiteY2" fmla="*/ 19084 h 19050"/>
                    <a:gd name="connsiteX3" fmla="*/ 609707 w 609600"/>
                    <a:gd name="connsiteY3" fmla="*/ 19084 h 19050"/>
                    <a:gd name="connsiteX4" fmla="*/ 609707 w 609600"/>
                    <a:gd name="connsiteY4" fmla="*/ 19084 h 19050"/>
                    <a:gd name="connsiteX5" fmla="*/ 107 w 609600"/>
                    <a:gd name="connsiteY5" fmla="*/ 19084 h 19050"/>
                    <a:gd name="connsiteX6" fmla="*/ 107 w 609600"/>
                    <a:gd name="connsiteY6" fmla="*/ 19084 h 19050"/>
                    <a:gd name="connsiteX7" fmla="*/ 107 w 609600"/>
                    <a:gd name="connsiteY7" fmla="*/ 19084 h 19050"/>
                    <a:gd name="connsiteX8" fmla="*/ 19157 w 609600"/>
                    <a:gd name="connsiteY8" fmla="*/ 34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9600" h="19050">
                      <a:moveTo>
                        <a:pt x="19157" y="34"/>
                      </a:moveTo>
                      <a:lnTo>
                        <a:pt x="590657" y="34"/>
                      </a:lnTo>
                      <a:cubicBezTo>
                        <a:pt x="601178" y="34"/>
                        <a:pt x="609707" y="8563"/>
                        <a:pt x="609707" y="19084"/>
                      </a:cubicBezTo>
                      <a:lnTo>
                        <a:pt x="609707" y="19084"/>
                      </a:lnTo>
                      <a:lnTo>
                        <a:pt x="609707" y="19084"/>
                      </a:lnTo>
                      <a:lnTo>
                        <a:pt x="107" y="19084"/>
                      </a:lnTo>
                      <a:lnTo>
                        <a:pt x="107" y="19084"/>
                      </a:lnTo>
                      <a:lnTo>
                        <a:pt x="107" y="19084"/>
                      </a:lnTo>
                      <a:cubicBezTo>
                        <a:pt x="107" y="8563"/>
                        <a:pt x="8636" y="34"/>
                        <a:pt x="19157" y="34"/>
                      </a:cubicBezTo>
                      <a:close/>
                    </a:path>
                  </a:pathLst>
                </a:custGeom>
                <a:solidFill>
                  <a:srgbClr val="70707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66" name="그래픽 13">
            <a:extLst>
              <a:ext uri="{FF2B5EF4-FFF2-40B4-BE49-F238E27FC236}">
                <a16:creationId xmlns:a16="http://schemas.microsoft.com/office/drawing/2014/main" id="{26E4D184-6A69-4494-BAFA-1BE147BDEE40}"/>
              </a:ext>
            </a:extLst>
          </p:cNvPr>
          <p:cNvSpPr/>
          <p:nvPr/>
        </p:nvSpPr>
        <p:spPr>
          <a:xfrm>
            <a:off x="1344328" y="1628638"/>
            <a:ext cx="1458862" cy="4590680"/>
          </a:xfrm>
          <a:custGeom>
            <a:avLst/>
            <a:gdLst>
              <a:gd name="connsiteX0" fmla="*/ 0 w 342900"/>
              <a:gd name="connsiteY0" fmla="*/ 38 h 5429250"/>
              <a:gd name="connsiteX1" fmla="*/ 342900 w 342900"/>
              <a:gd name="connsiteY1" fmla="*/ 38 h 5429250"/>
              <a:gd name="connsiteX2" fmla="*/ 342900 w 342900"/>
              <a:gd name="connsiteY2" fmla="*/ 38 h 5429250"/>
              <a:gd name="connsiteX3" fmla="*/ 342900 w 342900"/>
              <a:gd name="connsiteY3" fmla="*/ 5429288 h 5429250"/>
              <a:gd name="connsiteX4" fmla="*/ 342900 w 342900"/>
              <a:gd name="connsiteY4" fmla="*/ 5429288 h 5429250"/>
              <a:gd name="connsiteX5" fmla="*/ 76200 w 342900"/>
              <a:gd name="connsiteY5" fmla="*/ 5429288 h 5429250"/>
              <a:gd name="connsiteX6" fmla="*/ 0 w 342900"/>
              <a:gd name="connsiteY6" fmla="*/ 5353088 h 5429250"/>
              <a:gd name="connsiteX7" fmla="*/ 0 w 342900"/>
              <a:gd name="connsiteY7" fmla="*/ 38 h 5429250"/>
              <a:gd name="connsiteX8" fmla="*/ 0 w 342900"/>
              <a:gd name="connsiteY8" fmla="*/ 38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900" h="5429250">
                <a:moveTo>
                  <a:pt x="0" y="38"/>
                </a:moveTo>
                <a:lnTo>
                  <a:pt x="342900" y="38"/>
                </a:lnTo>
                <a:lnTo>
                  <a:pt x="342900" y="38"/>
                </a:lnTo>
                <a:lnTo>
                  <a:pt x="342900" y="5429288"/>
                </a:lnTo>
                <a:lnTo>
                  <a:pt x="342900" y="5429288"/>
                </a:lnTo>
                <a:lnTo>
                  <a:pt x="76200" y="5429288"/>
                </a:lnTo>
                <a:cubicBezTo>
                  <a:pt x="34116" y="5429288"/>
                  <a:pt x="0" y="5395170"/>
                  <a:pt x="0" y="5353088"/>
                </a:cubicBezTo>
                <a:lnTo>
                  <a:pt x="0" y="38"/>
                </a:lnTo>
                <a:lnTo>
                  <a:pt x="0" y="38"/>
                </a:lnTo>
                <a:close/>
              </a:path>
            </a:pathLst>
          </a:custGeom>
          <a:solidFill>
            <a:srgbClr val="40404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15FD1B5-1297-4191-8125-BFF776E62B3B}"/>
              </a:ext>
            </a:extLst>
          </p:cNvPr>
          <p:cNvSpPr/>
          <p:nvPr/>
        </p:nvSpPr>
        <p:spPr>
          <a:xfrm>
            <a:off x="1440578" y="2803933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2B37E08-7AAC-4372-A8A8-53FD5422E37B}"/>
              </a:ext>
            </a:extLst>
          </p:cNvPr>
          <p:cNvSpPr/>
          <p:nvPr/>
        </p:nvSpPr>
        <p:spPr>
          <a:xfrm>
            <a:off x="1439521" y="3062346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48A1B29-490B-4DCE-BE47-39798C3729E2}"/>
              </a:ext>
            </a:extLst>
          </p:cNvPr>
          <p:cNvSpPr/>
          <p:nvPr/>
        </p:nvSpPr>
        <p:spPr>
          <a:xfrm>
            <a:off x="1440578" y="3298635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1DFD8A1-BEAC-489B-A27B-473FDC840014}"/>
              </a:ext>
            </a:extLst>
          </p:cNvPr>
          <p:cNvSpPr/>
          <p:nvPr/>
        </p:nvSpPr>
        <p:spPr>
          <a:xfrm>
            <a:off x="1440578" y="3539754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66ED6F9-396C-462A-8C20-256853921FEA}"/>
              </a:ext>
            </a:extLst>
          </p:cNvPr>
          <p:cNvSpPr/>
          <p:nvPr/>
        </p:nvSpPr>
        <p:spPr>
          <a:xfrm>
            <a:off x="1440578" y="3797830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B74507E4-C47D-42F6-81FD-2403AC62CD9F}"/>
              </a:ext>
            </a:extLst>
          </p:cNvPr>
          <p:cNvSpPr/>
          <p:nvPr/>
        </p:nvSpPr>
        <p:spPr>
          <a:xfrm>
            <a:off x="1440578" y="4052037"/>
            <a:ext cx="162573" cy="162573"/>
          </a:xfrm>
          <a:prstGeom prst="ellipse">
            <a:avLst/>
          </a:prstGeom>
          <a:solidFill>
            <a:srgbClr val="92D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6B92855-864E-4247-9704-245F277D96F8}"/>
              </a:ext>
            </a:extLst>
          </p:cNvPr>
          <p:cNvSpPr txBox="1"/>
          <p:nvPr/>
        </p:nvSpPr>
        <p:spPr>
          <a:xfrm>
            <a:off x="1331905" y="1626574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 spc="-100" dirty="0">
                <a:solidFill>
                  <a:srgbClr val="2BA8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smart</a:t>
            </a:r>
            <a:r>
              <a:rPr lang="ko-KR" altLang="en-US" sz="1600" b="1" spc="-100" dirty="0">
                <a:solidFill>
                  <a:srgbClr val="2BA8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spc="-100" dirty="0">
                <a:solidFill>
                  <a:srgbClr val="2BA8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A.I</a:t>
            </a:r>
            <a:endParaRPr lang="ko-KR" altLang="en-US" sz="1600" b="1" spc="-100" dirty="0">
              <a:solidFill>
                <a:srgbClr val="2BA8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CCB8400-84EE-4E91-AB6F-6F8423F2BB02}"/>
              </a:ext>
            </a:extLst>
          </p:cNvPr>
          <p:cNvCxnSpPr/>
          <p:nvPr/>
        </p:nvCxnSpPr>
        <p:spPr>
          <a:xfrm>
            <a:off x="1344328" y="2684632"/>
            <a:ext cx="143472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58BF1A7-0D0F-4ED1-ACC5-2378C8D2582C}"/>
              </a:ext>
            </a:extLst>
          </p:cNvPr>
          <p:cNvSpPr txBox="1"/>
          <p:nvPr/>
        </p:nvSpPr>
        <p:spPr>
          <a:xfrm>
            <a:off x="1348071" y="2052034"/>
            <a:ext cx="1451348" cy="63094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김영희</a:t>
            </a:r>
            <a:endParaRPr lang="en-US" altLang="ko-KR" sz="1000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id@xxxxxx.com</a:t>
            </a:r>
          </a:p>
          <a:p>
            <a:pPr algn="l"/>
            <a:endParaRPr lang="en-US" altLang="ko-KR" sz="800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800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47E72F4-0165-465D-A8E7-F80C20CACC50}"/>
              </a:ext>
            </a:extLst>
          </p:cNvPr>
          <p:cNvSpPr txBox="1"/>
          <p:nvPr/>
        </p:nvSpPr>
        <p:spPr>
          <a:xfrm>
            <a:off x="1359868" y="2414277"/>
            <a:ext cx="5229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b="1" u="sng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Profile</a:t>
            </a:r>
            <a:endParaRPr lang="en-US" altLang="ko-KR" sz="1100" b="1" u="sng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ADB5126-70FE-474D-AE8E-D16068A4716B}"/>
              </a:ext>
            </a:extLst>
          </p:cNvPr>
          <p:cNvSpPr txBox="1"/>
          <p:nvPr/>
        </p:nvSpPr>
        <p:spPr>
          <a:xfrm>
            <a:off x="1862579" y="2414277"/>
            <a:ext cx="6511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b="1" u="sng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Sign Out</a:t>
            </a:r>
            <a:endParaRPr lang="en-US" altLang="ko-KR" sz="1100" b="1" u="sng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25CC9E5-D208-4E19-AE84-7A2B070DC590}"/>
              </a:ext>
            </a:extLst>
          </p:cNvPr>
          <p:cNvSpPr txBox="1"/>
          <p:nvPr/>
        </p:nvSpPr>
        <p:spPr>
          <a:xfrm>
            <a:off x="1584953" y="2689596"/>
            <a:ext cx="1063112" cy="1840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Dashboard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Registry</a:t>
            </a:r>
            <a:r>
              <a:rPr lang="ko-KR" altLang="en-US" sz="1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Storage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Monitoring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Component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Management</a:t>
            </a:r>
            <a:endParaRPr lang="ko-KR" altLang="en-US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24DD48D-E8B9-4550-934D-92D10A7192F3}"/>
              </a:ext>
            </a:extLst>
          </p:cNvPr>
          <p:cNvSpPr/>
          <p:nvPr/>
        </p:nvSpPr>
        <p:spPr>
          <a:xfrm>
            <a:off x="1440578" y="4297594"/>
            <a:ext cx="162573" cy="162573"/>
          </a:xfrm>
          <a:prstGeom prst="ellipse">
            <a:avLst/>
          </a:prstGeom>
          <a:solidFill>
            <a:srgbClr val="92D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C764E039-5790-4551-AFD3-24446C6DC87E}"/>
              </a:ext>
            </a:extLst>
          </p:cNvPr>
          <p:cNvCxnSpPr/>
          <p:nvPr/>
        </p:nvCxnSpPr>
        <p:spPr>
          <a:xfrm>
            <a:off x="1344328" y="5018088"/>
            <a:ext cx="143472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FE5FC5D-52F6-449F-AD5B-78866A184B80}"/>
              </a:ext>
            </a:extLst>
          </p:cNvPr>
          <p:cNvSpPr txBox="1"/>
          <p:nvPr/>
        </p:nvSpPr>
        <p:spPr>
          <a:xfrm>
            <a:off x="1337520" y="5102926"/>
            <a:ext cx="984565" cy="691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Setting</a:t>
            </a:r>
          </a:p>
          <a:p>
            <a:pPr algn="l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Help</a:t>
            </a:r>
          </a:p>
          <a:p>
            <a:pPr algn="l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Send Feedback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648A147-BB86-482A-9805-00DAB139F0DE}"/>
              </a:ext>
            </a:extLst>
          </p:cNvPr>
          <p:cNvSpPr txBox="1"/>
          <p:nvPr/>
        </p:nvSpPr>
        <p:spPr>
          <a:xfrm>
            <a:off x="567955" y="6229107"/>
            <a:ext cx="1648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메뉴바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자동 숨김 여부 설정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퍼블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 모션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순서도: 지연 82">
            <a:extLst>
              <a:ext uri="{FF2B5EF4-FFF2-40B4-BE49-F238E27FC236}">
                <a16:creationId xmlns:a16="http://schemas.microsoft.com/office/drawing/2014/main" id="{3E1BCF7A-9BFD-415F-81C4-F576987A6D98}"/>
              </a:ext>
            </a:extLst>
          </p:cNvPr>
          <p:cNvSpPr/>
          <p:nvPr/>
        </p:nvSpPr>
        <p:spPr>
          <a:xfrm>
            <a:off x="295892" y="5919477"/>
            <a:ext cx="265832" cy="265832"/>
          </a:xfrm>
          <a:prstGeom prst="flowChartDelay">
            <a:avLst/>
          </a:prstGeom>
          <a:solidFill>
            <a:schemeClr val="bg2">
              <a:lumMod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6DEDAE6-CA08-43E9-9FCE-577ABBD27FE4}"/>
              </a:ext>
            </a:extLst>
          </p:cNvPr>
          <p:cNvGrpSpPr/>
          <p:nvPr/>
        </p:nvGrpSpPr>
        <p:grpSpPr>
          <a:xfrm rot="16200000" flipV="1">
            <a:off x="327428" y="6030872"/>
            <a:ext cx="186147" cy="45719"/>
            <a:chOff x="328091" y="4708018"/>
            <a:chExt cx="221572" cy="54420"/>
          </a:xfrm>
        </p:grpSpPr>
        <p:sp>
          <p:nvSpPr>
            <p:cNvPr id="85" name="그래픽 180" descr="이더넷 윤곽선">
              <a:extLst>
                <a:ext uri="{FF2B5EF4-FFF2-40B4-BE49-F238E27FC236}">
                  <a16:creationId xmlns:a16="http://schemas.microsoft.com/office/drawing/2014/main" id="{07DBDAF6-020F-4B6B-8105-58B2030302BC}"/>
                </a:ext>
              </a:extLst>
            </p:cNvPr>
            <p:cNvSpPr/>
            <p:nvPr/>
          </p:nvSpPr>
          <p:spPr>
            <a:xfrm>
              <a:off x="495243" y="4708018"/>
              <a:ext cx="54420" cy="5442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그래픽 180" descr="이더넷 윤곽선">
              <a:extLst>
                <a:ext uri="{FF2B5EF4-FFF2-40B4-BE49-F238E27FC236}">
                  <a16:creationId xmlns:a16="http://schemas.microsoft.com/office/drawing/2014/main" id="{0B7544A6-2BC5-4EA4-8EA9-12DE2C784FBC}"/>
                </a:ext>
              </a:extLst>
            </p:cNvPr>
            <p:cNvSpPr/>
            <p:nvPr/>
          </p:nvSpPr>
          <p:spPr>
            <a:xfrm>
              <a:off x="411667" y="4708018"/>
              <a:ext cx="54420" cy="5442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그래픽 180" descr="이더넷 윤곽선">
              <a:extLst>
                <a:ext uri="{FF2B5EF4-FFF2-40B4-BE49-F238E27FC236}">
                  <a16:creationId xmlns:a16="http://schemas.microsoft.com/office/drawing/2014/main" id="{0A3E972C-A6B2-4DA2-97E1-C25E896AD771}"/>
                </a:ext>
              </a:extLst>
            </p:cNvPr>
            <p:cNvSpPr/>
            <p:nvPr/>
          </p:nvSpPr>
          <p:spPr>
            <a:xfrm>
              <a:off x="328091" y="4708018"/>
              <a:ext cx="54420" cy="5442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9634FA16-C04D-49E5-82B2-47FA0C40212E}"/>
              </a:ext>
            </a:extLst>
          </p:cNvPr>
          <p:cNvSpPr txBox="1"/>
          <p:nvPr/>
        </p:nvSpPr>
        <p:spPr>
          <a:xfrm>
            <a:off x="1276214" y="1253842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펼침 메뉴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</a:p>
        </p:txBody>
      </p:sp>
      <p:sp>
        <p:nvSpPr>
          <p:cNvPr id="89" name="순서도: 지연 88">
            <a:extLst>
              <a:ext uri="{FF2B5EF4-FFF2-40B4-BE49-F238E27FC236}">
                <a16:creationId xmlns:a16="http://schemas.microsoft.com/office/drawing/2014/main" id="{BD130592-4595-46E3-9657-9D659CE5484F}"/>
              </a:ext>
            </a:extLst>
          </p:cNvPr>
          <p:cNvSpPr/>
          <p:nvPr/>
        </p:nvSpPr>
        <p:spPr>
          <a:xfrm>
            <a:off x="886224" y="5929869"/>
            <a:ext cx="265832" cy="265832"/>
          </a:xfrm>
          <a:prstGeom prst="flowChartDelay">
            <a:avLst/>
          </a:prstGeom>
          <a:solidFill>
            <a:schemeClr val="bg2">
              <a:lumMod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C9A8208-BC50-43D2-A4F0-2E3B86EFACE8}"/>
              </a:ext>
            </a:extLst>
          </p:cNvPr>
          <p:cNvGrpSpPr/>
          <p:nvPr/>
        </p:nvGrpSpPr>
        <p:grpSpPr>
          <a:xfrm flipV="1">
            <a:off x="917760" y="6041264"/>
            <a:ext cx="186147" cy="45719"/>
            <a:chOff x="328091" y="4708018"/>
            <a:chExt cx="221572" cy="54420"/>
          </a:xfrm>
        </p:grpSpPr>
        <p:sp>
          <p:nvSpPr>
            <p:cNvPr id="91" name="그래픽 180" descr="이더넷 윤곽선">
              <a:extLst>
                <a:ext uri="{FF2B5EF4-FFF2-40B4-BE49-F238E27FC236}">
                  <a16:creationId xmlns:a16="http://schemas.microsoft.com/office/drawing/2014/main" id="{FAF8B9FA-BAF3-4FC9-9CB7-EE58BE4E4B62}"/>
                </a:ext>
              </a:extLst>
            </p:cNvPr>
            <p:cNvSpPr/>
            <p:nvPr/>
          </p:nvSpPr>
          <p:spPr>
            <a:xfrm>
              <a:off x="495243" y="4708018"/>
              <a:ext cx="54420" cy="5442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그래픽 180" descr="이더넷 윤곽선">
              <a:extLst>
                <a:ext uri="{FF2B5EF4-FFF2-40B4-BE49-F238E27FC236}">
                  <a16:creationId xmlns:a16="http://schemas.microsoft.com/office/drawing/2014/main" id="{E8C977F0-4DD3-4AC2-9C13-F9BCEE001D16}"/>
                </a:ext>
              </a:extLst>
            </p:cNvPr>
            <p:cNvSpPr/>
            <p:nvPr/>
          </p:nvSpPr>
          <p:spPr>
            <a:xfrm>
              <a:off x="411667" y="4708018"/>
              <a:ext cx="54420" cy="5442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그래픽 180" descr="이더넷 윤곽선">
              <a:extLst>
                <a:ext uri="{FF2B5EF4-FFF2-40B4-BE49-F238E27FC236}">
                  <a16:creationId xmlns:a16="http://schemas.microsoft.com/office/drawing/2014/main" id="{97C5D5CF-8CFF-485A-BDC0-D2B399C77F96}"/>
                </a:ext>
              </a:extLst>
            </p:cNvPr>
            <p:cNvSpPr/>
            <p:nvPr/>
          </p:nvSpPr>
          <p:spPr>
            <a:xfrm>
              <a:off x="328091" y="4708018"/>
              <a:ext cx="54420" cy="5442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CB564EE1-8480-444A-8315-2607B12700E1}"/>
              </a:ext>
            </a:extLst>
          </p:cNvPr>
          <p:cNvSpPr txBox="1"/>
          <p:nvPr/>
        </p:nvSpPr>
        <p:spPr>
          <a:xfrm>
            <a:off x="1325349" y="5830814"/>
            <a:ext cx="1569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2021. </a:t>
            </a:r>
            <a:r>
              <a:rPr lang="ko-KR" altLang="en-US" sz="800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주식회사명 </a:t>
            </a:r>
            <a:r>
              <a:rPr lang="en-US" altLang="ko-KR" sz="800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inc. all rights reserved.</a:t>
            </a: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942EBECF-AC82-49D8-88F0-812DA89DCF3F}"/>
              </a:ext>
            </a:extLst>
          </p:cNvPr>
          <p:cNvSpPr/>
          <p:nvPr/>
        </p:nvSpPr>
        <p:spPr>
          <a:xfrm>
            <a:off x="61193" y="1686621"/>
            <a:ext cx="200055" cy="200055"/>
          </a:xfrm>
          <a:prstGeom prst="ellipse">
            <a:avLst/>
          </a:prstGeom>
          <a:solidFill>
            <a:srgbClr val="3366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EC75B2A-75BD-4F19-BE5A-C5B02851AE57}"/>
              </a:ext>
            </a:extLst>
          </p:cNvPr>
          <p:cNvSpPr/>
          <p:nvPr/>
        </p:nvSpPr>
        <p:spPr>
          <a:xfrm>
            <a:off x="61193" y="5976563"/>
            <a:ext cx="200055" cy="200055"/>
          </a:xfrm>
          <a:prstGeom prst="ellipse">
            <a:avLst/>
          </a:prstGeom>
          <a:solidFill>
            <a:srgbClr val="3366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FB5C711-5980-4923-9968-10A0CBA08D0E}"/>
              </a:ext>
            </a:extLst>
          </p:cNvPr>
          <p:cNvSpPr/>
          <p:nvPr/>
        </p:nvSpPr>
        <p:spPr>
          <a:xfrm>
            <a:off x="1125294" y="2005193"/>
            <a:ext cx="200055" cy="200055"/>
          </a:xfrm>
          <a:prstGeom prst="ellipse">
            <a:avLst/>
          </a:prstGeom>
          <a:solidFill>
            <a:srgbClr val="3366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11D4CDF9-4686-4B94-A7A9-23F3A90ED7B1}"/>
              </a:ext>
            </a:extLst>
          </p:cNvPr>
          <p:cNvSpPr/>
          <p:nvPr/>
        </p:nvSpPr>
        <p:spPr>
          <a:xfrm>
            <a:off x="1125294" y="2768076"/>
            <a:ext cx="200055" cy="200055"/>
          </a:xfrm>
          <a:prstGeom prst="ellipse">
            <a:avLst/>
          </a:prstGeom>
          <a:solidFill>
            <a:srgbClr val="3366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4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4112C87A-D092-4D1E-82CE-14932E214B2B}"/>
              </a:ext>
            </a:extLst>
          </p:cNvPr>
          <p:cNvSpPr/>
          <p:nvPr/>
        </p:nvSpPr>
        <p:spPr>
          <a:xfrm>
            <a:off x="1125294" y="5150892"/>
            <a:ext cx="200055" cy="200055"/>
          </a:xfrm>
          <a:prstGeom prst="ellipse">
            <a:avLst/>
          </a:prstGeom>
          <a:solidFill>
            <a:srgbClr val="3366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5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996E873C-BA55-4F35-8D37-DF6255ABB4A5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642600" y="1777244"/>
            <a:ext cx="5827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DFEE5979-4F5C-458E-A462-0F1123A11B15}"/>
              </a:ext>
            </a:extLst>
          </p:cNvPr>
          <p:cNvSpPr txBox="1"/>
          <p:nvPr/>
        </p:nvSpPr>
        <p:spPr>
          <a:xfrm>
            <a:off x="739395" y="1584798"/>
            <a:ext cx="425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i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722EDF9-BE0F-480D-BB8E-0ABDE6CB5047}"/>
              </a:ext>
            </a:extLst>
          </p:cNvPr>
          <p:cNvSpPr txBox="1"/>
          <p:nvPr/>
        </p:nvSpPr>
        <p:spPr>
          <a:xfrm>
            <a:off x="565532" y="5858710"/>
            <a:ext cx="425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i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</a:t>
            </a: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23EFB792-8F40-4ACA-9680-B78FE0560295}"/>
              </a:ext>
            </a:extLst>
          </p:cNvPr>
          <p:cNvCxnSpPr>
            <a:cxnSpLocks/>
            <a:endCxn id="89" idx="1"/>
          </p:cNvCxnSpPr>
          <p:nvPr/>
        </p:nvCxnSpPr>
        <p:spPr>
          <a:xfrm flipV="1">
            <a:off x="457961" y="6062785"/>
            <a:ext cx="428263" cy="2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그래픽 103" descr="왼쪽 캐럿 단색으로 채워진">
            <a:extLst>
              <a:ext uri="{FF2B5EF4-FFF2-40B4-BE49-F238E27FC236}">
                <a16:creationId xmlns:a16="http://schemas.microsoft.com/office/drawing/2014/main" id="{4677E977-4100-4CA5-8CB9-34EB9B8FD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2367" y="1708594"/>
            <a:ext cx="213059" cy="213059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0980834F-051F-432E-BBF7-C5A0E197A45A}"/>
              </a:ext>
            </a:extLst>
          </p:cNvPr>
          <p:cNvSpPr txBox="1"/>
          <p:nvPr/>
        </p:nvSpPr>
        <p:spPr>
          <a:xfrm>
            <a:off x="1040312" y="3999600"/>
            <a:ext cx="3674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4-1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오른쪽 중괄호 113">
            <a:extLst>
              <a:ext uri="{FF2B5EF4-FFF2-40B4-BE49-F238E27FC236}">
                <a16:creationId xmlns:a16="http://schemas.microsoft.com/office/drawing/2014/main" id="{4D56EB9E-E23F-4B31-8650-5116B4FE6205}"/>
              </a:ext>
            </a:extLst>
          </p:cNvPr>
          <p:cNvSpPr/>
          <p:nvPr/>
        </p:nvSpPr>
        <p:spPr>
          <a:xfrm>
            <a:off x="6138449" y="1245413"/>
            <a:ext cx="60573" cy="1176641"/>
          </a:xfrm>
          <a:prstGeom prst="righ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오른쪽 중괄호 116">
            <a:extLst>
              <a:ext uri="{FF2B5EF4-FFF2-40B4-BE49-F238E27FC236}">
                <a16:creationId xmlns:a16="http://schemas.microsoft.com/office/drawing/2014/main" id="{8F433704-85A3-455C-BF65-A92F0D5FF128}"/>
              </a:ext>
            </a:extLst>
          </p:cNvPr>
          <p:cNvSpPr/>
          <p:nvPr/>
        </p:nvSpPr>
        <p:spPr>
          <a:xfrm rot="10800000">
            <a:off x="5197673" y="1245413"/>
            <a:ext cx="60573" cy="1176641"/>
          </a:xfrm>
          <a:prstGeom prst="rightBrac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0EEEF15-905E-448C-BEC9-8F5DB1C051F1}"/>
              </a:ext>
            </a:extLst>
          </p:cNvPr>
          <p:cNvCxnSpPr/>
          <p:nvPr/>
        </p:nvCxnSpPr>
        <p:spPr>
          <a:xfrm>
            <a:off x="4960280" y="1618889"/>
            <a:ext cx="2373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920FB71-CE84-43B3-9269-CF88D13D7037}"/>
              </a:ext>
            </a:extLst>
          </p:cNvPr>
          <p:cNvCxnSpPr/>
          <p:nvPr/>
        </p:nvCxnSpPr>
        <p:spPr>
          <a:xfrm>
            <a:off x="4960280" y="2005750"/>
            <a:ext cx="2373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062B5A15-3913-4E36-B8B7-C99432C0371B}"/>
              </a:ext>
            </a:extLst>
          </p:cNvPr>
          <p:cNvCxnSpPr/>
          <p:nvPr/>
        </p:nvCxnSpPr>
        <p:spPr>
          <a:xfrm>
            <a:off x="6191203" y="1618889"/>
            <a:ext cx="2373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1CFB37-BD2D-48F0-B27D-9C1CE4D091F5}"/>
              </a:ext>
            </a:extLst>
          </p:cNvPr>
          <p:cNvCxnSpPr/>
          <p:nvPr/>
        </p:nvCxnSpPr>
        <p:spPr>
          <a:xfrm>
            <a:off x="6191203" y="2005750"/>
            <a:ext cx="2373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F421B570-0831-4865-8DBA-9A2FB42CB411}"/>
              </a:ext>
            </a:extLst>
          </p:cNvPr>
          <p:cNvSpPr txBox="1"/>
          <p:nvPr/>
        </p:nvSpPr>
        <p:spPr>
          <a:xfrm>
            <a:off x="4399476" y="1181086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메뉴바</a:t>
            </a:r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</a:t>
            </a:r>
            <a:endParaRPr lang="ko-KR" altLang="en-US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19F7F7C-17F0-4383-BB1B-6F1F4D3A6DFD}"/>
              </a:ext>
            </a:extLst>
          </p:cNvPr>
          <p:cNvSpPr txBox="1"/>
          <p:nvPr/>
        </p:nvSpPr>
        <p:spPr>
          <a:xfrm>
            <a:off x="4362104" y="1808453"/>
            <a:ext cx="6848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메뉴바</a:t>
            </a:r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OFF</a:t>
            </a:r>
            <a:endParaRPr lang="ko-KR" altLang="en-US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그래픽 13">
            <a:extLst>
              <a:ext uri="{FF2B5EF4-FFF2-40B4-BE49-F238E27FC236}">
                <a16:creationId xmlns:a16="http://schemas.microsoft.com/office/drawing/2014/main" id="{7B1D7F58-7010-423A-8D5D-9C789DFD9A96}"/>
              </a:ext>
            </a:extLst>
          </p:cNvPr>
          <p:cNvSpPr/>
          <p:nvPr/>
        </p:nvSpPr>
        <p:spPr>
          <a:xfrm>
            <a:off x="6460247" y="1400894"/>
            <a:ext cx="685648" cy="351982"/>
          </a:xfrm>
          <a:custGeom>
            <a:avLst/>
            <a:gdLst>
              <a:gd name="connsiteX0" fmla="*/ 8610600 w 8686800"/>
              <a:gd name="connsiteY0" fmla="*/ 0 h 5791200"/>
              <a:gd name="connsiteX1" fmla="*/ 8686800 w 8686800"/>
              <a:gd name="connsiteY1" fmla="*/ 0 h 5791200"/>
              <a:gd name="connsiteX2" fmla="*/ 8686800 w 8686800"/>
              <a:gd name="connsiteY2" fmla="*/ 5791200 h 5791200"/>
              <a:gd name="connsiteX3" fmla="*/ 8610600 w 8686800"/>
              <a:gd name="connsiteY3" fmla="*/ 5791200 h 5791200"/>
              <a:gd name="connsiteX4" fmla="*/ 76200 w 8686800"/>
              <a:gd name="connsiteY4" fmla="*/ 5791200 h 5791200"/>
              <a:gd name="connsiteX5" fmla="*/ 0 w 8686800"/>
              <a:gd name="connsiteY5" fmla="*/ 5791200 h 5791200"/>
              <a:gd name="connsiteX6" fmla="*/ 0 w 8686800"/>
              <a:gd name="connsiteY6" fmla="*/ 0 h 5791200"/>
              <a:gd name="connsiteX7" fmla="*/ 76200 w 8686800"/>
              <a:gd name="connsiteY7" fmla="*/ 0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86800" h="5791200">
                <a:moveTo>
                  <a:pt x="8610600" y="0"/>
                </a:moveTo>
                <a:cubicBezTo>
                  <a:pt x="8652684" y="0"/>
                  <a:pt x="8686800" y="0"/>
                  <a:pt x="8686800" y="0"/>
                </a:cubicBezTo>
                <a:lnTo>
                  <a:pt x="8686800" y="5791200"/>
                </a:lnTo>
                <a:cubicBezTo>
                  <a:pt x="8686800" y="5791200"/>
                  <a:pt x="8652684" y="5791200"/>
                  <a:pt x="8610600" y="5791200"/>
                </a:cubicBezTo>
                <a:lnTo>
                  <a:pt x="76200" y="5791200"/>
                </a:lnTo>
                <a:cubicBezTo>
                  <a:pt x="34116" y="5791200"/>
                  <a:pt x="0" y="5791200"/>
                  <a:pt x="0" y="5791200"/>
                </a:cubicBezTo>
                <a:lnTo>
                  <a:pt x="0" y="0"/>
                </a:lnTo>
                <a:cubicBezTo>
                  <a:pt x="0" y="0"/>
                  <a:pt x="34116" y="0"/>
                  <a:pt x="76200" y="0"/>
                </a:cubicBezTo>
                <a:close/>
              </a:path>
            </a:pathLst>
          </a:custGeom>
          <a:solidFill>
            <a:srgbClr val="E4E4E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0" name="그래픽 13">
            <a:extLst>
              <a:ext uri="{FF2B5EF4-FFF2-40B4-BE49-F238E27FC236}">
                <a16:creationId xmlns:a16="http://schemas.microsoft.com/office/drawing/2014/main" id="{AD2B8B30-538E-4495-893F-02581020B9AF}"/>
              </a:ext>
            </a:extLst>
          </p:cNvPr>
          <p:cNvSpPr/>
          <p:nvPr/>
        </p:nvSpPr>
        <p:spPr>
          <a:xfrm>
            <a:off x="6469039" y="1409323"/>
            <a:ext cx="103672" cy="343697"/>
          </a:xfrm>
          <a:custGeom>
            <a:avLst/>
            <a:gdLst>
              <a:gd name="connsiteX0" fmla="*/ 0 w 342900"/>
              <a:gd name="connsiteY0" fmla="*/ 38 h 5429250"/>
              <a:gd name="connsiteX1" fmla="*/ 342900 w 342900"/>
              <a:gd name="connsiteY1" fmla="*/ 38 h 5429250"/>
              <a:gd name="connsiteX2" fmla="*/ 342900 w 342900"/>
              <a:gd name="connsiteY2" fmla="*/ 38 h 5429250"/>
              <a:gd name="connsiteX3" fmla="*/ 342900 w 342900"/>
              <a:gd name="connsiteY3" fmla="*/ 5429288 h 5429250"/>
              <a:gd name="connsiteX4" fmla="*/ 342900 w 342900"/>
              <a:gd name="connsiteY4" fmla="*/ 5429288 h 5429250"/>
              <a:gd name="connsiteX5" fmla="*/ 76200 w 342900"/>
              <a:gd name="connsiteY5" fmla="*/ 5429288 h 5429250"/>
              <a:gd name="connsiteX6" fmla="*/ 0 w 342900"/>
              <a:gd name="connsiteY6" fmla="*/ 5353088 h 5429250"/>
              <a:gd name="connsiteX7" fmla="*/ 0 w 342900"/>
              <a:gd name="connsiteY7" fmla="*/ 38 h 5429250"/>
              <a:gd name="connsiteX8" fmla="*/ 0 w 342900"/>
              <a:gd name="connsiteY8" fmla="*/ 38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900" h="5429250">
                <a:moveTo>
                  <a:pt x="0" y="38"/>
                </a:moveTo>
                <a:lnTo>
                  <a:pt x="342900" y="38"/>
                </a:lnTo>
                <a:lnTo>
                  <a:pt x="342900" y="38"/>
                </a:lnTo>
                <a:lnTo>
                  <a:pt x="342900" y="5429288"/>
                </a:lnTo>
                <a:lnTo>
                  <a:pt x="342900" y="5429288"/>
                </a:lnTo>
                <a:lnTo>
                  <a:pt x="76200" y="5429288"/>
                </a:lnTo>
                <a:cubicBezTo>
                  <a:pt x="34116" y="5429288"/>
                  <a:pt x="0" y="5395170"/>
                  <a:pt x="0" y="5353088"/>
                </a:cubicBezTo>
                <a:lnTo>
                  <a:pt x="0" y="38"/>
                </a:lnTo>
                <a:lnTo>
                  <a:pt x="0" y="38"/>
                </a:lnTo>
                <a:close/>
              </a:path>
            </a:pathLst>
          </a:custGeom>
          <a:solidFill>
            <a:srgbClr val="40404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1BAF4D8-2770-4F35-B6AA-4167A8DC7F0D}"/>
              </a:ext>
            </a:extLst>
          </p:cNvPr>
          <p:cNvGrpSpPr/>
          <p:nvPr/>
        </p:nvGrpSpPr>
        <p:grpSpPr>
          <a:xfrm>
            <a:off x="6487808" y="1435003"/>
            <a:ext cx="66757" cy="218925"/>
            <a:chOff x="3370474" y="792620"/>
            <a:chExt cx="66757" cy="218925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3390A64E-990D-410F-8270-AA37FB5805A2}"/>
                </a:ext>
              </a:extLst>
            </p:cNvPr>
            <p:cNvSpPr/>
            <p:nvPr/>
          </p:nvSpPr>
          <p:spPr>
            <a:xfrm>
              <a:off x="3370474" y="890821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620B0E49-EABD-46AC-B895-25780A44EC00}"/>
                </a:ext>
              </a:extLst>
            </p:cNvPr>
            <p:cNvSpPr/>
            <p:nvPr/>
          </p:nvSpPr>
          <p:spPr>
            <a:xfrm>
              <a:off x="3370474" y="965826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34" name="그래픽 4">
              <a:extLst>
                <a:ext uri="{FF2B5EF4-FFF2-40B4-BE49-F238E27FC236}">
                  <a16:creationId xmlns:a16="http://schemas.microsoft.com/office/drawing/2014/main" id="{2F48EE26-FA90-4693-A8D8-383CE8E818B1}"/>
                </a:ext>
              </a:extLst>
            </p:cNvPr>
            <p:cNvSpPr/>
            <p:nvPr/>
          </p:nvSpPr>
          <p:spPr>
            <a:xfrm rot="10800000" flipH="1" flipV="1">
              <a:off x="3370474" y="792620"/>
              <a:ext cx="66757" cy="58412"/>
            </a:xfrm>
            <a:custGeom>
              <a:avLst/>
              <a:gdLst>
                <a:gd name="connsiteX0" fmla="*/ 6160 w 152400"/>
                <a:gd name="connsiteY0" fmla="*/ 133449 h 133350"/>
                <a:gd name="connsiteX1" fmla="*/ 6160 w 152400"/>
                <a:gd name="connsiteY1" fmla="*/ 114399 h 133350"/>
                <a:gd name="connsiteX2" fmla="*/ 101410 w 152400"/>
                <a:gd name="connsiteY2" fmla="*/ 114399 h 133350"/>
                <a:gd name="connsiteX3" fmla="*/ 101410 w 152400"/>
                <a:gd name="connsiteY3" fmla="*/ 133449 h 133350"/>
                <a:gd name="connsiteX4" fmla="*/ 6160 w 152400"/>
                <a:gd name="connsiteY4" fmla="*/ 76299 h 133350"/>
                <a:gd name="connsiteX5" fmla="*/ 6160 w 152400"/>
                <a:gd name="connsiteY5" fmla="*/ 57249 h 133350"/>
                <a:gd name="connsiteX6" fmla="*/ 158560 w 152400"/>
                <a:gd name="connsiteY6" fmla="*/ 57249 h 133350"/>
                <a:gd name="connsiteX7" fmla="*/ 158560 w 152400"/>
                <a:gd name="connsiteY7" fmla="*/ 76299 h 133350"/>
                <a:gd name="connsiteX8" fmla="*/ 6160 w 152400"/>
                <a:gd name="connsiteY8" fmla="*/ 19149 h 133350"/>
                <a:gd name="connsiteX9" fmla="*/ 6160 w 152400"/>
                <a:gd name="connsiteY9" fmla="*/ 99 h 133350"/>
                <a:gd name="connsiteX10" fmla="*/ 158560 w 152400"/>
                <a:gd name="connsiteY10" fmla="*/ 99 h 133350"/>
                <a:gd name="connsiteX11" fmla="*/ 158560 w 152400"/>
                <a:gd name="connsiteY11" fmla="*/ 1914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2400" h="133350">
                  <a:moveTo>
                    <a:pt x="6160" y="133449"/>
                  </a:moveTo>
                  <a:lnTo>
                    <a:pt x="6160" y="114399"/>
                  </a:lnTo>
                  <a:lnTo>
                    <a:pt x="101410" y="114399"/>
                  </a:lnTo>
                  <a:lnTo>
                    <a:pt x="101410" y="133449"/>
                  </a:lnTo>
                  <a:close/>
                  <a:moveTo>
                    <a:pt x="6160" y="76299"/>
                  </a:moveTo>
                  <a:lnTo>
                    <a:pt x="6160" y="57249"/>
                  </a:lnTo>
                  <a:lnTo>
                    <a:pt x="158560" y="57249"/>
                  </a:lnTo>
                  <a:lnTo>
                    <a:pt x="158560" y="76299"/>
                  </a:lnTo>
                  <a:close/>
                  <a:moveTo>
                    <a:pt x="6160" y="19149"/>
                  </a:moveTo>
                  <a:lnTo>
                    <a:pt x="6160" y="99"/>
                  </a:lnTo>
                  <a:lnTo>
                    <a:pt x="158560" y="99"/>
                  </a:lnTo>
                  <a:lnTo>
                    <a:pt x="158560" y="19149"/>
                  </a:lnTo>
                  <a:close/>
                </a:path>
              </a:pathLst>
            </a:custGeom>
            <a:solidFill>
              <a:srgbClr val="2BA8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FFF00"/>
                </a:solidFill>
              </a:endParaRPr>
            </a:p>
          </p:txBody>
        </p:sp>
      </p:grpSp>
      <p:sp>
        <p:nvSpPr>
          <p:cNvPr id="135" name="그래픽 13">
            <a:extLst>
              <a:ext uri="{FF2B5EF4-FFF2-40B4-BE49-F238E27FC236}">
                <a16:creationId xmlns:a16="http://schemas.microsoft.com/office/drawing/2014/main" id="{C5C1AAAF-125E-4A45-904E-135D136BCF21}"/>
              </a:ext>
            </a:extLst>
          </p:cNvPr>
          <p:cNvSpPr/>
          <p:nvPr/>
        </p:nvSpPr>
        <p:spPr>
          <a:xfrm>
            <a:off x="6469039" y="1995187"/>
            <a:ext cx="685648" cy="351982"/>
          </a:xfrm>
          <a:custGeom>
            <a:avLst/>
            <a:gdLst>
              <a:gd name="connsiteX0" fmla="*/ 8610600 w 8686800"/>
              <a:gd name="connsiteY0" fmla="*/ 0 h 5791200"/>
              <a:gd name="connsiteX1" fmla="*/ 8686800 w 8686800"/>
              <a:gd name="connsiteY1" fmla="*/ 0 h 5791200"/>
              <a:gd name="connsiteX2" fmla="*/ 8686800 w 8686800"/>
              <a:gd name="connsiteY2" fmla="*/ 5791200 h 5791200"/>
              <a:gd name="connsiteX3" fmla="*/ 8610600 w 8686800"/>
              <a:gd name="connsiteY3" fmla="*/ 5791200 h 5791200"/>
              <a:gd name="connsiteX4" fmla="*/ 76200 w 8686800"/>
              <a:gd name="connsiteY4" fmla="*/ 5791200 h 5791200"/>
              <a:gd name="connsiteX5" fmla="*/ 0 w 8686800"/>
              <a:gd name="connsiteY5" fmla="*/ 5791200 h 5791200"/>
              <a:gd name="connsiteX6" fmla="*/ 0 w 8686800"/>
              <a:gd name="connsiteY6" fmla="*/ 0 h 5791200"/>
              <a:gd name="connsiteX7" fmla="*/ 76200 w 8686800"/>
              <a:gd name="connsiteY7" fmla="*/ 0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86800" h="5791200">
                <a:moveTo>
                  <a:pt x="8610600" y="0"/>
                </a:moveTo>
                <a:cubicBezTo>
                  <a:pt x="8652684" y="0"/>
                  <a:pt x="8686800" y="0"/>
                  <a:pt x="8686800" y="0"/>
                </a:cubicBezTo>
                <a:lnTo>
                  <a:pt x="8686800" y="5791200"/>
                </a:lnTo>
                <a:cubicBezTo>
                  <a:pt x="8686800" y="5791200"/>
                  <a:pt x="8652684" y="5791200"/>
                  <a:pt x="8610600" y="5791200"/>
                </a:cubicBezTo>
                <a:lnTo>
                  <a:pt x="76200" y="5791200"/>
                </a:lnTo>
                <a:cubicBezTo>
                  <a:pt x="34116" y="5791200"/>
                  <a:pt x="0" y="5791200"/>
                  <a:pt x="0" y="5791200"/>
                </a:cubicBezTo>
                <a:lnTo>
                  <a:pt x="0" y="0"/>
                </a:lnTo>
                <a:cubicBezTo>
                  <a:pt x="0" y="0"/>
                  <a:pt x="34116" y="0"/>
                  <a:pt x="76200" y="0"/>
                </a:cubicBezTo>
                <a:close/>
              </a:path>
            </a:pathLst>
          </a:custGeom>
          <a:solidFill>
            <a:srgbClr val="E4E4E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DBD1AB-BD94-4F26-9C0E-751955B5E37A}"/>
              </a:ext>
            </a:extLst>
          </p:cNvPr>
          <p:cNvSpPr txBox="1"/>
          <p:nvPr/>
        </p:nvSpPr>
        <p:spPr>
          <a:xfrm>
            <a:off x="6515146" y="1181086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메뉴바</a:t>
            </a:r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</a:t>
            </a:r>
            <a:endParaRPr lang="ko-KR" altLang="en-US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24072D9-9528-4717-A89C-666124255D70}"/>
              </a:ext>
            </a:extLst>
          </p:cNvPr>
          <p:cNvSpPr txBox="1"/>
          <p:nvPr/>
        </p:nvSpPr>
        <p:spPr>
          <a:xfrm>
            <a:off x="6477774" y="1808453"/>
            <a:ext cx="6848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메뉴바</a:t>
            </a:r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OFF</a:t>
            </a:r>
            <a:endParaRPr lang="ko-KR" altLang="en-US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88A470E-9C89-4707-9DAB-F2ABDEA13211}"/>
              </a:ext>
            </a:extLst>
          </p:cNvPr>
          <p:cNvSpPr txBox="1"/>
          <p:nvPr/>
        </p:nvSpPr>
        <p:spPr>
          <a:xfrm>
            <a:off x="5136839" y="822476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ko-KR" altLang="en-US" sz="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메뉴별</a:t>
            </a:r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섹션 영역</a:t>
            </a: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E28B1777-F4C4-41AB-AC79-83DBB34A7218}"/>
              </a:ext>
            </a:extLst>
          </p:cNvPr>
          <p:cNvCxnSpPr>
            <a:endCxn id="138" idx="2"/>
          </p:cNvCxnSpPr>
          <p:nvPr/>
        </p:nvCxnSpPr>
        <p:spPr>
          <a:xfrm flipH="1" flipV="1">
            <a:off x="5559634" y="1057735"/>
            <a:ext cx="2665" cy="269051"/>
          </a:xfrm>
          <a:prstGeom prst="line">
            <a:avLst/>
          </a:prstGeom>
          <a:ln w="635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C821D75C-823D-4DE1-90AD-654A83F4959D}"/>
              </a:ext>
            </a:extLst>
          </p:cNvPr>
          <p:cNvSpPr txBox="1"/>
          <p:nvPr/>
        </p:nvSpPr>
        <p:spPr>
          <a:xfrm>
            <a:off x="5359684" y="2728025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 영역</a:t>
            </a: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65850CA1-DECA-4429-A6C7-F18FF79DED00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5705964" y="2390377"/>
            <a:ext cx="931" cy="337648"/>
          </a:xfrm>
          <a:prstGeom prst="line">
            <a:avLst/>
          </a:prstGeom>
          <a:ln w="635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1B166041-C56E-4667-B778-C13B4645EA7E}"/>
              </a:ext>
            </a:extLst>
          </p:cNvPr>
          <p:cNvSpPr txBox="1"/>
          <p:nvPr/>
        </p:nvSpPr>
        <p:spPr>
          <a:xfrm>
            <a:off x="1083476" y="2184764"/>
            <a:ext cx="3674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</a:t>
            </a:r>
            <a:endParaRPr lang="ko-KR" altLang="en-US" sz="9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1" name="텍스트 개체 틀 8">
            <a:extLst>
              <a:ext uri="{FF2B5EF4-FFF2-40B4-BE49-F238E27FC236}">
                <a16:creationId xmlns:a16="http://schemas.microsoft.com/office/drawing/2014/main" id="{31BAADFC-D45B-42C6-A722-EE451214DAFD}"/>
              </a:ext>
            </a:extLst>
          </p:cNvPr>
          <p:cNvSpPr txBox="1">
            <a:spLocks/>
          </p:cNvSpPr>
          <p:nvPr/>
        </p:nvSpPr>
        <p:spPr>
          <a:xfrm>
            <a:off x="4145934" y="3327888"/>
            <a:ext cx="3615131" cy="29538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AutoNum type="arabicPeriod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전체메뉴 펼쳐 보기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buAutoNum type="arabicPeriod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 좌측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메뉴바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숨김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보이기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마이크로 모션 있음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펼침 메뉴시에는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메뉴바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선택영역은 버튼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비노출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처리</a:t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저작권 정보 표시함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00000"/>
              </a:lnSpc>
              <a:buAutoNum type="arabicPeriod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개인정보 노출 영역</a:t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3-1.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마스터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경우 구분 표시</a:t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정보수정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bt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bt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  <a:buAutoNum type="arabicPeriod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메뉴영역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권한에 따른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비표시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처리</a:t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User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일반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대시보드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모니터링</a:t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(4.1) Admin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컴포넌트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매니지먼트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(4.1) Master 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권한 관리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컴포넌트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매니지먼트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기본적인 세팅 관련</a:t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도움말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도움말 페이지 호출</a:t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의견 보내기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관리자에게 메시지 작성 페이지 호출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2B4FBD1-E2D4-433F-A9A4-4A778A7B259E}"/>
              </a:ext>
            </a:extLst>
          </p:cNvPr>
          <p:cNvSpPr/>
          <p:nvPr/>
        </p:nvSpPr>
        <p:spPr>
          <a:xfrm>
            <a:off x="1125294" y="5357080"/>
            <a:ext cx="200055" cy="200055"/>
          </a:xfrm>
          <a:prstGeom prst="ellipse">
            <a:avLst/>
          </a:prstGeom>
          <a:solidFill>
            <a:srgbClr val="3366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6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BA7FB319-A6F5-4FFD-A2A1-4D9B8589BD46}"/>
              </a:ext>
            </a:extLst>
          </p:cNvPr>
          <p:cNvSpPr/>
          <p:nvPr/>
        </p:nvSpPr>
        <p:spPr>
          <a:xfrm>
            <a:off x="1125294" y="5563268"/>
            <a:ext cx="200055" cy="200055"/>
          </a:xfrm>
          <a:prstGeom prst="ellipse">
            <a:avLst/>
          </a:prstGeom>
          <a:solidFill>
            <a:srgbClr val="3366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7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93" name="그래픽 13">
            <a:extLst>
              <a:ext uri="{FF2B5EF4-FFF2-40B4-BE49-F238E27FC236}">
                <a16:creationId xmlns:a16="http://schemas.microsoft.com/office/drawing/2014/main" id="{54F0EC05-7893-42C6-9A04-6336F33EBDFB}"/>
              </a:ext>
            </a:extLst>
          </p:cNvPr>
          <p:cNvSpPr/>
          <p:nvPr/>
        </p:nvSpPr>
        <p:spPr>
          <a:xfrm>
            <a:off x="8085903" y="1599214"/>
            <a:ext cx="342900" cy="5043737"/>
          </a:xfrm>
          <a:custGeom>
            <a:avLst/>
            <a:gdLst>
              <a:gd name="connsiteX0" fmla="*/ 0 w 342900"/>
              <a:gd name="connsiteY0" fmla="*/ 38 h 5429250"/>
              <a:gd name="connsiteX1" fmla="*/ 342900 w 342900"/>
              <a:gd name="connsiteY1" fmla="*/ 38 h 5429250"/>
              <a:gd name="connsiteX2" fmla="*/ 342900 w 342900"/>
              <a:gd name="connsiteY2" fmla="*/ 38 h 5429250"/>
              <a:gd name="connsiteX3" fmla="*/ 342900 w 342900"/>
              <a:gd name="connsiteY3" fmla="*/ 5429288 h 5429250"/>
              <a:gd name="connsiteX4" fmla="*/ 342900 w 342900"/>
              <a:gd name="connsiteY4" fmla="*/ 5429288 h 5429250"/>
              <a:gd name="connsiteX5" fmla="*/ 76200 w 342900"/>
              <a:gd name="connsiteY5" fmla="*/ 5429288 h 5429250"/>
              <a:gd name="connsiteX6" fmla="*/ 0 w 342900"/>
              <a:gd name="connsiteY6" fmla="*/ 5353088 h 5429250"/>
              <a:gd name="connsiteX7" fmla="*/ 0 w 342900"/>
              <a:gd name="connsiteY7" fmla="*/ 38 h 5429250"/>
              <a:gd name="connsiteX8" fmla="*/ 0 w 342900"/>
              <a:gd name="connsiteY8" fmla="*/ 38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900" h="5429250">
                <a:moveTo>
                  <a:pt x="0" y="38"/>
                </a:moveTo>
                <a:lnTo>
                  <a:pt x="342900" y="38"/>
                </a:lnTo>
                <a:lnTo>
                  <a:pt x="342900" y="38"/>
                </a:lnTo>
                <a:lnTo>
                  <a:pt x="342900" y="5429288"/>
                </a:lnTo>
                <a:lnTo>
                  <a:pt x="342900" y="5429288"/>
                </a:lnTo>
                <a:lnTo>
                  <a:pt x="76200" y="5429288"/>
                </a:lnTo>
                <a:cubicBezTo>
                  <a:pt x="34116" y="5429288"/>
                  <a:pt x="0" y="5395170"/>
                  <a:pt x="0" y="5353088"/>
                </a:cubicBezTo>
                <a:lnTo>
                  <a:pt x="0" y="38"/>
                </a:lnTo>
                <a:lnTo>
                  <a:pt x="0" y="38"/>
                </a:lnTo>
                <a:close/>
              </a:path>
            </a:pathLst>
          </a:custGeom>
          <a:solidFill>
            <a:srgbClr val="40404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F9428B90-BB02-466C-9581-D8BB3F71F4CD}"/>
              </a:ext>
            </a:extLst>
          </p:cNvPr>
          <p:cNvSpPr/>
          <p:nvPr/>
        </p:nvSpPr>
        <p:spPr>
          <a:xfrm>
            <a:off x="8182152" y="2175825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95" name="그래픽 4">
            <a:extLst>
              <a:ext uri="{FF2B5EF4-FFF2-40B4-BE49-F238E27FC236}">
                <a16:creationId xmlns:a16="http://schemas.microsoft.com/office/drawing/2014/main" id="{87A6DDB2-2DB9-43C1-BC3E-6B9F1A3D153A}"/>
              </a:ext>
            </a:extLst>
          </p:cNvPr>
          <p:cNvSpPr/>
          <p:nvPr/>
        </p:nvSpPr>
        <p:spPr>
          <a:xfrm>
            <a:off x="8185548" y="1728046"/>
            <a:ext cx="152400" cy="133350"/>
          </a:xfrm>
          <a:custGeom>
            <a:avLst/>
            <a:gdLst>
              <a:gd name="connsiteX0" fmla="*/ 6160 w 152400"/>
              <a:gd name="connsiteY0" fmla="*/ 133449 h 133350"/>
              <a:gd name="connsiteX1" fmla="*/ 6160 w 152400"/>
              <a:gd name="connsiteY1" fmla="*/ 114399 h 133350"/>
              <a:gd name="connsiteX2" fmla="*/ 101410 w 152400"/>
              <a:gd name="connsiteY2" fmla="*/ 114399 h 133350"/>
              <a:gd name="connsiteX3" fmla="*/ 101410 w 152400"/>
              <a:gd name="connsiteY3" fmla="*/ 133449 h 133350"/>
              <a:gd name="connsiteX4" fmla="*/ 6160 w 152400"/>
              <a:gd name="connsiteY4" fmla="*/ 76299 h 133350"/>
              <a:gd name="connsiteX5" fmla="*/ 6160 w 152400"/>
              <a:gd name="connsiteY5" fmla="*/ 57249 h 133350"/>
              <a:gd name="connsiteX6" fmla="*/ 158560 w 152400"/>
              <a:gd name="connsiteY6" fmla="*/ 57249 h 133350"/>
              <a:gd name="connsiteX7" fmla="*/ 158560 w 152400"/>
              <a:gd name="connsiteY7" fmla="*/ 76299 h 133350"/>
              <a:gd name="connsiteX8" fmla="*/ 6160 w 152400"/>
              <a:gd name="connsiteY8" fmla="*/ 19149 h 133350"/>
              <a:gd name="connsiteX9" fmla="*/ 6160 w 152400"/>
              <a:gd name="connsiteY9" fmla="*/ 99 h 133350"/>
              <a:gd name="connsiteX10" fmla="*/ 158560 w 152400"/>
              <a:gd name="connsiteY10" fmla="*/ 99 h 133350"/>
              <a:gd name="connsiteX11" fmla="*/ 158560 w 152400"/>
              <a:gd name="connsiteY11" fmla="*/ 19149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" h="133350">
                <a:moveTo>
                  <a:pt x="6160" y="133449"/>
                </a:moveTo>
                <a:lnTo>
                  <a:pt x="6160" y="114399"/>
                </a:lnTo>
                <a:lnTo>
                  <a:pt x="101410" y="114399"/>
                </a:lnTo>
                <a:lnTo>
                  <a:pt x="101410" y="133449"/>
                </a:lnTo>
                <a:close/>
                <a:moveTo>
                  <a:pt x="6160" y="76299"/>
                </a:moveTo>
                <a:lnTo>
                  <a:pt x="6160" y="57249"/>
                </a:lnTo>
                <a:lnTo>
                  <a:pt x="158560" y="57249"/>
                </a:lnTo>
                <a:lnTo>
                  <a:pt x="158560" y="76299"/>
                </a:lnTo>
                <a:close/>
                <a:moveTo>
                  <a:pt x="6160" y="19149"/>
                </a:moveTo>
                <a:lnTo>
                  <a:pt x="6160" y="99"/>
                </a:lnTo>
                <a:lnTo>
                  <a:pt x="158560" y="99"/>
                </a:lnTo>
                <a:lnTo>
                  <a:pt x="158560" y="19149"/>
                </a:lnTo>
                <a:close/>
              </a:path>
            </a:pathLst>
          </a:custGeom>
          <a:solidFill>
            <a:srgbClr val="2BA8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F1E8DE2D-D8B3-462E-B0F8-D4A2C18497D4}"/>
              </a:ext>
            </a:extLst>
          </p:cNvPr>
          <p:cNvSpPr/>
          <p:nvPr/>
        </p:nvSpPr>
        <p:spPr>
          <a:xfrm>
            <a:off x="8182152" y="2477861"/>
            <a:ext cx="162573" cy="162573"/>
          </a:xfrm>
          <a:prstGeom prst="ellipse">
            <a:avLst/>
          </a:prstGeom>
          <a:solidFill>
            <a:srgbClr val="3366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0FC6EB8-4A1D-41AE-857A-3BE3AB1FC109}"/>
              </a:ext>
            </a:extLst>
          </p:cNvPr>
          <p:cNvSpPr/>
          <p:nvPr/>
        </p:nvSpPr>
        <p:spPr>
          <a:xfrm>
            <a:off x="8182152" y="2776031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2688C36E-5079-44F2-9EC7-A8D151265D2D}"/>
              </a:ext>
            </a:extLst>
          </p:cNvPr>
          <p:cNvSpPr/>
          <p:nvPr/>
        </p:nvSpPr>
        <p:spPr>
          <a:xfrm>
            <a:off x="8182152" y="3069902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6457B24E-33CB-41D7-A8E1-4E9EAA6EEFA8}"/>
              </a:ext>
            </a:extLst>
          </p:cNvPr>
          <p:cNvSpPr/>
          <p:nvPr/>
        </p:nvSpPr>
        <p:spPr>
          <a:xfrm>
            <a:off x="8182152" y="3371938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CFAFD615-9F84-4CF2-8672-15DF1809E27A}"/>
              </a:ext>
            </a:extLst>
          </p:cNvPr>
          <p:cNvSpPr/>
          <p:nvPr/>
        </p:nvSpPr>
        <p:spPr>
          <a:xfrm>
            <a:off x="8182152" y="3670108"/>
            <a:ext cx="162573" cy="1625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01" name="순서도: 지연 200">
            <a:extLst>
              <a:ext uri="{FF2B5EF4-FFF2-40B4-BE49-F238E27FC236}">
                <a16:creationId xmlns:a16="http://schemas.microsoft.com/office/drawing/2014/main" id="{A88DC03F-77D1-415B-B09E-7024B9C77986}"/>
              </a:ext>
            </a:extLst>
          </p:cNvPr>
          <p:cNvSpPr/>
          <p:nvPr/>
        </p:nvSpPr>
        <p:spPr>
          <a:xfrm>
            <a:off x="8082095" y="6244710"/>
            <a:ext cx="265832" cy="265832"/>
          </a:xfrm>
          <a:prstGeom prst="flowChartDelay">
            <a:avLst/>
          </a:prstGeom>
          <a:solidFill>
            <a:schemeClr val="bg2">
              <a:lumMod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7FF22A9E-E8D5-45AC-924A-43F96890D23C}"/>
              </a:ext>
            </a:extLst>
          </p:cNvPr>
          <p:cNvGrpSpPr/>
          <p:nvPr/>
        </p:nvGrpSpPr>
        <p:grpSpPr>
          <a:xfrm rot="16200000" flipV="1">
            <a:off x="8113631" y="6356105"/>
            <a:ext cx="186147" cy="45719"/>
            <a:chOff x="328091" y="4708018"/>
            <a:chExt cx="221572" cy="54420"/>
          </a:xfrm>
        </p:grpSpPr>
        <p:sp>
          <p:nvSpPr>
            <p:cNvPr id="203" name="그래픽 180" descr="이더넷 윤곽선">
              <a:extLst>
                <a:ext uri="{FF2B5EF4-FFF2-40B4-BE49-F238E27FC236}">
                  <a16:creationId xmlns:a16="http://schemas.microsoft.com/office/drawing/2014/main" id="{036B792A-06EA-499A-8DFB-5F3CE7828E50}"/>
                </a:ext>
              </a:extLst>
            </p:cNvPr>
            <p:cNvSpPr/>
            <p:nvPr/>
          </p:nvSpPr>
          <p:spPr>
            <a:xfrm>
              <a:off x="495243" y="4708018"/>
              <a:ext cx="54420" cy="5442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그래픽 180" descr="이더넷 윤곽선">
              <a:extLst>
                <a:ext uri="{FF2B5EF4-FFF2-40B4-BE49-F238E27FC236}">
                  <a16:creationId xmlns:a16="http://schemas.microsoft.com/office/drawing/2014/main" id="{8F0BAC6B-5B5C-467F-9667-4985A35EBDDB}"/>
                </a:ext>
              </a:extLst>
            </p:cNvPr>
            <p:cNvSpPr/>
            <p:nvPr/>
          </p:nvSpPr>
          <p:spPr>
            <a:xfrm>
              <a:off x="411667" y="4708018"/>
              <a:ext cx="54420" cy="5442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그래픽 180" descr="이더넷 윤곽선">
              <a:extLst>
                <a:ext uri="{FF2B5EF4-FFF2-40B4-BE49-F238E27FC236}">
                  <a16:creationId xmlns:a16="http://schemas.microsoft.com/office/drawing/2014/main" id="{A436DE64-6201-441F-A281-982A7F287769}"/>
                </a:ext>
              </a:extLst>
            </p:cNvPr>
            <p:cNvSpPr/>
            <p:nvPr/>
          </p:nvSpPr>
          <p:spPr>
            <a:xfrm>
              <a:off x="328091" y="4708018"/>
              <a:ext cx="54420" cy="5442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E5FCFBD7-19B1-4501-BE69-55E4047EA411}"/>
              </a:ext>
            </a:extLst>
          </p:cNvPr>
          <p:cNvSpPr txBox="1"/>
          <p:nvPr/>
        </p:nvSpPr>
        <p:spPr>
          <a:xfrm>
            <a:off x="8427825" y="1597151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 spc="-100" dirty="0">
                <a:solidFill>
                  <a:srgbClr val="2BA8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endParaRPr lang="ko-KR" altLang="en-US" sz="1600" b="1" spc="-100" dirty="0">
              <a:solidFill>
                <a:srgbClr val="2BA8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F72DF1CF-710F-4148-8CB2-40F97782CFC2}"/>
              </a:ext>
            </a:extLst>
          </p:cNvPr>
          <p:cNvSpPr/>
          <p:nvPr/>
        </p:nvSpPr>
        <p:spPr>
          <a:xfrm>
            <a:off x="8512346" y="2171030"/>
            <a:ext cx="2166377" cy="1210759"/>
          </a:xfrm>
          <a:prstGeom prst="roundRect">
            <a:avLst>
              <a:gd name="adj" fmla="val 6387"/>
            </a:avLst>
          </a:prstGeom>
          <a:solidFill>
            <a:srgbClr val="8FD2FF">
              <a:alpha val="75000"/>
            </a:srgb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212" name="그래픽 211" descr="왼쪽 캐럿 단색으로 채워진">
            <a:extLst>
              <a:ext uri="{FF2B5EF4-FFF2-40B4-BE49-F238E27FC236}">
                <a16:creationId xmlns:a16="http://schemas.microsoft.com/office/drawing/2014/main" id="{860A18CA-D64B-4542-B28D-46934715E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8412" y="1679171"/>
            <a:ext cx="213059" cy="213059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10DF9082-F2FF-4620-84F1-49959A84163F}"/>
              </a:ext>
            </a:extLst>
          </p:cNvPr>
          <p:cNvSpPr txBox="1"/>
          <p:nvPr/>
        </p:nvSpPr>
        <p:spPr>
          <a:xfrm>
            <a:off x="10650372" y="1312597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레이어 닫기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7CEC50B-923F-401E-8159-AF3E210DADE6}"/>
              </a:ext>
            </a:extLst>
          </p:cNvPr>
          <p:cNvSpPr txBox="1"/>
          <p:nvPr/>
        </p:nvSpPr>
        <p:spPr>
          <a:xfrm>
            <a:off x="8525052" y="2399991"/>
            <a:ext cx="2099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2.8.3 </a:t>
            </a: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시계열 데이터 처리하기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D62BF166-7F53-4739-8E0D-55B529FF8559}"/>
              </a:ext>
            </a:extLst>
          </p:cNvPr>
          <p:cNvSpPr txBox="1"/>
          <p:nvPr/>
        </p:nvSpPr>
        <p:spPr>
          <a:xfrm>
            <a:off x="8773674" y="280628"/>
            <a:ext cx="3445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최근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이내 목록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이후 삭제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정렬 기능 등 디테일한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정보는해당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페이지에서 표시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항목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공유일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워크밴치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제목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공유자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제공자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빠른 액세스 수준으로 정보 표시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423F6BD-F9CB-4662-A15E-8312DEB1CCD2}"/>
              </a:ext>
            </a:extLst>
          </p:cNvPr>
          <p:cNvSpPr txBox="1"/>
          <p:nvPr/>
        </p:nvSpPr>
        <p:spPr>
          <a:xfrm>
            <a:off x="8788376" y="40283"/>
            <a:ext cx="1944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bg1"/>
                </a:solidFill>
                <a:highlight>
                  <a:srgbClr val="3366FF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공유 받은 목록 리스트 표시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78E1B4B7-9DA4-4749-8C02-5443696E8BE9}"/>
              </a:ext>
            </a:extLst>
          </p:cNvPr>
          <p:cNvSpPr txBox="1"/>
          <p:nvPr/>
        </p:nvSpPr>
        <p:spPr>
          <a:xfrm>
            <a:off x="8522841" y="3137748"/>
            <a:ext cx="716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Provider</a:t>
            </a:r>
            <a:endParaRPr lang="ko-KR" altLang="en-US" sz="1000" dirty="0">
              <a:solidFill>
                <a:schemeClr val="accent1">
                  <a:lumMod val="20000"/>
                  <a:lumOff val="80000"/>
                </a:schemeClr>
              </a:solidFill>
              <a:latin typeface="Verdana" panose="020B0604030504040204" pitchFamily="34" charset="0"/>
              <a:ea typeface="나눔고딕" panose="020D0604000000000000" pitchFamily="50" charset="-127"/>
              <a:cs typeface="Aharoni" panose="02010803020104030203" pitchFamily="2" charset="-79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15A15FA3-F6DA-4425-9D7F-E05D861035A0}"/>
              </a:ext>
            </a:extLst>
          </p:cNvPr>
          <p:cNvSpPr txBox="1"/>
          <p:nvPr/>
        </p:nvSpPr>
        <p:spPr>
          <a:xfrm>
            <a:off x="9142848" y="3156077"/>
            <a:ext cx="707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</a:t>
            </a:r>
            <a:r>
              <a:rPr lang="ko-KR" altLang="en-US" sz="8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이름표시</a:t>
            </a:r>
          </a:p>
        </p:txBody>
      </p:sp>
      <p:sp>
        <p:nvSpPr>
          <p:cNvPr id="239" name="그래픽 237" descr="토글 단색으로 채워진">
            <a:extLst>
              <a:ext uri="{FF2B5EF4-FFF2-40B4-BE49-F238E27FC236}">
                <a16:creationId xmlns:a16="http://schemas.microsoft.com/office/drawing/2014/main" id="{FB3A3E06-FAD8-4CFC-97B4-43C069E9542A}"/>
              </a:ext>
            </a:extLst>
          </p:cNvPr>
          <p:cNvSpPr/>
          <p:nvPr/>
        </p:nvSpPr>
        <p:spPr>
          <a:xfrm>
            <a:off x="10375684" y="2272921"/>
            <a:ext cx="248464" cy="103526"/>
          </a:xfrm>
          <a:custGeom>
            <a:avLst/>
            <a:gdLst>
              <a:gd name="connsiteX0" fmla="*/ 196701 w 248464"/>
              <a:gd name="connsiteY0" fmla="*/ 0 h 103526"/>
              <a:gd name="connsiteX1" fmla="*/ 51763 w 248464"/>
              <a:gd name="connsiteY1" fmla="*/ 0 h 103526"/>
              <a:gd name="connsiteX2" fmla="*/ 0 w 248464"/>
              <a:gd name="connsiteY2" fmla="*/ 51763 h 103526"/>
              <a:gd name="connsiteX3" fmla="*/ 51763 w 248464"/>
              <a:gd name="connsiteY3" fmla="*/ 103527 h 103526"/>
              <a:gd name="connsiteX4" fmla="*/ 196701 w 248464"/>
              <a:gd name="connsiteY4" fmla="*/ 103527 h 103526"/>
              <a:gd name="connsiteX5" fmla="*/ 248465 w 248464"/>
              <a:gd name="connsiteY5" fmla="*/ 51763 h 103526"/>
              <a:gd name="connsiteX6" fmla="*/ 196701 w 248464"/>
              <a:gd name="connsiteY6" fmla="*/ 0 h 103526"/>
              <a:gd name="connsiteX7" fmla="*/ 196701 w 248464"/>
              <a:gd name="connsiteY7" fmla="*/ 82822 h 103526"/>
              <a:gd name="connsiteX8" fmla="*/ 165643 w 248464"/>
              <a:gd name="connsiteY8" fmla="*/ 51763 h 103526"/>
              <a:gd name="connsiteX9" fmla="*/ 196701 w 248464"/>
              <a:gd name="connsiteY9" fmla="*/ 20705 h 103526"/>
              <a:gd name="connsiteX10" fmla="*/ 227759 w 248464"/>
              <a:gd name="connsiteY10" fmla="*/ 51763 h 103526"/>
              <a:gd name="connsiteX11" fmla="*/ 196701 w 248464"/>
              <a:gd name="connsiteY11" fmla="*/ 82822 h 1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8464" h="103526">
                <a:moveTo>
                  <a:pt x="196701" y="0"/>
                </a:moveTo>
                <a:lnTo>
                  <a:pt x="51763" y="0"/>
                </a:lnTo>
                <a:cubicBezTo>
                  <a:pt x="23175" y="0"/>
                  <a:pt x="0" y="23175"/>
                  <a:pt x="0" y="51763"/>
                </a:cubicBezTo>
                <a:cubicBezTo>
                  <a:pt x="0" y="80352"/>
                  <a:pt x="23175" y="103527"/>
                  <a:pt x="51763" y="103527"/>
                </a:cubicBezTo>
                <a:lnTo>
                  <a:pt x="196701" y="103527"/>
                </a:lnTo>
                <a:cubicBezTo>
                  <a:pt x="225289" y="103527"/>
                  <a:pt x="248465" y="80352"/>
                  <a:pt x="248465" y="51763"/>
                </a:cubicBezTo>
                <a:cubicBezTo>
                  <a:pt x="248465" y="23175"/>
                  <a:pt x="225289" y="0"/>
                  <a:pt x="196701" y="0"/>
                </a:cubicBezTo>
                <a:close/>
                <a:moveTo>
                  <a:pt x="196701" y="82822"/>
                </a:moveTo>
                <a:cubicBezTo>
                  <a:pt x="179548" y="82822"/>
                  <a:pt x="165643" y="68916"/>
                  <a:pt x="165643" y="51763"/>
                </a:cubicBezTo>
                <a:cubicBezTo>
                  <a:pt x="165643" y="34610"/>
                  <a:pt x="179548" y="20705"/>
                  <a:pt x="196701" y="20705"/>
                </a:cubicBezTo>
                <a:cubicBezTo>
                  <a:pt x="213854" y="20705"/>
                  <a:pt x="227759" y="34610"/>
                  <a:pt x="227759" y="51763"/>
                </a:cubicBezTo>
                <a:cubicBezTo>
                  <a:pt x="227740" y="68909"/>
                  <a:pt x="213846" y="82803"/>
                  <a:pt x="196701" y="82822"/>
                </a:cubicBezTo>
                <a:close/>
              </a:path>
            </a:pathLst>
          </a:custGeom>
          <a:solidFill>
            <a:srgbClr val="3366FF"/>
          </a:solidFill>
          <a:ln w="33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686BD8C8-B52F-4661-BC9E-0A461CFF0787}"/>
              </a:ext>
            </a:extLst>
          </p:cNvPr>
          <p:cNvSpPr txBox="1"/>
          <p:nvPr/>
        </p:nvSpPr>
        <p:spPr>
          <a:xfrm>
            <a:off x="8528907" y="2215642"/>
            <a:ext cx="9332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02.Oct.2021</a:t>
            </a:r>
            <a:endParaRPr lang="ko-KR" altLang="en-US" sz="1000" b="1" dirty="0">
              <a:solidFill>
                <a:schemeClr val="accent1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DD909671-D210-4D82-BBC1-DE76B869BBCB}"/>
              </a:ext>
            </a:extLst>
          </p:cNvPr>
          <p:cNvSpPr txBox="1"/>
          <p:nvPr/>
        </p:nvSpPr>
        <p:spPr>
          <a:xfrm>
            <a:off x="8515448" y="2833434"/>
            <a:ext cx="2163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강남 교통 예측 데이터 실시간 처리 </a:t>
            </a: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Workflow </a:t>
            </a:r>
          </a:p>
          <a:p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 </a:t>
            </a:r>
            <a:r>
              <a:rPr lang="en-US" altLang="ko-KR" sz="8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</a:t>
            </a: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</a:t>
            </a: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XXXXX XXXX</a:t>
            </a:r>
            <a:endParaRPr lang="ko-KR" altLang="en-US" sz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6" name="사각형: 둥근 모서리 245">
            <a:extLst>
              <a:ext uri="{FF2B5EF4-FFF2-40B4-BE49-F238E27FC236}">
                <a16:creationId xmlns:a16="http://schemas.microsoft.com/office/drawing/2014/main" id="{A588C551-B0D9-4E55-94AB-C724E5D7E22D}"/>
              </a:ext>
            </a:extLst>
          </p:cNvPr>
          <p:cNvSpPr/>
          <p:nvPr/>
        </p:nvSpPr>
        <p:spPr>
          <a:xfrm>
            <a:off x="8521138" y="3466743"/>
            <a:ext cx="2166377" cy="1001972"/>
          </a:xfrm>
          <a:prstGeom prst="roundRect">
            <a:avLst>
              <a:gd name="adj" fmla="val 6387"/>
            </a:avLst>
          </a:prstGeom>
          <a:solidFill>
            <a:schemeClr val="bg1">
              <a:lumMod val="95000"/>
              <a:alpha val="2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A384CD06-5344-4D6D-9510-6A66BB8DBABD}"/>
              </a:ext>
            </a:extLst>
          </p:cNvPr>
          <p:cNvSpPr txBox="1"/>
          <p:nvPr/>
        </p:nvSpPr>
        <p:spPr>
          <a:xfrm>
            <a:off x="8533844" y="3722498"/>
            <a:ext cx="2099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2.8.2 </a:t>
            </a: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성능 측정하기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B256B9A9-CFAC-429B-BF42-D4297FBDA84F}"/>
              </a:ext>
            </a:extLst>
          </p:cNvPr>
          <p:cNvSpPr txBox="1"/>
          <p:nvPr/>
        </p:nvSpPr>
        <p:spPr>
          <a:xfrm>
            <a:off x="8531633" y="4196528"/>
            <a:ext cx="716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Provider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Verdana" panose="020B0604030504040204" pitchFamily="34" charset="0"/>
              <a:ea typeface="나눔고딕" panose="020D0604000000000000" pitchFamily="50" charset="-127"/>
              <a:cs typeface="Aharoni" panose="02010803020104030203" pitchFamily="2" charset="-79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F498DC2D-7DB1-45D3-9980-8873F8673F74}"/>
              </a:ext>
            </a:extLst>
          </p:cNvPr>
          <p:cNvSpPr txBox="1"/>
          <p:nvPr/>
        </p:nvSpPr>
        <p:spPr>
          <a:xfrm>
            <a:off x="9097850" y="4214857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이영희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BC20B2FA-C1FB-48E6-AB88-74FD940E4D77}"/>
              </a:ext>
            </a:extLst>
          </p:cNvPr>
          <p:cNvSpPr txBox="1"/>
          <p:nvPr/>
        </p:nvSpPr>
        <p:spPr>
          <a:xfrm>
            <a:off x="8537699" y="3511354"/>
            <a:ext cx="9332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01.Oct.2021</a:t>
            </a:r>
            <a:endParaRPr lang="ko-KR" altLang="en-US" sz="1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B1ABE90E-F372-4E03-9BF9-C9AE71F1DA90}"/>
              </a:ext>
            </a:extLst>
          </p:cNvPr>
          <p:cNvSpPr txBox="1"/>
          <p:nvPr/>
        </p:nvSpPr>
        <p:spPr>
          <a:xfrm>
            <a:off x="8524240" y="3984847"/>
            <a:ext cx="2163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강남 교통 예측 데이터 실시간 처리 </a:t>
            </a: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Workflow </a:t>
            </a:r>
            <a:endParaRPr lang="ko-KR" altLang="en-US" sz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4" name="사각형: 둥근 모서리 253">
            <a:extLst>
              <a:ext uri="{FF2B5EF4-FFF2-40B4-BE49-F238E27FC236}">
                <a16:creationId xmlns:a16="http://schemas.microsoft.com/office/drawing/2014/main" id="{6A08D44A-E478-4314-9294-39F032A56266}"/>
              </a:ext>
            </a:extLst>
          </p:cNvPr>
          <p:cNvSpPr/>
          <p:nvPr/>
        </p:nvSpPr>
        <p:spPr>
          <a:xfrm>
            <a:off x="8512346" y="4546240"/>
            <a:ext cx="2166377" cy="1170812"/>
          </a:xfrm>
          <a:prstGeom prst="roundRect">
            <a:avLst>
              <a:gd name="adj" fmla="val 6387"/>
            </a:avLst>
          </a:prstGeom>
          <a:solidFill>
            <a:schemeClr val="bg1">
              <a:lumMod val="95000"/>
              <a:alpha val="2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4F90854-AAFE-4545-9588-57314A8D9C32}"/>
              </a:ext>
            </a:extLst>
          </p:cNvPr>
          <p:cNvSpPr txBox="1"/>
          <p:nvPr/>
        </p:nvSpPr>
        <p:spPr>
          <a:xfrm>
            <a:off x="8525052" y="4837164"/>
            <a:ext cx="2099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</a:t>
            </a:r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엮는  지능 융합 시나리오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7F6A68D-0F0F-473C-AA07-DD605A3B330E}"/>
              </a:ext>
            </a:extLst>
          </p:cNvPr>
          <p:cNvSpPr txBox="1"/>
          <p:nvPr/>
        </p:nvSpPr>
        <p:spPr>
          <a:xfrm>
            <a:off x="8522841" y="5481179"/>
            <a:ext cx="716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Provider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Verdana" panose="020B0604030504040204" pitchFamily="34" charset="0"/>
              <a:ea typeface="나눔고딕" panose="020D0604000000000000" pitchFamily="50" charset="-127"/>
              <a:cs typeface="Aharoni" panose="02010803020104030203" pitchFamily="2" charset="-79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C5B447CD-EA1C-482E-A721-338F44E9FBDE}"/>
              </a:ext>
            </a:extLst>
          </p:cNvPr>
          <p:cNvSpPr txBox="1"/>
          <p:nvPr/>
        </p:nvSpPr>
        <p:spPr>
          <a:xfrm>
            <a:off x="9142848" y="5499508"/>
            <a:ext cx="707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이름표시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CEA91888-A298-4E7B-A310-AA654AE5B33D}"/>
              </a:ext>
            </a:extLst>
          </p:cNvPr>
          <p:cNvSpPr txBox="1"/>
          <p:nvPr/>
        </p:nvSpPr>
        <p:spPr>
          <a:xfrm>
            <a:off x="8528907" y="4590851"/>
            <a:ext cx="970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10.Aug.2021</a:t>
            </a:r>
            <a:endParaRPr lang="ko-KR" altLang="en-US" sz="1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916ADCD-64ED-4856-8031-FF116A046ED1}"/>
              </a:ext>
            </a:extLst>
          </p:cNvPr>
          <p:cNvSpPr txBox="1"/>
          <p:nvPr/>
        </p:nvSpPr>
        <p:spPr>
          <a:xfrm>
            <a:off x="8515448" y="5287475"/>
            <a:ext cx="2163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강남 교통 예측 데이터 실시간 처리 </a:t>
            </a: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Workflow </a:t>
            </a:r>
            <a:endParaRPr lang="ko-KR" altLang="en-US" sz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" name="그래픽 237" descr="토글 단색으로 채워진">
            <a:extLst>
              <a:ext uri="{FF2B5EF4-FFF2-40B4-BE49-F238E27FC236}">
                <a16:creationId xmlns:a16="http://schemas.microsoft.com/office/drawing/2014/main" id="{5556837C-C5DA-474F-AB7C-9965725E0434}"/>
              </a:ext>
            </a:extLst>
          </p:cNvPr>
          <p:cNvSpPr/>
          <p:nvPr/>
        </p:nvSpPr>
        <p:spPr>
          <a:xfrm>
            <a:off x="10375684" y="4683988"/>
            <a:ext cx="248464" cy="103526"/>
          </a:xfrm>
          <a:custGeom>
            <a:avLst/>
            <a:gdLst>
              <a:gd name="connsiteX0" fmla="*/ 196701 w 248464"/>
              <a:gd name="connsiteY0" fmla="*/ 0 h 103526"/>
              <a:gd name="connsiteX1" fmla="*/ 51763 w 248464"/>
              <a:gd name="connsiteY1" fmla="*/ 0 h 103526"/>
              <a:gd name="connsiteX2" fmla="*/ 0 w 248464"/>
              <a:gd name="connsiteY2" fmla="*/ 51763 h 103526"/>
              <a:gd name="connsiteX3" fmla="*/ 51763 w 248464"/>
              <a:gd name="connsiteY3" fmla="*/ 103527 h 103526"/>
              <a:gd name="connsiteX4" fmla="*/ 196701 w 248464"/>
              <a:gd name="connsiteY4" fmla="*/ 103527 h 103526"/>
              <a:gd name="connsiteX5" fmla="*/ 248465 w 248464"/>
              <a:gd name="connsiteY5" fmla="*/ 51763 h 103526"/>
              <a:gd name="connsiteX6" fmla="*/ 196701 w 248464"/>
              <a:gd name="connsiteY6" fmla="*/ 0 h 103526"/>
              <a:gd name="connsiteX7" fmla="*/ 196701 w 248464"/>
              <a:gd name="connsiteY7" fmla="*/ 82822 h 103526"/>
              <a:gd name="connsiteX8" fmla="*/ 165643 w 248464"/>
              <a:gd name="connsiteY8" fmla="*/ 51763 h 103526"/>
              <a:gd name="connsiteX9" fmla="*/ 196701 w 248464"/>
              <a:gd name="connsiteY9" fmla="*/ 20705 h 103526"/>
              <a:gd name="connsiteX10" fmla="*/ 227759 w 248464"/>
              <a:gd name="connsiteY10" fmla="*/ 51763 h 103526"/>
              <a:gd name="connsiteX11" fmla="*/ 196701 w 248464"/>
              <a:gd name="connsiteY11" fmla="*/ 82822 h 1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8464" h="103526">
                <a:moveTo>
                  <a:pt x="196701" y="0"/>
                </a:moveTo>
                <a:lnTo>
                  <a:pt x="51763" y="0"/>
                </a:lnTo>
                <a:cubicBezTo>
                  <a:pt x="23175" y="0"/>
                  <a:pt x="0" y="23175"/>
                  <a:pt x="0" y="51763"/>
                </a:cubicBezTo>
                <a:cubicBezTo>
                  <a:pt x="0" y="80352"/>
                  <a:pt x="23175" y="103527"/>
                  <a:pt x="51763" y="103527"/>
                </a:cubicBezTo>
                <a:lnTo>
                  <a:pt x="196701" y="103527"/>
                </a:lnTo>
                <a:cubicBezTo>
                  <a:pt x="225289" y="103527"/>
                  <a:pt x="248465" y="80352"/>
                  <a:pt x="248465" y="51763"/>
                </a:cubicBezTo>
                <a:cubicBezTo>
                  <a:pt x="248465" y="23175"/>
                  <a:pt x="225289" y="0"/>
                  <a:pt x="196701" y="0"/>
                </a:cubicBezTo>
                <a:close/>
                <a:moveTo>
                  <a:pt x="196701" y="82822"/>
                </a:moveTo>
                <a:cubicBezTo>
                  <a:pt x="179548" y="82822"/>
                  <a:pt x="165643" y="68916"/>
                  <a:pt x="165643" y="51763"/>
                </a:cubicBezTo>
                <a:cubicBezTo>
                  <a:pt x="165643" y="34610"/>
                  <a:pt x="179548" y="20705"/>
                  <a:pt x="196701" y="20705"/>
                </a:cubicBezTo>
                <a:cubicBezTo>
                  <a:pt x="213854" y="20705"/>
                  <a:pt x="227759" y="34610"/>
                  <a:pt x="227759" y="51763"/>
                </a:cubicBezTo>
                <a:cubicBezTo>
                  <a:pt x="227740" y="68909"/>
                  <a:pt x="213846" y="82803"/>
                  <a:pt x="196701" y="82822"/>
                </a:cubicBezTo>
                <a:close/>
              </a:path>
            </a:pathLst>
          </a:custGeom>
          <a:solidFill>
            <a:srgbClr val="3366FF"/>
          </a:solidFill>
          <a:ln w="33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085BE08E-1F0B-4B28-9B53-7D07AFC0C736}"/>
              </a:ext>
            </a:extLst>
          </p:cNvPr>
          <p:cNvGrpSpPr/>
          <p:nvPr/>
        </p:nvGrpSpPr>
        <p:grpSpPr>
          <a:xfrm>
            <a:off x="6543945" y="4240438"/>
            <a:ext cx="259323" cy="259323"/>
            <a:chOff x="6946801" y="4069097"/>
            <a:chExt cx="259323" cy="259323"/>
          </a:xfrm>
        </p:grpSpPr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996A7B9F-D6EB-4D4B-962B-A3D841D4A02D}"/>
                </a:ext>
              </a:extLst>
            </p:cNvPr>
            <p:cNvSpPr/>
            <p:nvPr/>
          </p:nvSpPr>
          <p:spPr>
            <a:xfrm>
              <a:off x="6946801" y="4069097"/>
              <a:ext cx="259323" cy="25932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282" name="그래픽 281" descr="사용자 단색으로 채워진">
              <a:extLst>
                <a:ext uri="{FF2B5EF4-FFF2-40B4-BE49-F238E27FC236}">
                  <a16:creationId xmlns:a16="http://schemas.microsoft.com/office/drawing/2014/main" id="{57E7519A-8D3D-42AF-9121-E1C381CDF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76629" y="4090297"/>
              <a:ext cx="197671" cy="197671"/>
            </a:xfrm>
            <a:prstGeom prst="rect">
              <a:avLst/>
            </a:prstGeom>
          </p:spPr>
        </p:pic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239DA6FB-9AF2-49B1-8714-5F911D986DB2}"/>
              </a:ext>
            </a:extLst>
          </p:cNvPr>
          <p:cNvGrpSpPr/>
          <p:nvPr/>
        </p:nvGrpSpPr>
        <p:grpSpPr>
          <a:xfrm>
            <a:off x="6839782" y="4240438"/>
            <a:ext cx="259323" cy="259323"/>
            <a:chOff x="7242638" y="4069097"/>
            <a:chExt cx="259323" cy="259323"/>
          </a:xfrm>
        </p:grpSpPr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BD0E416C-A486-4681-AAA3-C248D10F8052}"/>
                </a:ext>
              </a:extLst>
            </p:cNvPr>
            <p:cNvSpPr/>
            <p:nvPr/>
          </p:nvSpPr>
          <p:spPr>
            <a:xfrm>
              <a:off x="7242638" y="4069097"/>
              <a:ext cx="259323" cy="25932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283" name="그래픽 282" descr="사용자 단색으로 채워진">
              <a:extLst>
                <a:ext uri="{FF2B5EF4-FFF2-40B4-BE49-F238E27FC236}">
                  <a16:creationId xmlns:a16="http://schemas.microsoft.com/office/drawing/2014/main" id="{261FA82F-7A92-4097-9A9B-20C5156B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72466" y="4090297"/>
              <a:ext cx="197671" cy="197671"/>
            </a:xfrm>
            <a:prstGeom prst="rect">
              <a:avLst/>
            </a:prstGeom>
          </p:spPr>
        </p:pic>
        <p:pic>
          <p:nvPicPr>
            <p:cNvPr id="278" name="그래픽 277" descr="단일 톱니바퀴 단색으로 채워진">
              <a:extLst>
                <a:ext uri="{FF2B5EF4-FFF2-40B4-BE49-F238E27FC236}">
                  <a16:creationId xmlns:a16="http://schemas.microsoft.com/office/drawing/2014/main" id="{8E66003E-A651-4AF4-B380-571C8B2CA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78372" y="4179710"/>
              <a:ext cx="104512" cy="104512"/>
            </a:xfrm>
            <a:prstGeom prst="rect">
              <a:avLst/>
            </a:prstGeom>
          </p:spPr>
        </p:pic>
      </p:grp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263AD18D-9C22-403B-8DA1-F22931123B37}"/>
              </a:ext>
            </a:extLst>
          </p:cNvPr>
          <p:cNvGrpSpPr/>
          <p:nvPr/>
        </p:nvGrpSpPr>
        <p:grpSpPr>
          <a:xfrm>
            <a:off x="1423320" y="2133345"/>
            <a:ext cx="259323" cy="259323"/>
            <a:chOff x="7242638" y="4069097"/>
            <a:chExt cx="259323" cy="259323"/>
          </a:xfrm>
        </p:grpSpPr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5B99167D-AD9D-49A1-A1BD-4D94BEF160F3}"/>
                </a:ext>
              </a:extLst>
            </p:cNvPr>
            <p:cNvSpPr/>
            <p:nvPr/>
          </p:nvSpPr>
          <p:spPr>
            <a:xfrm>
              <a:off x="7242638" y="4069097"/>
              <a:ext cx="259323" cy="25932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291" name="그래픽 290" descr="사용자 단색으로 채워진">
              <a:extLst>
                <a:ext uri="{FF2B5EF4-FFF2-40B4-BE49-F238E27FC236}">
                  <a16:creationId xmlns:a16="http://schemas.microsoft.com/office/drawing/2014/main" id="{871B8EF0-0B8A-47E5-8B71-ECD2508BE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72466" y="4090297"/>
              <a:ext cx="197671" cy="197671"/>
            </a:xfrm>
            <a:prstGeom prst="rect">
              <a:avLst/>
            </a:prstGeom>
          </p:spPr>
        </p:pic>
        <p:pic>
          <p:nvPicPr>
            <p:cNvPr id="292" name="그래픽 291" descr="단일 톱니바퀴 단색으로 채워진">
              <a:extLst>
                <a:ext uri="{FF2B5EF4-FFF2-40B4-BE49-F238E27FC236}">
                  <a16:creationId xmlns:a16="http://schemas.microsoft.com/office/drawing/2014/main" id="{5ED64E96-64E0-419A-A293-63B027C2E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78372" y="4179710"/>
              <a:ext cx="104512" cy="104512"/>
            </a:xfrm>
            <a:prstGeom prst="rect">
              <a:avLst/>
            </a:prstGeom>
          </p:spPr>
        </p:pic>
      </p:grp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FBE6BBC1-8E69-4565-A42A-2CF34B8CFB32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6054105" y="2835747"/>
            <a:ext cx="5245504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83197293-8462-40B5-BFF0-C086837B3915}"/>
              </a:ext>
            </a:extLst>
          </p:cNvPr>
          <p:cNvSpPr txBox="1"/>
          <p:nvPr/>
        </p:nvSpPr>
        <p:spPr>
          <a:xfrm>
            <a:off x="7988600" y="1153283"/>
            <a:ext cx="14735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하위 콘텐츠 펼침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레이어 펼침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6" name="화살표: 갈매기형 수장 305">
            <a:extLst>
              <a:ext uri="{FF2B5EF4-FFF2-40B4-BE49-F238E27FC236}">
                <a16:creationId xmlns:a16="http://schemas.microsoft.com/office/drawing/2014/main" id="{D771E4D8-6070-4F99-8738-76BEE818B3FA}"/>
              </a:ext>
            </a:extLst>
          </p:cNvPr>
          <p:cNvSpPr/>
          <p:nvPr/>
        </p:nvSpPr>
        <p:spPr>
          <a:xfrm>
            <a:off x="9148320" y="1196914"/>
            <a:ext cx="310856" cy="305638"/>
          </a:xfrm>
          <a:prstGeom prst="chevron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07" name="화살표: 갈매기형 수장 306">
            <a:extLst>
              <a:ext uri="{FF2B5EF4-FFF2-40B4-BE49-F238E27FC236}">
                <a16:creationId xmlns:a16="http://schemas.microsoft.com/office/drawing/2014/main" id="{8E3D404C-BFEB-4E39-B5A5-0902E7B1AFF1}"/>
              </a:ext>
            </a:extLst>
          </p:cNvPr>
          <p:cNvSpPr/>
          <p:nvPr/>
        </p:nvSpPr>
        <p:spPr>
          <a:xfrm>
            <a:off x="9500012" y="1196914"/>
            <a:ext cx="310856" cy="305638"/>
          </a:xfrm>
          <a:prstGeom prst="chevron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cxnSp>
        <p:nvCxnSpPr>
          <p:cNvPr id="312" name="연결선: 꺾임 311">
            <a:extLst>
              <a:ext uri="{FF2B5EF4-FFF2-40B4-BE49-F238E27FC236}">
                <a16:creationId xmlns:a16="http://schemas.microsoft.com/office/drawing/2014/main" id="{AAD21A5D-2EC6-4C05-BD0C-2F461580B419}"/>
              </a:ext>
            </a:extLst>
          </p:cNvPr>
          <p:cNvCxnSpPr>
            <a:cxnSpLocks/>
            <a:stCxn id="138" idx="3"/>
          </p:cNvCxnSpPr>
          <p:nvPr/>
        </p:nvCxnSpPr>
        <p:spPr>
          <a:xfrm>
            <a:off x="6177509" y="930198"/>
            <a:ext cx="1943876" cy="1505622"/>
          </a:xfrm>
          <a:prstGeom prst="bentConnector3">
            <a:avLst>
              <a:gd name="adj1" fmla="val 66602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FB2AECDC-040B-471B-913F-DAB93E53AF4F}"/>
              </a:ext>
            </a:extLst>
          </p:cNvPr>
          <p:cNvSpPr txBox="1"/>
          <p:nvPr/>
        </p:nvSpPr>
        <p:spPr>
          <a:xfrm>
            <a:off x="8441598" y="1962903"/>
            <a:ext cx="2464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Shared List</a:t>
            </a: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List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of recently shared work files.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7B806CD9-EADE-440D-93B3-25124A7589C2}"/>
              </a:ext>
            </a:extLst>
          </p:cNvPr>
          <p:cNvSpPr/>
          <p:nvPr/>
        </p:nvSpPr>
        <p:spPr>
          <a:xfrm>
            <a:off x="2502131" y="6562193"/>
            <a:ext cx="2368221" cy="126974"/>
          </a:xfrm>
          <a:prstGeom prst="rect">
            <a:avLst/>
          </a:prstGeom>
          <a:pattFill prst="wd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cxnSp>
        <p:nvCxnSpPr>
          <p:cNvPr id="336" name="연결선: 꺾임 335">
            <a:extLst>
              <a:ext uri="{FF2B5EF4-FFF2-40B4-BE49-F238E27FC236}">
                <a16:creationId xmlns:a16="http://schemas.microsoft.com/office/drawing/2014/main" id="{E47D6908-F9C6-4D08-9ADA-B8E6D549924F}"/>
              </a:ext>
            </a:extLst>
          </p:cNvPr>
          <p:cNvCxnSpPr>
            <a:cxnSpLocks/>
          </p:cNvCxnSpPr>
          <p:nvPr/>
        </p:nvCxnSpPr>
        <p:spPr>
          <a:xfrm flipV="1">
            <a:off x="10756527" y="5698638"/>
            <a:ext cx="869941" cy="326600"/>
          </a:xfrm>
          <a:prstGeom prst="bentConnector2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C07143E0-901B-4F08-AA8C-73F4AEB3842D}"/>
              </a:ext>
            </a:extLst>
          </p:cNvPr>
          <p:cNvSpPr txBox="1"/>
          <p:nvPr/>
        </p:nvSpPr>
        <p:spPr>
          <a:xfrm>
            <a:off x="10959206" y="5170093"/>
            <a:ext cx="12597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콘텐츠 추가 시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구분선 추가 후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하단 내용 추가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49C20F3D-5F9C-430C-A6EC-68E0611AC000}"/>
              </a:ext>
            </a:extLst>
          </p:cNvPr>
          <p:cNvSpPr txBox="1"/>
          <p:nvPr/>
        </p:nvSpPr>
        <p:spPr>
          <a:xfrm>
            <a:off x="8470517" y="6296361"/>
            <a:ext cx="2163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 XXXXXX XX </a:t>
            </a:r>
            <a:r>
              <a:rPr lang="en-US" altLang="ko-KR" sz="8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</a:t>
            </a: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</a:t>
            </a: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</a:t>
            </a:r>
            <a:endParaRPr lang="en-US" altLang="ko-KR" sz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 XXXXXX XXXXX XXX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A269E18B-6881-4121-8275-E87D73A70DC3}"/>
              </a:ext>
            </a:extLst>
          </p:cNvPr>
          <p:cNvSpPr txBox="1"/>
          <p:nvPr/>
        </p:nvSpPr>
        <p:spPr>
          <a:xfrm>
            <a:off x="8470517" y="5997423"/>
            <a:ext cx="2163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XXXXX XXXXXX XX </a:t>
            </a:r>
            <a:r>
              <a:rPr lang="en-US" altLang="ko-KR" sz="8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</a:t>
            </a: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</a:t>
            </a: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</a:t>
            </a:r>
            <a:endParaRPr lang="en-US" altLang="ko-KR" sz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 XXXXXX XXXXX XXX</a:t>
            </a:r>
          </a:p>
        </p:txBody>
      </p:sp>
      <p:sp>
        <p:nvSpPr>
          <p:cNvPr id="240" name="그래픽 237" descr="토글 단색으로 채워진">
            <a:extLst>
              <a:ext uri="{FF2B5EF4-FFF2-40B4-BE49-F238E27FC236}">
                <a16:creationId xmlns:a16="http://schemas.microsoft.com/office/drawing/2014/main" id="{FB3A3E06-FAD8-4CFC-97B4-43C069E9542A}"/>
              </a:ext>
            </a:extLst>
          </p:cNvPr>
          <p:cNvSpPr/>
          <p:nvPr/>
        </p:nvSpPr>
        <p:spPr>
          <a:xfrm>
            <a:off x="10405043" y="3577696"/>
            <a:ext cx="248464" cy="103526"/>
          </a:xfrm>
          <a:custGeom>
            <a:avLst/>
            <a:gdLst>
              <a:gd name="connsiteX0" fmla="*/ 196701 w 248464"/>
              <a:gd name="connsiteY0" fmla="*/ 0 h 103526"/>
              <a:gd name="connsiteX1" fmla="*/ 51763 w 248464"/>
              <a:gd name="connsiteY1" fmla="*/ 0 h 103526"/>
              <a:gd name="connsiteX2" fmla="*/ 0 w 248464"/>
              <a:gd name="connsiteY2" fmla="*/ 51763 h 103526"/>
              <a:gd name="connsiteX3" fmla="*/ 51763 w 248464"/>
              <a:gd name="connsiteY3" fmla="*/ 103527 h 103526"/>
              <a:gd name="connsiteX4" fmla="*/ 196701 w 248464"/>
              <a:gd name="connsiteY4" fmla="*/ 103527 h 103526"/>
              <a:gd name="connsiteX5" fmla="*/ 248465 w 248464"/>
              <a:gd name="connsiteY5" fmla="*/ 51763 h 103526"/>
              <a:gd name="connsiteX6" fmla="*/ 196701 w 248464"/>
              <a:gd name="connsiteY6" fmla="*/ 0 h 103526"/>
              <a:gd name="connsiteX7" fmla="*/ 51763 w 248464"/>
              <a:gd name="connsiteY7" fmla="*/ 82822 h 103526"/>
              <a:gd name="connsiteX8" fmla="*/ 20705 w 248464"/>
              <a:gd name="connsiteY8" fmla="*/ 51763 h 103526"/>
              <a:gd name="connsiteX9" fmla="*/ 51763 w 248464"/>
              <a:gd name="connsiteY9" fmla="*/ 20705 h 103526"/>
              <a:gd name="connsiteX10" fmla="*/ 82822 w 248464"/>
              <a:gd name="connsiteY10" fmla="*/ 51763 h 103526"/>
              <a:gd name="connsiteX11" fmla="*/ 51763 w 248464"/>
              <a:gd name="connsiteY11" fmla="*/ 82822 h 1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8464" h="103526">
                <a:moveTo>
                  <a:pt x="196701" y="0"/>
                </a:moveTo>
                <a:lnTo>
                  <a:pt x="51763" y="0"/>
                </a:lnTo>
                <a:cubicBezTo>
                  <a:pt x="23175" y="0"/>
                  <a:pt x="0" y="23175"/>
                  <a:pt x="0" y="51763"/>
                </a:cubicBezTo>
                <a:cubicBezTo>
                  <a:pt x="0" y="80352"/>
                  <a:pt x="23175" y="103527"/>
                  <a:pt x="51763" y="103527"/>
                </a:cubicBezTo>
                <a:lnTo>
                  <a:pt x="196701" y="103527"/>
                </a:lnTo>
                <a:cubicBezTo>
                  <a:pt x="225289" y="103527"/>
                  <a:pt x="248465" y="80352"/>
                  <a:pt x="248465" y="51763"/>
                </a:cubicBezTo>
                <a:cubicBezTo>
                  <a:pt x="248465" y="23175"/>
                  <a:pt x="225289" y="0"/>
                  <a:pt x="196701" y="0"/>
                </a:cubicBezTo>
                <a:close/>
                <a:moveTo>
                  <a:pt x="51763" y="82822"/>
                </a:moveTo>
                <a:cubicBezTo>
                  <a:pt x="34610" y="82822"/>
                  <a:pt x="20705" y="68916"/>
                  <a:pt x="20705" y="51763"/>
                </a:cubicBezTo>
                <a:cubicBezTo>
                  <a:pt x="20705" y="34610"/>
                  <a:pt x="34610" y="20705"/>
                  <a:pt x="51763" y="20705"/>
                </a:cubicBezTo>
                <a:cubicBezTo>
                  <a:pt x="68916" y="20705"/>
                  <a:pt x="82822" y="34610"/>
                  <a:pt x="82822" y="51763"/>
                </a:cubicBezTo>
                <a:cubicBezTo>
                  <a:pt x="82803" y="68909"/>
                  <a:pt x="68909" y="82803"/>
                  <a:pt x="51763" y="828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3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1" name="그래픽 237" descr="토글 단색으로 채워진">
            <a:extLst>
              <a:ext uri="{FF2B5EF4-FFF2-40B4-BE49-F238E27FC236}">
                <a16:creationId xmlns:a16="http://schemas.microsoft.com/office/drawing/2014/main" id="{E72BA274-7CBF-4004-828C-AA66E8CFF063}"/>
              </a:ext>
            </a:extLst>
          </p:cNvPr>
          <p:cNvSpPr/>
          <p:nvPr/>
        </p:nvSpPr>
        <p:spPr>
          <a:xfrm>
            <a:off x="10405043" y="6039542"/>
            <a:ext cx="248464" cy="103526"/>
          </a:xfrm>
          <a:custGeom>
            <a:avLst/>
            <a:gdLst>
              <a:gd name="connsiteX0" fmla="*/ 196701 w 248464"/>
              <a:gd name="connsiteY0" fmla="*/ 0 h 103526"/>
              <a:gd name="connsiteX1" fmla="*/ 51763 w 248464"/>
              <a:gd name="connsiteY1" fmla="*/ 0 h 103526"/>
              <a:gd name="connsiteX2" fmla="*/ 0 w 248464"/>
              <a:gd name="connsiteY2" fmla="*/ 51763 h 103526"/>
              <a:gd name="connsiteX3" fmla="*/ 51763 w 248464"/>
              <a:gd name="connsiteY3" fmla="*/ 103527 h 103526"/>
              <a:gd name="connsiteX4" fmla="*/ 196701 w 248464"/>
              <a:gd name="connsiteY4" fmla="*/ 103527 h 103526"/>
              <a:gd name="connsiteX5" fmla="*/ 248465 w 248464"/>
              <a:gd name="connsiteY5" fmla="*/ 51763 h 103526"/>
              <a:gd name="connsiteX6" fmla="*/ 196701 w 248464"/>
              <a:gd name="connsiteY6" fmla="*/ 0 h 103526"/>
              <a:gd name="connsiteX7" fmla="*/ 51763 w 248464"/>
              <a:gd name="connsiteY7" fmla="*/ 82822 h 103526"/>
              <a:gd name="connsiteX8" fmla="*/ 20705 w 248464"/>
              <a:gd name="connsiteY8" fmla="*/ 51763 h 103526"/>
              <a:gd name="connsiteX9" fmla="*/ 51763 w 248464"/>
              <a:gd name="connsiteY9" fmla="*/ 20705 h 103526"/>
              <a:gd name="connsiteX10" fmla="*/ 82822 w 248464"/>
              <a:gd name="connsiteY10" fmla="*/ 51763 h 103526"/>
              <a:gd name="connsiteX11" fmla="*/ 51763 w 248464"/>
              <a:gd name="connsiteY11" fmla="*/ 82822 h 1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8464" h="103526">
                <a:moveTo>
                  <a:pt x="196701" y="0"/>
                </a:moveTo>
                <a:lnTo>
                  <a:pt x="51763" y="0"/>
                </a:lnTo>
                <a:cubicBezTo>
                  <a:pt x="23175" y="0"/>
                  <a:pt x="0" y="23175"/>
                  <a:pt x="0" y="51763"/>
                </a:cubicBezTo>
                <a:cubicBezTo>
                  <a:pt x="0" y="80352"/>
                  <a:pt x="23175" y="103527"/>
                  <a:pt x="51763" y="103527"/>
                </a:cubicBezTo>
                <a:lnTo>
                  <a:pt x="196701" y="103527"/>
                </a:lnTo>
                <a:cubicBezTo>
                  <a:pt x="225289" y="103527"/>
                  <a:pt x="248465" y="80352"/>
                  <a:pt x="248465" y="51763"/>
                </a:cubicBezTo>
                <a:cubicBezTo>
                  <a:pt x="248465" y="23175"/>
                  <a:pt x="225289" y="0"/>
                  <a:pt x="196701" y="0"/>
                </a:cubicBezTo>
                <a:close/>
                <a:moveTo>
                  <a:pt x="51763" y="82822"/>
                </a:moveTo>
                <a:cubicBezTo>
                  <a:pt x="34610" y="82822"/>
                  <a:pt x="20705" y="68916"/>
                  <a:pt x="20705" y="51763"/>
                </a:cubicBezTo>
                <a:cubicBezTo>
                  <a:pt x="20705" y="34610"/>
                  <a:pt x="34610" y="20705"/>
                  <a:pt x="51763" y="20705"/>
                </a:cubicBezTo>
                <a:cubicBezTo>
                  <a:pt x="68916" y="20705"/>
                  <a:pt x="82822" y="34610"/>
                  <a:pt x="82822" y="51763"/>
                </a:cubicBezTo>
                <a:cubicBezTo>
                  <a:pt x="82803" y="68909"/>
                  <a:pt x="68909" y="82803"/>
                  <a:pt x="51763" y="828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3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2" name="그래픽 237" descr="토글 단색으로 채워진">
            <a:extLst>
              <a:ext uri="{FF2B5EF4-FFF2-40B4-BE49-F238E27FC236}">
                <a16:creationId xmlns:a16="http://schemas.microsoft.com/office/drawing/2014/main" id="{3857A2F7-75A7-41DB-8A33-BD19CCD491EE}"/>
              </a:ext>
            </a:extLst>
          </p:cNvPr>
          <p:cNvSpPr/>
          <p:nvPr/>
        </p:nvSpPr>
        <p:spPr>
          <a:xfrm>
            <a:off x="10405043" y="6391235"/>
            <a:ext cx="248464" cy="103526"/>
          </a:xfrm>
          <a:custGeom>
            <a:avLst/>
            <a:gdLst>
              <a:gd name="connsiteX0" fmla="*/ 196701 w 248464"/>
              <a:gd name="connsiteY0" fmla="*/ 0 h 103526"/>
              <a:gd name="connsiteX1" fmla="*/ 51763 w 248464"/>
              <a:gd name="connsiteY1" fmla="*/ 0 h 103526"/>
              <a:gd name="connsiteX2" fmla="*/ 0 w 248464"/>
              <a:gd name="connsiteY2" fmla="*/ 51763 h 103526"/>
              <a:gd name="connsiteX3" fmla="*/ 51763 w 248464"/>
              <a:gd name="connsiteY3" fmla="*/ 103527 h 103526"/>
              <a:gd name="connsiteX4" fmla="*/ 196701 w 248464"/>
              <a:gd name="connsiteY4" fmla="*/ 103527 h 103526"/>
              <a:gd name="connsiteX5" fmla="*/ 248465 w 248464"/>
              <a:gd name="connsiteY5" fmla="*/ 51763 h 103526"/>
              <a:gd name="connsiteX6" fmla="*/ 196701 w 248464"/>
              <a:gd name="connsiteY6" fmla="*/ 0 h 103526"/>
              <a:gd name="connsiteX7" fmla="*/ 51763 w 248464"/>
              <a:gd name="connsiteY7" fmla="*/ 82822 h 103526"/>
              <a:gd name="connsiteX8" fmla="*/ 20705 w 248464"/>
              <a:gd name="connsiteY8" fmla="*/ 51763 h 103526"/>
              <a:gd name="connsiteX9" fmla="*/ 51763 w 248464"/>
              <a:gd name="connsiteY9" fmla="*/ 20705 h 103526"/>
              <a:gd name="connsiteX10" fmla="*/ 82822 w 248464"/>
              <a:gd name="connsiteY10" fmla="*/ 51763 h 103526"/>
              <a:gd name="connsiteX11" fmla="*/ 51763 w 248464"/>
              <a:gd name="connsiteY11" fmla="*/ 82822 h 1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8464" h="103526">
                <a:moveTo>
                  <a:pt x="196701" y="0"/>
                </a:moveTo>
                <a:lnTo>
                  <a:pt x="51763" y="0"/>
                </a:lnTo>
                <a:cubicBezTo>
                  <a:pt x="23175" y="0"/>
                  <a:pt x="0" y="23175"/>
                  <a:pt x="0" y="51763"/>
                </a:cubicBezTo>
                <a:cubicBezTo>
                  <a:pt x="0" y="80352"/>
                  <a:pt x="23175" y="103527"/>
                  <a:pt x="51763" y="103527"/>
                </a:cubicBezTo>
                <a:lnTo>
                  <a:pt x="196701" y="103527"/>
                </a:lnTo>
                <a:cubicBezTo>
                  <a:pt x="225289" y="103527"/>
                  <a:pt x="248465" y="80352"/>
                  <a:pt x="248465" y="51763"/>
                </a:cubicBezTo>
                <a:cubicBezTo>
                  <a:pt x="248465" y="23175"/>
                  <a:pt x="225289" y="0"/>
                  <a:pt x="196701" y="0"/>
                </a:cubicBezTo>
                <a:close/>
                <a:moveTo>
                  <a:pt x="51763" y="82822"/>
                </a:moveTo>
                <a:cubicBezTo>
                  <a:pt x="34610" y="82822"/>
                  <a:pt x="20705" y="68916"/>
                  <a:pt x="20705" y="51763"/>
                </a:cubicBezTo>
                <a:cubicBezTo>
                  <a:pt x="20705" y="34610"/>
                  <a:pt x="34610" y="20705"/>
                  <a:pt x="51763" y="20705"/>
                </a:cubicBezTo>
                <a:cubicBezTo>
                  <a:pt x="68916" y="20705"/>
                  <a:pt x="82822" y="34610"/>
                  <a:pt x="82822" y="51763"/>
                </a:cubicBezTo>
                <a:cubicBezTo>
                  <a:pt x="82803" y="68909"/>
                  <a:pt x="68909" y="82803"/>
                  <a:pt x="51763" y="8282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3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8CD5C81E-0FC8-4134-A916-D1B4140B2192}"/>
              </a:ext>
            </a:extLst>
          </p:cNvPr>
          <p:cNvSpPr txBox="1"/>
          <p:nvPr/>
        </p:nvSpPr>
        <p:spPr>
          <a:xfrm>
            <a:off x="10968382" y="3125300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MouseHover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48" name="직선 연결선 347">
            <a:extLst>
              <a:ext uri="{FF2B5EF4-FFF2-40B4-BE49-F238E27FC236}">
                <a16:creationId xmlns:a16="http://schemas.microsoft.com/office/drawing/2014/main" id="{C7F89118-B52E-4599-8193-DB251806ABE4}"/>
              </a:ext>
            </a:extLst>
          </p:cNvPr>
          <p:cNvCxnSpPr>
            <a:cxnSpLocks/>
          </p:cNvCxnSpPr>
          <p:nvPr/>
        </p:nvCxnSpPr>
        <p:spPr>
          <a:xfrm>
            <a:off x="10615120" y="3261850"/>
            <a:ext cx="413238" cy="0"/>
          </a:xfrm>
          <a:prstGeom prst="line">
            <a:avLst/>
          </a:prstGeom>
          <a:ln w="635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F806CA8E-A8F4-484B-A033-02CCEBAE2E41}"/>
              </a:ext>
            </a:extLst>
          </p:cNvPr>
          <p:cNvCxnSpPr>
            <a:cxnSpLocks/>
          </p:cNvCxnSpPr>
          <p:nvPr/>
        </p:nvCxnSpPr>
        <p:spPr>
          <a:xfrm>
            <a:off x="10615120" y="2320556"/>
            <a:ext cx="413238" cy="0"/>
          </a:xfrm>
          <a:prstGeom prst="line">
            <a:avLst/>
          </a:prstGeom>
          <a:ln w="635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DE05F6BD-8C63-456C-B1AD-4AC460B304C3}"/>
              </a:ext>
            </a:extLst>
          </p:cNvPr>
          <p:cNvSpPr txBox="1"/>
          <p:nvPr/>
        </p:nvSpPr>
        <p:spPr>
          <a:xfrm>
            <a:off x="10968382" y="2192971"/>
            <a:ext cx="13019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일정 기간이후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경우 유지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off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경우 삭제 처리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4" name="화살표: 갈매기형 수장 363">
            <a:extLst>
              <a:ext uri="{FF2B5EF4-FFF2-40B4-BE49-F238E27FC236}">
                <a16:creationId xmlns:a16="http://schemas.microsoft.com/office/drawing/2014/main" id="{007E3F57-C589-4D2E-9275-309FFF791F91}"/>
              </a:ext>
            </a:extLst>
          </p:cNvPr>
          <p:cNvSpPr/>
          <p:nvPr/>
        </p:nvSpPr>
        <p:spPr>
          <a:xfrm>
            <a:off x="10916435" y="1609290"/>
            <a:ext cx="310856" cy="305638"/>
          </a:xfrm>
          <a:prstGeom prst="chevron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65" name="화살표: 갈매기형 수장 364">
            <a:extLst>
              <a:ext uri="{FF2B5EF4-FFF2-40B4-BE49-F238E27FC236}">
                <a16:creationId xmlns:a16="http://schemas.microsoft.com/office/drawing/2014/main" id="{72DCC347-E2ED-4A04-9FF4-7F81747DA056}"/>
              </a:ext>
            </a:extLst>
          </p:cNvPr>
          <p:cNvSpPr/>
          <p:nvPr/>
        </p:nvSpPr>
        <p:spPr>
          <a:xfrm>
            <a:off x="11201236" y="1600324"/>
            <a:ext cx="310856" cy="305638"/>
          </a:xfrm>
          <a:prstGeom prst="chevron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80" name="화살표: 갈매기형 수장 379">
            <a:extLst>
              <a:ext uri="{FF2B5EF4-FFF2-40B4-BE49-F238E27FC236}">
                <a16:creationId xmlns:a16="http://schemas.microsoft.com/office/drawing/2014/main" id="{79B13C41-F754-4179-8CF3-718B81EA88BA}"/>
              </a:ext>
            </a:extLst>
          </p:cNvPr>
          <p:cNvSpPr/>
          <p:nvPr/>
        </p:nvSpPr>
        <p:spPr>
          <a:xfrm>
            <a:off x="2848200" y="1645145"/>
            <a:ext cx="310856" cy="305638"/>
          </a:xfrm>
          <a:prstGeom prst="chevron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81" name="화살표: 갈매기형 수장 380">
            <a:extLst>
              <a:ext uri="{FF2B5EF4-FFF2-40B4-BE49-F238E27FC236}">
                <a16:creationId xmlns:a16="http://schemas.microsoft.com/office/drawing/2014/main" id="{CB880E08-BBDB-47A8-992F-99AE5D320045}"/>
              </a:ext>
            </a:extLst>
          </p:cNvPr>
          <p:cNvSpPr/>
          <p:nvPr/>
        </p:nvSpPr>
        <p:spPr>
          <a:xfrm>
            <a:off x="3133001" y="1636179"/>
            <a:ext cx="310856" cy="305638"/>
          </a:xfrm>
          <a:prstGeom prst="chevron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87" name="화살표: 갈매기형 수장 386">
            <a:extLst>
              <a:ext uri="{FF2B5EF4-FFF2-40B4-BE49-F238E27FC236}">
                <a16:creationId xmlns:a16="http://schemas.microsoft.com/office/drawing/2014/main" id="{53357B0F-A02F-44D3-82E1-CA6D179C06D5}"/>
              </a:ext>
            </a:extLst>
          </p:cNvPr>
          <p:cNvSpPr/>
          <p:nvPr/>
        </p:nvSpPr>
        <p:spPr>
          <a:xfrm rot="10800000">
            <a:off x="10557454" y="1348708"/>
            <a:ext cx="162112" cy="184787"/>
          </a:xfrm>
          <a:prstGeom prst="chevron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484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7A3C7C-6513-4BCE-877E-3CC617426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Property </a:t>
            </a:r>
            <a:r>
              <a:rPr lang="ko-KR" altLang="en-US" dirty="0"/>
              <a:t>유형 </a:t>
            </a:r>
            <a:r>
              <a:rPr lang="en-US" altLang="ko-KR" dirty="0"/>
              <a:t>(</a:t>
            </a:r>
            <a:r>
              <a:rPr lang="ko-KR" altLang="en-US" dirty="0"/>
              <a:t>이어서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E67BA-6D46-4BCD-A73A-E811A95484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개는 기본으로 표시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1-1. </a:t>
            </a:r>
            <a:r>
              <a:rPr lang="ko-KR" altLang="en-US" dirty="0"/>
              <a:t>행 추가</a:t>
            </a:r>
            <a:endParaRPr lang="en-US" altLang="ko-KR" dirty="0"/>
          </a:p>
          <a:p>
            <a:pPr>
              <a:buFont typeface="+mj-lt"/>
              <a:buAutoNum type="arabicPeriod" startAt="2"/>
            </a:pPr>
            <a:r>
              <a:rPr lang="ko-KR" altLang="en-US" dirty="0"/>
              <a:t>버튼 클릭 시 팝업 표시</a:t>
            </a:r>
            <a:endParaRPr lang="en-US" altLang="ko-KR" dirty="0"/>
          </a:p>
          <a:p>
            <a:pPr>
              <a:buAutoNum type="arabicPeriod" startAt="2"/>
            </a:pPr>
            <a:r>
              <a:rPr lang="ko-KR" altLang="en-US" dirty="0"/>
              <a:t>쿼리 </a:t>
            </a:r>
            <a:r>
              <a:rPr lang="ko-KR" altLang="en-US" dirty="0" err="1"/>
              <a:t>작성란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3-1. </a:t>
            </a:r>
            <a:r>
              <a:rPr lang="ko-KR" altLang="en-US" dirty="0"/>
              <a:t>줄 번호</a:t>
            </a:r>
            <a:endParaRPr lang="en-US" altLang="ko-KR" dirty="0"/>
          </a:p>
          <a:p>
            <a:pPr>
              <a:buFont typeface="+mj-lt"/>
              <a:buAutoNum type="arabicPeriod" startAt="4"/>
            </a:pPr>
            <a:r>
              <a:rPr lang="ko-KR" altLang="en-US" dirty="0"/>
              <a:t>버튼 클릭 시 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4-1. </a:t>
            </a:r>
            <a:r>
              <a:rPr lang="ko-KR" altLang="en-US" dirty="0"/>
              <a:t>쿼리 정상 실행 시</a:t>
            </a:r>
            <a:r>
              <a:rPr lang="en-US" altLang="ko-KR" dirty="0"/>
              <a:t>, </a:t>
            </a:r>
            <a:r>
              <a:rPr lang="ko-KR" altLang="en-US" dirty="0"/>
              <a:t>쿼리 실행 여부 확인을 위해 샘플 데이터 </a:t>
            </a:r>
            <a:r>
              <a:rPr lang="en-US" altLang="ko-KR" dirty="0"/>
              <a:t>10</a:t>
            </a:r>
            <a:r>
              <a:rPr lang="ko-KR" altLang="en-US" dirty="0"/>
              <a:t>개 출력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4-2. </a:t>
            </a:r>
            <a:r>
              <a:rPr lang="ko-KR" altLang="en-US" dirty="0"/>
              <a:t>쿼리 오류 시 에러 메시지 출력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ACE990-18EF-49D9-8F66-1123E1C548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02_09_Property </a:t>
            </a:r>
            <a:r>
              <a:rPr lang="ko-KR" altLang="en-US" dirty="0"/>
              <a:t>설정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866C78-EE80-4F1C-8567-5994186233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Property </a:t>
            </a:r>
            <a:r>
              <a:rPr lang="ko-KR" altLang="en-US" dirty="0"/>
              <a:t>유형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D8AE59D-4F96-43FB-87F7-57A15973C2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</a:t>
            </a:r>
            <a:r>
              <a:rPr lang="ko-KR" altLang="en-US" dirty="0"/>
              <a:t>작업화면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4A0585B-8D30-4BD5-B3E0-C39AFDE41A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2B82832-757A-40B8-AF8B-B2608FF3168B}"/>
              </a:ext>
            </a:extLst>
          </p:cNvPr>
          <p:cNvSpPr txBox="1"/>
          <p:nvPr/>
        </p:nvSpPr>
        <p:spPr>
          <a:xfrm>
            <a:off x="493609" y="853485"/>
            <a:ext cx="1553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세부 설정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팝업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)_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단일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462EA4-38A9-4962-BC1A-75450CEB4764}"/>
              </a:ext>
            </a:extLst>
          </p:cNvPr>
          <p:cNvSpPr txBox="1"/>
          <p:nvPr/>
        </p:nvSpPr>
        <p:spPr>
          <a:xfrm>
            <a:off x="5507032" y="862552"/>
            <a:ext cx="960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 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팝업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1D1D80-92A2-4D79-ABDC-2E545AC82288}"/>
              </a:ext>
            </a:extLst>
          </p:cNvPr>
          <p:cNvSpPr/>
          <p:nvPr/>
        </p:nvSpPr>
        <p:spPr>
          <a:xfrm>
            <a:off x="5758735" y="1291467"/>
            <a:ext cx="3772800" cy="329902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3679F4C-4C24-465E-A2A0-3BD84303F44D}"/>
              </a:ext>
            </a:extLst>
          </p:cNvPr>
          <p:cNvSpPr txBox="1"/>
          <p:nvPr/>
        </p:nvSpPr>
        <p:spPr>
          <a:xfrm>
            <a:off x="5758735" y="1320658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Select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Query</a:t>
            </a:r>
            <a:endParaRPr lang="ko-KR" altLang="en-US" sz="1200" b="1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BD16BF1-82D0-4658-ACC2-57F9343A0CFC}"/>
              </a:ext>
            </a:extLst>
          </p:cNvPr>
          <p:cNvSpPr/>
          <p:nvPr/>
        </p:nvSpPr>
        <p:spPr>
          <a:xfrm>
            <a:off x="8873776" y="2661851"/>
            <a:ext cx="586868" cy="18835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Run Query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6C2AD6-5C96-4D64-845B-0AA5797FE817}"/>
              </a:ext>
            </a:extLst>
          </p:cNvPr>
          <p:cNvSpPr txBox="1"/>
          <p:nvPr/>
        </p:nvSpPr>
        <p:spPr>
          <a:xfrm>
            <a:off x="6395580" y="2666519"/>
            <a:ext cx="25362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00" b="0" i="0" dirty="0">
                <a:solidFill>
                  <a:srgbClr val="000000"/>
                </a:solidFill>
                <a:effectLst/>
                <a:latin typeface="+mn-ea"/>
              </a:rPr>
              <a:t>Up to 10 data are queried to verify that the query works.</a:t>
            </a:r>
          </a:p>
          <a:p>
            <a:br>
              <a:rPr lang="en-US" altLang="ko-KR" sz="800" dirty="0"/>
            </a:b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53E3C1E-89E3-40A7-8710-49FF2B1721AB}"/>
              </a:ext>
            </a:extLst>
          </p:cNvPr>
          <p:cNvSpPr/>
          <p:nvPr/>
        </p:nvSpPr>
        <p:spPr>
          <a:xfrm>
            <a:off x="5824312" y="2903487"/>
            <a:ext cx="3636332" cy="128417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 dirty="0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FF60DB28-9948-4B21-B9F5-ACDAEBD6FA92}"/>
              </a:ext>
            </a:extLst>
          </p:cNvPr>
          <p:cNvGrpSpPr/>
          <p:nvPr/>
        </p:nvGrpSpPr>
        <p:grpSpPr>
          <a:xfrm>
            <a:off x="8329875" y="4250731"/>
            <a:ext cx="1109942" cy="246220"/>
            <a:chOff x="6545362" y="5358771"/>
            <a:chExt cx="1109942" cy="246220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56C1CF5-C41F-44D7-802B-FA5C6AF22C00}"/>
                </a:ext>
              </a:extLst>
            </p:cNvPr>
            <p:cNvSpPr/>
            <p:nvPr/>
          </p:nvSpPr>
          <p:spPr>
            <a:xfrm>
              <a:off x="6545362" y="5358771"/>
              <a:ext cx="533494" cy="2462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Apply</a:t>
              </a:r>
              <a:endParaRPr lang="ko-KR" altLang="en-US" sz="900" dirty="0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F1CB997-FD4D-4237-B87D-BF24CA4CE480}"/>
                </a:ext>
              </a:extLst>
            </p:cNvPr>
            <p:cNvSpPr/>
            <p:nvPr/>
          </p:nvSpPr>
          <p:spPr>
            <a:xfrm>
              <a:off x="7121810" y="5358771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Cancel</a:t>
              </a:r>
              <a:endParaRPr lang="ko-KR" altLang="en-US" sz="900" dirty="0"/>
            </a:p>
          </p:txBody>
        </p:sp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D902F6C-C9E0-4F22-932A-CB6D216B4F3A}"/>
              </a:ext>
            </a:extLst>
          </p:cNvPr>
          <p:cNvSpPr/>
          <p:nvPr/>
        </p:nvSpPr>
        <p:spPr>
          <a:xfrm>
            <a:off x="5824312" y="5082997"/>
            <a:ext cx="3636332" cy="714673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8ABC371-4BD3-4716-9F38-F1937C611AF9}"/>
              </a:ext>
            </a:extLst>
          </p:cNvPr>
          <p:cNvGrpSpPr/>
          <p:nvPr/>
        </p:nvGrpSpPr>
        <p:grpSpPr>
          <a:xfrm>
            <a:off x="6776446" y="3355488"/>
            <a:ext cx="1732064" cy="380174"/>
            <a:chOff x="6819932" y="3201298"/>
            <a:chExt cx="1732064" cy="38017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4BE4279-7C67-4E62-A4D0-ACF86E896F58}"/>
                </a:ext>
              </a:extLst>
            </p:cNvPr>
            <p:cNvSpPr txBox="1"/>
            <p:nvPr/>
          </p:nvSpPr>
          <p:spPr>
            <a:xfrm>
              <a:off x="7266067" y="3268275"/>
              <a:ext cx="12859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No data to display</a:t>
              </a:r>
              <a:endParaRPr lang="ko-KR" altLang="en-US" sz="10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3314FD85-7362-48B4-B380-4A948829186C}"/>
                </a:ext>
              </a:extLst>
            </p:cNvPr>
            <p:cNvSpPr/>
            <p:nvPr/>
          </p:nvSpPr>
          <p:spPr>
            <a:xfrm>
              <a:off x="6819932" y="3201298"/>
              <a:ext cx="380174" cy="3801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29" name="표 93">
            <a:extLst>
              <a:ext uri="{FF2B5EF4-FFF2-40B4-BE49-F238E27FC236}">
                <a16:creationId xmlns:a16="http://schemas.microsoft.com/office/drawing/2014/main" id="{B4D7482A-BA30-4142-ADB0-6B179A445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152980"/>
              </p:ext>
            </p:extLst>
          </p:nvPr>
        </p:nvGraphicFramePr>
        <p:xfrm>
          <a:off x="5844232" y="5100960"/>
          <a:ext cx="3570696" cy="653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337">
                  <a:extLst>
                    <a:ext uri="{9D8B030D-6E8A-4147-A177-3AD203B41FA5}">
                      <a16:colId xmlns:a16="http://schemas.microsoft.com/office/drawing/2014/main" val="484931568"/>
                    </a:ext>
                  </a:extLst>
                </a:gridCol>
                <a:gridCol w="446337">
                  <a:extLst>
                    <a:ext uri="{9D8B030D-6E8A-4147-A177-3AD203B41FA5}">
                      <a16:colId xmlns:a16="http://schemas.microsoft.com/office/drawing/2014/main" val="1162322792"/>
                    </a:ext>
                  </a:extLst>
                </a:gridCol>
                <a:gridCol w="446337">
                  <a:extLst>
                    <a:ext uri="{9D8B030D-6E8A-4147-A177-3AD203B41FA5}">
                      <a16:colId xmlns:a16="http://schemas.microsoft.com/office/drawing/2014/main" val="2995104511"/>
                    </a:ext>
                  </a:extLst>
                </a:gridCol>
                <a:gridCol w="446337">
                  <a:extLst>
                    <a:ext uri="{9D8B030D-6E8A-4147-A177-3AD203B41FA5}">
                      <a16:colId xmlns:a16="http://schemas.microsoft.com/office/drawing/2014/main" val="311498703"/>
                    </a:ext>
                  </a:extLst>
                </a:gridCol>
                <a:gridCol w="446337">
                  <a:extLst>
                    <a:ext uri="{9D8B030D-6E8A-4147-A177-3AD203B41FA5}">
                      <a16:colId xmlns:a16="http://schemas.microsoft.com/office/drawing/2014/main" val="4183449997"/>
                    </a:ext>
                  </a:extLst>
                </a:gridCol>
                <a:gridCol w="446337">
                  <a:extLst>
                    <a:ext uri="{9D8B030D-6E8A-4147-A177-3AD203B41FA5}">
                      <a16:colId xmlns:a16="http://schemas.microsoft.com/office/drawing/2014/main" val="3913211288"/>
                    </a:ext>
                  </a:extLst>
                </a:gridCol>
                <a:gridCol w="446337">
                  <a:extLst>
                    <a:ext uri="{9D8B030D-6E8A-4147-A177-3AD203B41FA5}">
                      <a16:colId xmlns:a16="http://schemas.microsoft.com/office/drawing/2014/main" val="1984967294"/>
                    </a:ext>
                  </a:extLst>
                </a:gridCol>
                <a:gridCol w="446337">
                  <a:extLst>
                    <a:ext uri="{9D8B030D-6E8A-4147-A177-3AD203B41FA5}">
                      <a16:colId xmlns:a16="http://schemas.microsoft.com/office/drawing/2014/main" val="3941749667"/>
                    </a:ext>
                  </a:extLst>
                </a:gridCol>
              </a:tblGrid>
              <a:tr h="1443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823978"/>
                  </a:ext>
                </a:extLst>
              </a:tr>
              <a:tr h="1443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099415"/>
                  </a:ext>
                </a:extLst>
              </a:tr>
              <a:tr h="1443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711918"/>
                  </a:ext>
                </a:extLst>
              </a:tr>
              <a:tr h="1443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020230"/>
                  </a:ext>
                </a:extLst>
              </a:tr>
            </a:tbl>
          </a:graphicData>
        </a:graphic>
      </p:graphicFrame>
      <p:sp>
        <p:nvSpPr>
          <p:cNvPr id="130" name="화살표: 오른쪽 129">
            <a:extLst>
              <a:ext uri="{FF2B5EF4-FFF2-40B4-BE49-F238E27FC236}">
                <a16:creationId xmlns:a16="http://schemas.microsoft.com/office/drawing/2014/main" id="{84A79B25-BF2D-4611-8252-A612FC2F4BC1}"/>
              </a:ext>
            </a:extLst>
          </p:cNvPr>
          <p:cNvSpPr/>
          <p:nvPr/>
        </p:nvSpPr>
        <p:spPr>
          <a:xfrm rot="5400000">
            <a:off x="8235061" y="3698180"/>
            <a:ext cx="1956397" cy="260443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0" scaled="0"/>
          </a:gra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1F36A01-1F5A-434F-A7F2-006A61BB8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798" b="16178"/>
          <a:stretch/>
        </p:blipFill>
        <p:spPr>
          <a:xfrm>
            <a:off x="5844232" y="1649564"/>
            <a:ext cx="3620094" cy="97171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DCA99252-F321-4422-811E-F8E580982969}"/>
              </a:ext>
            </a:extLst>
          </p:cNvPr>
          <p:cNvSpPr/>
          <p:nvPr/>
        </p:nvSpPr>
        <p:spPr>
          <a:xfrm>
            <a:off x="9414925" y="1790925"/>
            <a:ext cx="45719" cy="37739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28C3634B-3F69-4EAA-9464-90242941C178}"/>
              </a:ext>
            </a:extLst>
          </p:cNvPr>
          <p:cNvSpPr/>
          <p:nvPr/>
        </p:nvSpPr>
        <p:spPr>
          <a:xfrm>
            <a:off x="737913" y="1184092"/>
            <a:ext cx="3773547" cy="2393559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4E2E87D-7B24-482A-8413-378C9EEAFF1E}"/>
              </a:ext>
            </a:extLst>
          </p:cNvPr>
          <p:cNvSpPr txBox="1"/>
          <p:nvPr/>
        </p:nvSpPr>
        <p:spPr>
          <a:xfrm>
            <a:off x="737913" y="121328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/>
              <a:t>trainInfo</a:t>
            </a:r>
            <a:endParaRPr lang="ko-KR" altLang="en-US" sz="1200" b="1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EC9949C-16FF-4CB7-BC3F-60B17BE52F50}"/>
              </a:ext>
            </a:extLst>
          </p:cNvPr>
          <p:cNvGrpSpPr/>
          <p:nvPr/>
        </p:nvGrpSpPr>
        <p:grpSpPr>
          <a:xfrm>
            <a:off x="3327013" y="3268142"/>
            <a:ext cx="1109942" cy="246220"/>
            <a:chOff x="6545362" y="5358771"/>
            <a:chExt cx="1109942" cy="246220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11FBB682-B67E-4E11-AA75-DBA1A918283E}"/>
                </a:ext>
              </a:extLst>
            </p:cNvPr>
            <p:cNvSpPr/>
            <p:nvPr/>
          </p:nvSpPr>
          <p:spPr>
            <a:xfrm>
              <a:off x="6545362" y="5358771"/>
              <a:ext cx="533494" cy="2462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Apply</a:t>
              </a:r>
              <a:endParaRPr lang="ko-KR" altLang="en-US" sz="900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2E169BD-DE51-4268-A720-4940DD4A2B22}"/>
                </a:ext>
              </a:extLst>
            </p:cNvPr>
            <p:cNvSpPr/>
            <p:nvPr/>
          </p:nvSpPr>
          <p:spPr>
            <a:xfrm>
              <a:off x="7121810" y="5358771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Cancel</a:t>
              </a:r>
              <a:endParaRPr lang="ko-KR" altLang="en-US" sz="900" dirty="0"/>
            </a:p>
          </p:txBody>
        </p:sp>
      </p:grpSp>
      <p:pic>
        <p:nvPicPr>
          <p:cNvPr id="148" name="그림 147">
            <a:extLst>
              <a:ext uri="{FF2B5EF4-FFF2-40B4-BE49-F238E27FC236}">
                <a16:creationId xmlns:a16="http://schemas.microsoft.com/office/drawing/2014/main" id="{00000000-0008-0000-0000-000006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7" t="15016" r="1718" b="19317"/>
          <a:stretch/>
        </p:blipFill>
        <p:spPr>
          <a:xfrm>
            <a:off x="798013" y="1532849"/>
            <a:ext cx="3677272" cy="1432042"/>
          </a:xfrm>
          <a:prstGeom prst="rect">
            <a:avLst/>
          </a:prstGeom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1ECBF4B-35EE-4E8F-95D2-041578A126B2}"/>
              </a:ext>
            </a:extLst>
          </p:cNvPr>
          <p:cNvSpPr/>
          <p:nvPr/>
        </p:nvSpPr>
        <p:spPr>
          <a:xfrm>
            <a:off x="737913" y="4222166"/>
            <a:ext cx="3773547" cy="2393559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BCA5E92-724B-4E78-9B29-010D35E9D25C}"/>
              </a:ext>
            </a:extLst>
          </p:cNvPr>
          <p:cNvSpPr txBox="1"/>
          <p:nvPr/>
        </p:nvSpPr>
        <p:spPr>
          <a:xfrm>
            <a:off x="737913" y="4251357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/>
              <a:t>trainInfo</a:t>
            </a:r>
            <a:endParaRPr lang="ko-KR" altLang="en-US" sz="1200" b="1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B70B0B9F-80BB-4E4F-B54A-221C6C78227E}"/>
              </a:ext>
            </a:extLst>
          </p:cNvPr>
          <p:cNvGrpSpPr/>
          <p:nvPr/>
        </p:nvGrpSpPr>
        <p:grpSpPr>
          <a:xfrm>
            <a:off x="3327013" y="6306216"/>
            <a:ext cx="1109942" cy="246220"/>
            <a:chOff x="6545362" y="5358771"/>
            <a:chExt cx="1109942" cy="246220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8A254DE1-BE5B-453D-8D36-D1765BC00BD3}"/>
                </a:ext>
              </a:extLst>
            </p:cNvPr>
            <p:cNvSpPr/>
            <p:nvPr/>
          </p:nvSpPr>
          <p:spPr>
            <a:xfrm>
              <a:off x="6545362" y="5358771"/>
              <a:ext cx="533494" cy="2462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Apply</a:t>
              </a:r>
              <a:endParaRPr lang="ko-KR" altLang="en-US" sz="900" dirty="0"/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E014D5AD-BF69-48E5-94AE-E8F06E0A1B30}"/>
                </a:ext>
              </a:extLst>
            </p:cNvPr>
            <p:cNvSpPr/>
            <p:nvPr/>
          </p:nvSpPr>
          <p:spPr>
            <a:xfrm>
              <a:off x="7121810" y="5358771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Cancel</a:t>
              </a:r>
              <a:endParaRPr lang="ko-KR" altLang="en-US" sz="900" dirty="0"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6CBE86EE-9CBB-4907-841E-84EDDF0B7531}"/>
              </a:ext>
            </a:extLst>
          </p:cNvPr>
          <p:cNvSpPr txBox="1"/>
          <p:nvPr/>
        </p:nvSpPr>
        <p:spPr>
          <a:xfrm>
            <a:off x="493609" y="3882938"/>
            <a:ext cx="1553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세부 설정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팝업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)_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다중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F3F4188-901C-4A5A-B469-F6E2427A31CB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7835839" y="1059652"/>
            <a:ext cx="1" cy="231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FC78D0A3-6055-4177-8957-4DCA39660B9D}"/>
              </a:ext>
            </a:extLst>
          </p:cNvPr>
          <p:cNvSpPr/>
          <p:nvPr/>
        </p:nvSpPr>
        <p:spPr>
          <a:xfrm>
            <a:off x="5580276" y="135058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C93FB48B-125C-423A-BDCB-CA79B31E1DC0}"/>
              </a:ext>
            </a:extLst>
          </p:cNvPr>
          <p:cNvSpPr/>
          <p:nvPr/>
        </p:nvSpPr>
        <p:spPr>
          <a:xfrm>
            <a:off x="7170852" y="864419"/>
            <a:ext cx="1329975" cy="195233"/>
          </a:xfrm>
          <a:prstGeom prst="roundRect">
            <a:avLst>
              <a:gd name="adj" fmla="val 6250"/>
            </a:avLst>
          </a:prstGeom>
          <a:solidFill>
            <a:srgbClr val="5B9BD5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0" bIns="3600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Select Query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DEC58CD-73C4-4B74-A6C0-169CE27489DF}"/>
              </a:ext>
            </a:extLst>
          </p:cNvPr>
          <p:cNvSpPr/>
          <p:nvPr/>
        </p:nvSpPr>
        <p:spPr>
          <a:xfrm>
            <a:off x="7090164" y="74370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2CDDB85-47B7-4423-ACEA-37C755D04022}"/>
              </a:ext>
            </a:extLst>
          </p:cNvPr>
          <p:cNvSpPr/>
          <p:nvPr/>
        </p:nvSpPr>
        <p:spPr>
          <a:xfrm>
            <a:off x="2194274" y="864419"/>
            <a:ext cx="1329975" cy="195233"/>
          </a:xfrm>
          <a:prstGeom prst="roundRect">
            <a:avLst>
              <a:gd name="adj" fmla="val 6250"/>
            </a:avLst>
          </a:prstGeom>
          <a:solidFill>
            <a:srgbClr val="5B9BD5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0" bIns="36000" rtlCol="0" anchor="ctr"/>
          <a:lstStyle/>
          <a:p>
            <a:pPr algn="ctr"/>
            <a:r>
              <a:rPr lang="en-US" altLang="ko-KR" sz="800" dirty="0" err="1">
                <a:solidFill>
                  <a:schemeClr val="bg1"/>
                </a:solidFill>
              </a:rPr>
              <a:t>Deatil</a:t>
            </a:r>
            <a:r>
              <a:rPr lang="en-US" altLang="ko-KR" sz="800" dirty="0">
                <a:solidFill>
                  <a:schemeClr val="bg1"/>
                </a:solidFill>
              </a:rPr>
              <a:t> Setting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34A2A84-379D-4F30-A8B1-CA837162958E}"/>
              </a:ext>
            </a:extLst>
          </p:cNvPr>
          <p:cNvSpPr/>
          <p:nvPr/>
        </p:nvSpPr>
        <p:spPr>
          <a:xfrm>
            <a:off x="2194274" y="3887767"/>
            <a:ext cx="1329975" cy="195233"/>
          </a:xfrm>
          <a:prstGeom prst="roundRect">
            <a:avLst>
              <a:gd name="adj" fmla="val 6250"/>
            </a:avLst>
          </a:prstGeom>
          <a:solidFill>
            <a:srgbClr val="5B9BD5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0" bIns="3600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Detail Setting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5CEC286-99EA-44BB-8614-9755FBAB1FD7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2859261" y="1059652"/>
            <a:ext cx="1" cy="12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FEECF11-FB88-46E3-8FF7-25C69C1E3399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2859262" y="4083000"/>
            <a:ext cx="0" cy="13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B2EFDCF-6824-42CB-ACF6-562360EA0F31}"/>
              </a:ext>
            </a:extLst>
          </p:cNvPr>
          <p:cNvSpPr txBox="1"/>
          <p:nvPr/>
        </p:nvSpPr>
        <p:spPr>
          <a:xfrm>
            <a:off x="5793513" y="1473638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D3F8807-0613-4FFB-A3D3-A0962D0A524D}"/>
              </a:ext>
            </a:extLst>
          </p:cNvPr>
          <p:cNvSpPr/>
          <p:nvPr/>
        </p:nvSpPr>
        <p:spPr>
          <a:xfrm>
            <a:off x="9367994" y="255106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882B49-6705-424B-8B10-0F918B0D6C85}"/>
              </a:ext>
            </a:extLst>
          </p:cNvPr>
          <p:cNvSpPr txBox="1"/>
          <p:nvPr/>
        </p:nvSpPr>
        <p:spPr>
          <a:xfrm>
            <a:off x="5809511" y="4818017"/>
            <a:ext cx="1305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쿼리 정상 실행 시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CD18619-7779-46E2-BA8E-ADA757D87104}"/>
              </a:ext>
            </a:extLst>
          </p:cNvPr>
          <p:cNvSpPr/>
          <p:nvPr/>
        </p:nvSpPr>
        <p:spPr>
          <a:xfrm>
            <a:off x="5824311" y="6101447"/>
            <a:ext cx="3636331" cy="451629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800" dirty="0">
                <a:solidFill>
                  <a:srgbClr val="FF0000"/>
                </a:solidFill>
              </a:rPr>
              <a:t>에러 메시지 출력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556224F-D789-4B07-8E02-FF0AD42F2167}"/>
              </a:ext>
            </a:extLst>
          </p:cNvPr>
          <p:cNvSpPr txBox="1"/>
          <p:nvPr/>
        </p:nvSpPr>
        <p:spPr>
          <a:xfrm>
            <a:off x="5811614" y="5862594"/>
            <a:ext cx="10294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쿼리 오류 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B6C43F-2AC1-4A6D-8A74-5D95178D0F1D}"/>
              </a:ext>
            </a:extLst>
          </p:cNvPr>
          <p:cNvSpPr/>
          <p:nvPr/>
        </p:nvSpPr>
        <p:spPr>
          <a:xfrm>
            <a:off x="5757990" y="4803745"/>
            <a:ext cx="3773546" cy="1811980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9EC2DE5-7DAB-4565-B4FE-8E331278CF44}"/>
              </a:ext>
            </a:extLst>
          </p:cNvPr>
          <p:cNvSpPr txBox="1"/>
          <p:nvPr/>
        </p:nvSpPr>
        <p:spPr>
          <a:xfrm>
            <a:off x="6988658" y="4818017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4C43BE4-A027-4A8E-AF56-27657679F553}"/>
              </a:ext>
            </a:extLst>
          </p:cNvPr>
          <p:cNvSpPr txBox="1"/>
          <p:nvPr/>
        </p:nvSpPr>
        <p:spPr>
          <a:xfrm>
            <a:off x="6762558" y="5845569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5" name="표 93">
            <a:extLst>
              <a:ext uri="{FF2B5EF4-FFF2-40B4-BE49-F238E27FC236}">
                <a16:creationId xmlns:a16="http://schemas.microsoft.com/office/drawing/2014/main" id="{E6C969FF-4BF0-4A52-974B-BACF4BCBC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326928"/>
              </p:ext>
            </p:extLst>
          </p:nvPr>
        </p:nvGraphicFramePr>
        <p:xfrm>
          <a:off x="875820" y="4528356"/>
          <a:ext cx="3557959" cy="627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634">
                  <a:extLst>
                    <a:ext uri="{9D8B030D-6E8A-4147-A177-3AD203B41FA5}">
                      <a16:colId xmlns:a16="http://schemas.microsoft.com/office/drawing/2014/main" val="72939304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84931568"/>
                    </a:ext>
                  </a:extLst>
                </a:gridCol>
                <a:gridCol w="747346">
                  <a:extLst>
                    <a:ext uri="{9D8B030D-6E8A-4147-A177-3AD203B41FA5}">
                      <a16:colId xmlns:a16="http://schemas.microsoft.com/office/drawing/2014/main" val="1162322792"/>
                    </a:ext>
                  </a:extLst>
                </a:gridCol>
                <a:gridCol w="1919179">
                  <a:extLst>
                    <a:ext uri="{9D8B030D-6E8A-4147-A177-3AD203B41FA5}">
                      <a16:colId xmlns:a16="http://schemas.microsoft.com/office/drawing/2014/main" val="2995104511"/>
                    </a:ext>
                  </a:extLst>
                </a:gridCol>
              </a:tblGrid>
              <a:tr h="159713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099415"/>
                  </a:ext>
                </a:extLst>
              </a:tr>
              <a:tr h="15971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711918"/>
                  </a:ext>
                </a:extLst>
              </a:tr>
              <a:tr h="15971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02023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214BD0FB-AA89-493D-82A8-BFA5C998E1F2}"/>
              </a:ext>
            </a:extLst>
          </p:cNvPr>
          <p:cNvGrpSpPr/>
          <p:nvPr/>
        </p:nvGrpSpPr>
        <p:grpSpPr>
          <a:xfrm>
            <a:off x="1774188" y="4763962"/>
            <a:ext cx="2357963" cy="156709"/>
            <a:chOff x="132721" y="4766878"/>
            <a:chExt cx="2357963" cy="156709"/>
          </a:xfrm>
        </p:grpSpPr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0F271D61-20B0-41A0-97A3-2AE25383AC08}"/>
                </a:ext>
              </a:extLst>
            </p:cNvPr>
            <p:cNvSpPr/>
            <p:nvPr/>
          </p:nvSpPr>
          <p:spPr>
            <a:xfrm>
              <a:off x="132721" y="4766878"/>
              <a:ext cx="2357963" cy="156709"/>
            </a:xfrm>
            <a:prstGeom prst="roundRect">
              <a:avLst>
                <a:gd name="adj" fmla="val 6250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en-US" altLang="ko-KR" sz="800" dirty="0">
                  <a:solidFill>
                    <a:schemeClr val="tx1"/>
                  </a:solidFill>
                </a:rPr>
                <a:t>String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170" name="그래픽 169" descr="재생 단색으로 채워진">
              <a:extLst>
                <a:ext uri="{FF2B5EF4-FFF2-40B4-BE49-F238E27FC236}">
                  <a16:creationId xmlns:a16="http://schemas.microsoft.com/office/drawing/2014/main" id="{25A47212-3CD6-4074-A099-B70AE2C18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2400202" y="4814056"/>
              <a:ext cx="62352" cy="62352"/>
            </a:xfrm>
            <a:prstGeom prst="rect">
              <a:avLst/>
            </a:prstGeom>
          </p:spPr>
        </p:pic>
      </p:grp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FC66EF1D-9475-47BA-8E15-9E73D2322F8A}"/>
              </a:ext>
            </a:extLst>
          </p:cNvPr>
          <p:cNvSpPr/>
          <p:nvPr/>
        </p:nvSpPr>
        <p:spPr>
          <a:xfrm>
            <a:off x="1777074" y="4552225"/>
            <a:ext cx="2355077" cy="156709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bIns="36000" rtlCol="0" anchor="ctr"/>
          <a:lstStyle/>
          <a:p>
            <a:r>
              <a:rPr lang="en-US" altLang="ko-KR" sz="800" dirty="0" err="1">
                <a:solidFill>
                  <a:schemeClr val="tx1"/>
                </a:solidFill>
              </a:rPr>
              <a:t>xxxxx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726C6B63-52A3-4FDD-8BDB-AC80455207DE}"/>
              </a:ext>
            </a:extLst>
          </p:cNvPr>
          <p:cNvSpPr/>
          <p:nvPr/>
        </p:nvSpPr>
        <p:spPr>
          <a:xfrm>
            <a:off x="1774189" y="4968262"/>
            <a:ext cx="2355076" cy="156709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bIns="36000" rtlCol="0" anchor="ctr"/>
          <a:lstStyle/>
          <a:p>
            <a:r>
              <a:rPr lang="en-US" altLang="ko-KR" sz="800" dirty="0" err="1">
                <a:solidFill>
                  <a:schemeClr val="tx1"/>
                </a:solidFill>
              </a:rPr>
              <a:t>xxxxx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4BC05ADB-888F-4C3D-8C1F-009BF24FBD03}"/>
              </a:ext>
            </a:extLst>
          </p:cNvPr>
          <p:cNvSpPr/>
          <p:nvPr/>
        </p:nvSpPr>
        <p:spPr>
          <a:xfrm>
            <a:off x="636119" y="474690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415D8C1-8DB3-435F-BF01-73B4FE526437}"/>
              </a:ext>
            </a:extLst>
          </p:cNvPr>
          <p:cNvSpPr/>
          <p:nvPr/>
        </p:nvSpPr>
        <p:spPr>
          <a:xfrm>
            <a:off x="2444510" y="5213370"/>
            <a:ext cx="420578" cy="19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0" rIns="90000" bIns="0" rtlCol="0" anchor="ctr"/>
          <a:lstStyle/>
          <a:p>
            <a:pPr algn="ctr"/>
            <a:r>
              <a:rPr lang="en-US" altLang="ko-KR" sz="800" dirty="0"/>
              <a:t>Add</a:t>
            </a:r>
            <a:endParaRPr lang="ko-KR" altLang="en-US" sz="8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356D9B7-819F-4CB7-8682-03FE796B9F7D}"/>
              </a:ext>
            </a:extLst>
          </p:cNvPr>
          <p:cNvSpPr txBox="1"/>
          <p:nvPr/>
        </p:nvSpPr>
        <p:spPr>
          <a:xfrm>
            <a:off x="2085879" y="5175450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5" name="그래픽 64" descr="닫기 윤곽선">
            <a:extLst>
              <a:ext uri="{FF2B5EF4-FFF2-40B4-BE49-F238E27FC236}">
                <a16:creationId xmlns:a16="http://schemas.microsoft.com/office/drawing/2014/main" id="{1392173C-1370-4117-A02B-01E2AC13AB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654" y="4571322"/>
            <a:ext cx="156709" cy="1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888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7A3C7C-6513-4BCE-877E-3CC617426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Property </a:t>
            </a:r>
            <a:r>
              <a:rPr lang="ko-KR" altLang="en-US" dirty="0"/>
              <a:t>유형 </a:t>
            </a:r>
            <a:r>
              <a:rPr lang="en-US" altLang="ko-KR" dirty="0"/>
              <a:t>(</a:t>
            </a:r>
            <a:r>
              <a:rPr lang="ko-KR" altLang="en-US" dirty="0"/>
              <a:t>이어서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E67BA-6D46-4BCD-A73A-E811A95484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ACE990-18EF-49D9-8F66-1123E1C548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02_09_Property </a:t>
            </a:r>
            <a:r>
              <a:rPr lang="ko-KR" altLang="en-US" dirty="0"/>
              <a:t>설정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866C78-EE80-4F1C-8567-5994186233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Property </a:t>
            </a:r>
            <a:r>
              <a:rPr lang="ko-KR" altLang="en-US" dirty="0"/>
              <a:t>유형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D8AE59D-4F96-43FB-87F7-57A15973C2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</a:t>
            </a:r>
            <a:r>
              <a:rPr lang="ko-KR" altLang="en-US" dirty="0"/>
              <a:t>작업화면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4A0585B-8D30-4BD5-B3E0-C39AFDE41A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2B82832-757A-40B8-AF8B-B2608FF3168B}"/>
              </a:ext>
            </a:extLst>
          </p:cNvPr>
          <p:cNvSpPr txBox="1"/>
          <p:nvPr/>
        </p:nvSpPr>
        <p:spPr>
          <a:xfrm>
            <a:off x="493609" y="853485"/>
            <a:ext cx="18293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세부 설정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팝업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_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복합유형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28C3634B-3F69-4EAA-9464-90242941C178}"/>
              </a:ext>
            </a:extLst>
          </p:cNvPr>
          <p:cNvSpPr/>
          <p:nvPr/>
        </p:nvSpPr>
        <p:spPr>
          <a:xfrm>
            <a:off x="737913" y="1184092"/>
            <a:ext cx="4215084" cy="2694488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4E2E87D-7B24-482A-8413-378C9EEAFF1E}"/>
              </a:ext>
            </a:extLst>
          </p:cNvPr>
          <p:cNvSpPr txBox="1"/>
          <p:nvPr/>
        </p:nvSpPr>
        <p:spPr>
          <a:xfrm>
            <a:off x="737913" y="1213283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/>
              <a:t>trainInfo</a:t>
            </a:r>
            <a:endParaRPr lang="ko-KR" altLang="en-US" sz="1200" b="1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EC9949C-16FF-4CB7-BC3F-60B17BE52F50}"/>
              </a:ext>
            </a:extLst>
          </p:cNvPr>
          <p:cNvGrpSpPr/>
          <p:nvPr/>
        </p:nvGrpSpPr>
        <p:grpSpPr>
          <a:xfrm>
            <a:off x="3683014" y="3542462"/>
            <a:ext cx="1109942" cy="246220"/>
            <a:chOff x="6545362" y="5358771"/>
            <a:chExt cx="1109942" cy="246220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11FBB682-B67E-4E11-AA75-DBA1A918283E}"/>
                </a:ext>
              </a:extLst>
            </p:cNvPr>
            <p:cNvSpPr/>
            <p:nvPr/>
          </p:nvSpPr>
          <p:spPr>
            <a:xfrm>
              <a:off x="6545362" y="5358771"/>
              <a:ext cx="533494" cy="2462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Apply</a:t>
              </a:r>
              <a:endParaRPr lang="ko-KR" altLang="en-US" sz="900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2E169BD-DE51-4268-A720-4940DD4A2B22}"/>
                </a:ext>
              </a:extLst>
            </p:cNvPr>
            <p:cNvSpPr/>
            <p:nvPr/>
          </p:nvSpPr>
          <p:spPr>
            <a:xfrm>
              <a:off x="7121810" y="5358771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Cancel</a:t>
              </a:r>
              <a:endParaRPr lang="ko-KR" altLang="en-US" sz="900" dirty="0"/>
            </a:p>
          </p:txBody>
        </p:sp>
      </p:grp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2CDDB85-47B7-4423-ACEA-37C755D04022}"/>
              </a:ext>
            </a:extLst>
          </p:cNvPr>
          <p:cNvSpPr/>
          <p:nvPr/>
        </p:nvSpPr>
        <p:spPr>
          <a:xfrm>
            <a:off x="2375249" y="864419"/>
            <a:ext cx="1329975" cy="195233"/>
          </a:xfrm>
          <a:prstGeom prst="roundRect">
            <a:avLst>
              <a:gd name="adj" fmla="val 6250"/>
            </a:avLst>
          </a:prstGeom>
          <a:solidFill>
            <a:srgbClr val="5B9BD5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0" bIns="36000" rtlCol="0" anchor="ctr"/>
          <a:lstStyle/>
          <a:p>
            <a:pPr algn="ctr"/>
            <a:r>
              <a:rPr lang="en-US" altLang="ko-KR" sz="800" dirty="0" err="1">
                <a:solidFill>
                  <a:schemeClr val="bg1"/>
                </a:solidFill>
              </a:rPr>
              <a:t>Deatil</a:t>
            </a:r>
            <a:r>
              <a:rPr lang="en-US" altLang="ko-KR" sz="800" dirty="0">
                <a:solidFill>
                  <a:schemeClr val="bg1"/>
                </a:solidFill>
              </a:rPr>
              <a:t> Setting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5CEC286-99EA-44BB-8614-9755FBAB1FD7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3040236" y="1059652"/>
            <a:ext cx="1" cy="12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5" name="표 93">
            <a:extLst>
              <a:ext uri="{FF2B5EF4-FFF2-40B4-BE49-F238E27FC236}">
                <a16:creationId xmlns:a16="http://schemas.microsoft.com/office/drawing/2014/main" id="{E6C969FF-4BF0-4A52-974B-BACF4BCBC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327543"/>
              </p:ext>
            </p:extLst>
          </p:nvPr>
        </p:nvGraphicFramePr>
        <p:xfrm>
          <a:off x="2473632" y="2202674"/>
          <a:ext cx="2343406" cy="627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977">
                  <a:extLst>
                    <a:ext uri="{9D8B030D-6E8A-4147-A177-3AD203B41FA5}">
                      <a16:colId xmlns:a16="http://schemas.microsoft.com/office/drawing/2014/main" val="729393043"/>
                    </a:ext>
                  </a:extLst>
                </a:gridCol>
                <a:gridCol w="471487">
                  <a:extLst>
                    <a:ext uri="{9D8B030D-6E8A-4147-A177-3AD203B41FA5}">
                      <a16:colId xmlns:a16="http://schemas.microsoft.com/office/drawing/2014/main" val="484931568"/>
                    </a:ext>
                  </a:extLst>
                </a:gridCol>
                <a:gridCol w="443341">
                  <a:extLst>
                    <a:ext uri="{9D8B030D-6E8A-4147-A177-3AD203B41FA5}">
                      <a16:colId xmlns:a16="http://schemas.microsoft.com/office/drawing/2014/main" val="1162322792"/>
                    </a:ext>
                  </a:extLst>
                </a:gridCol>
                <a:gridCol w="1244601">
                  <a:extLst>
                    <a:ext uri="{9D8B030D-6E8A-4147-A177-3AD203B41FA5}">
                      <a16:colId xmlns:a16="http://schemas.microsoft.com/office/drawing/2014/main" val="2995104511"/>
                    </a:ext>
                  </a:extLst>
                </a:gridCol>
              </a:tblGrid>
              <a:tr h="159713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099415"/>
                  </a:ext>
                </a:extLst>
              </a:tr>
              <a:tr h="15971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711918"/>
                  </a:ext>
                </a:extLst>
              </a:tr>
              <a:tr h="15971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02023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214BD0FB-AA89-493D-82A8-BFA5C998E1F2}"/>
              </a:ext>
            </a:extLst>
          </p:cNvPr>
          <p:cNvGrpSpPr/>
          <p:nvPr/>
        </p:nvGrpSpPr>
        <p:grpSpPr>
          <a:xfrm>
            <a:off x="3164010" y="2438280"/>
            <a:ext cx="1375317" cy="156709"/>
            <a:chOff x="-159815" y="4766878"/>
            <a:chExt cx="2650500" cy="156709"/>
          </a:xfrm>
        </p:grpSpPr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0F271D61-20B0-41A0-97A3-2AE25383AC08}"/>
                </a:ext>
              </a:extLst>
            </p:cNvPr>
            <p:cNvSpPr/>
            <p:nvPr/>
          </p:nvSpPr>
          <p:spPr>
            <a:xfrm>
              <a:off x="-159815" y="4766878"/>
              <a:ext cx="2650500" cy="156709"/>
            </a:xfrm>
            <a:prstGeom prst="roundRect">
              <a:avLst>
                <a:gd name="adj" fmla="val 6250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bIns="36000" rtlCol="0" anchor="ctr"/>
            <a:lstStyle/>
            <a:p>
              <a:r>
                <a:rPr lang="en-US" altLang="ko-KR" sz="800" dirty="0">
                  <a:solidFill>
                    <a:schemeClr val="tx1"/>
                  </a:solidFill>
                </a:rPr>
                <a:t>String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170" name="그래픽 169" descr="재생 단색으로 채워진">
              <a:extLst>
                <a:ext uri="{FF2B5EF4-FFF2-40B4-BE49-F238E27FC236}">
                  <a16:creationId xmlns:a16="http://schemas.microsoft.com/office/drawing/2014/main" id="{25A47212-3CD6-4074-A099-B70AE2C18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2373789" y="4787644"/>
              <a:ext cx="62352" cy="115177"/>
            </a:xfrm>
            <a:prstGeom prst="rect">
              <a:avLst/>
            </a:prstGeom>
          </p:spPr>
        </p:pic>
      </p:grp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FC66EF1D-9475-47BA-8E15-9E73D2322F8A}"/>
              </a:ext>
            </a:extLst>
          </p:cNvPr>
          <p:cNvSpPr/>
          <p:nvPr/>
        </p:nvSpPr>
        <p:spPr>
          <a:xfrm>
            <a:off x="3164009" y="2226543"/>
            <a:ext cx="1375318" cy="156709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bIns="36000" rtlCol="0" anchor="ctr"/>
          <a:lstStyle/>
          <a:p>
            <a:r>
              <a:rPr lang="en-US" altLang="ko-KR" sz="800" dirty="0" err="1">
                <a:solidFill>
                  <a:schemeClr val="tx1"/>
                </a:solidFill>
              </a:rPr>
              <a:t>xxxxx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726C6B63-52A3-4FDD-8BDB-AC80455207DE}"/>
              </a:ext>
            </a:extLst>
          </p:cNvPr>
          <p:cNvSpPr/>
          <p:nvPr/>
        </p:nvSpPr>
        <p:spPr>
          <a:xfrm>
            <a:off x="3161123" y="2642580"/>
            <a:ext cx="1375317" cy="156709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bIns="36000" rtlCol="0" anchor="ctr"/>
          <a:lstStyle/>
          <a:p>
            <a:r>
              <a:rPr lang="en-US" altLang="ko-KR" sz="800" dirty="0" err="1">
                <a:solidFill>
                  <a:schemeClr val="tx1"/>
                </a:solidFill>
              </a:rPr>
              <a:t>xxxxx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415D8C1-8DB3-435F-BF01-73B4FE526437}"/>
              </a:ext>
            </a:extLst>
          </p:cNvPr>
          <p:cNvSpPr/>
          <p:nvPr/>
        </p:nvSpPr>
        <p:spPr>
          <a:xfrm>
            <a:off x="3435046" y="2887688"/>
            <a:ext cx="420578" cy="19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0" rIns="90000" bIns="0" rtlCol="0" anchor="ctr"/>
          <a:lstStyle/>
          <a:p>
            <a:pPr algn="ctr"/>
            <a:r>
              <a:rPr lang="en-US" altLang="ko-KR" sz="800" dirty="0"/>
              <a:t>Add</a:t>
            </a:r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21C57-5818-4B30-B8CD-5C51FE735CEB}"/>
              </a:ext>
            </a:extLst>
          </p:cNvPr>
          <p:cNvSpPr txBox="1"/>
          <p:nvPr/>
        </p:nvSpPr>
        <p:spPr>
          <a:xfrm>
            <a:off x="804996" y="1490282"/>
            <a:ext cx="12795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labelColumnName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A796BC5-0685-4E54-BBF3-4CDAAB3FFF91}"/>
              </a:ext>
            </a:extLst>
          </p:cNvPr>
          <p:cNvSpPr txBox="1"/>
          <p:nvPr/>
        </p:nvSpPr>
        <p:spPr>
          <a:xfrm>
            <a:off x="804996" y="1790002"/>
            <a:ext cx="14830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featureColumnNames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97D35BD-3ECF-482C-A726-63311056981D}"/>
              </a:ext>
            </a:extLst>
          </p:cNvPr>
          <p:cNvSpPr txBox="1"/>
          <p:nvPr/>
        </p:nvSpPr>
        <p:spPr>
          <a:xfrm>
            <a:off x="804996" y="2243886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</a:p>
        </p:txBody>
      </p:sp>
      <p:pic>
        <p:nvPicPr>
          <p:cNvPr id="68" name="그래픽 67" descr="닫기 윤곽선">
            <a:extLst>
              <a:ext uri="{FF2B5EF4-FFF2-40B4-BE49-F238E27FC236}">
                <a16:creationId xmlns:a16="http://schemas.microsoft.com/office/drawing/2014/main" id="{BD91EF44-9974-4EC2-90A9-A2D1E455B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4284" y="2254948"/>
            <a:ext cx="156709" cy="156709"/>
          </a:xfrm>
          <a:prstGeom prst="rect">
            <a:avLst/>
          </a:prstGeom>
        </p:spPr>
      </p:pic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38BD154-788D-4C05-BF78-46A17E8CFFD2}"/>
              </a:ext>
            </a:extLst>
          </p:cNvPr>
          <p:cNvSpPr/>
          <p:nvPr/>
        </p:nvSpPr>
        <p:spPr>
          <a:xfrm>
            <a:off x="2473632" y="1535038"/>
            <a:ext cx="2319324" cy="156709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bIns="36000" rtlCol="0" anchor="ctr"/>
          <a:lstStyle/>
          <a:p>
            <a:r>
              <a:rPr lang="en-US" altLang="ko-KR" sz="800" dirty="0" err="1">
                <a:solidFill>
                  <a:schemeClr val="tx1"/>
                </a:solidFill>
              </a:rPr>
              <a:t>xxxxx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015C9B0C-3249-4894-B113-71EA68C11ADB}"/>
              </a:ext>
            </a:extLst>
          </p:cNvPr>
          <p:cNvSpPr/>
          <p:nvPr/>
        </p:nvSpPr>
        <p:spPr>
          <a:xfrm>
            <a:off x="2473632" y="1834758"/>
            <a:ext cx="2319324" cy="156709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bIns="36000" rtlCol="0" anchor="ctr"/>
          <a:lstStyle/>
          <a:p>
            <a:r>
              <a:rPr lang="en-US" altLang="ko-KR" sz="800" dirty="0" err="1">
                <a:solidFill>
                  <a:schemeClr val="tx1"/>
                </a:solidFill>
              </a:rPr>
              <a:t>xxxxx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F188BA-C39B-40BB-A5B6-ED8DE3A2FB4A}"/>
              </a:ext>
            </a:extLst>
          </p:cNvPr>
          <p:cNvSpPr txBox="1"/>
          <p:nvPr/>
        </p:nvSpPr>
        <p:spPr>
          <a:xfrm>
            <a:off x="804996" y="3146949"/>
            <a:ext cx="7585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numFolds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D5B9152F-F974-407A-8672-A4EC8FCFEDED}"/>
              </a:ext>
            </a:extLst>
          </p:cNvPr>
          <p:cNvSpPr/>
          <p:nvPr/>
        </p:nvSpPr>
        <p:spPr>
          <a:xfrm>
            <a:off x="2473632" y="3191705"/>
            <a:ext cx="2319324" cy="156709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bIns="36000" rtlCol="0" anchor="ctr"/>
          <a:lstStyle/>
          <a:p>
            <a:r>
              <a:rPr lang="en-US" altLang="ko-KR" sz="800" dirty="0" err="1">
                <a:solidFill>
                  <a:schemeClr val="tx1"/>
                </a:solidFill>
              </a:rPr>
              <a:t>xxxxx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322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6C5171D5-83EA-4FE3-AB2A-3CFA30678016}"/>
              </a:ext>
            </a:extLst>
          </p:cNvPr>
          <p:cNvSpPr/>
          <p:nvPr/>
        </p:nvSpPr>
        <p:spPr>
          <a:xfrm>
            <a:off x="687116" y="1825597"/>
            <a:ext cx="4542307" cy="4287820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D53C22-8AF0-44CE-9710-B9DA74D1D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Property </a:t>
            </a:r>
            <a:r>
              <a:rPr lang="ko-KR" altLang="en-US" dirty="0"/>
              <a:t>유형 </a:t>
            </a:r>
            <a:r>
              <a:rPr lang="en-US" altLang="ko-KR" dirty="0"/>
              <a:t>(</a:t>
            </a:r>
            <a:r>
              <a:rPr lang="ko-KR" altLang="en-US" dirty="0"/>
              <a:t>이어서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0A9F32-9224-4C91-8E55-632DB71970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82199" y="1550947"/>
            <a:ext cx="2175937" cy="5101902"/>
          </a:xfrm>
        </p:spPr>
        <p:txBody>
          <a:bodyPr/>
          <a:lstStyle/>
          <a:p>
            <a:r>
              <a:rPr lang="ko-KR" altLang="en-US" dirty="0"/>
              <a:t>선택한 파일의 경로 표시</a:t>
            </a:r>
            <a:endParaRPr lang="en-US" altLang="ko-KR" dirty="0"/>
          </a:p>
          <a:p>
            <a:r>
              <a:rPr lang="ko-KR" altLang="en-US" dirty="0" err="1"/>
              <a:t>새로고침</a:t>
            </a:r>
            <a:endParaRPr lang="en-US" altLang="ko-KR" dirty="0"/>
          </a:p>
          <a:p>
            <a:r>
              <a:rPr lang="ko-KR" altLang="en-US" dirty="0"/>
              <a:t>파일 업로드</a:t>
            </a:r>
            <a:r>
              <a:rPr lang="en-US" altLang="ko-KR" dirty="0"/>
              <a:t>. </a:t>
            </a:r>
            <a:r>
              <a:rPr lang="ko-KR" altLang="en-US" dirty="0"/>
              <a:t>클릭 시 첨부파일창 표시</a:t>
            </a:r>
            <a:endParaRPr lang="en-US" altLang="ko-KR" dirty="0"/>
          </a:p>
          <a:p>
            <a:pPr marL="87313" indent="0">
              <a:buNone/>
            </a:pPr>
            <a:r>
              <a:rPr lang="ko-KR" altLang="en-US" dirty="0"/>
              <a:t>파일을 추가할 폴더를 선택하지 않은 경우 </a:t>
            </a:r>
            <a:r>
              <a:rPr lang="en-US" altLang="ko-KR" dirty="0"/>
              <a:t>tooltip</a:t>
            </a:r>
            <a:r>
              <a:rPr lang="ko-KR" altLang="en-US" dirty="0"/>
              <a:t> 표시</a:t>
            </a: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새 폴더 추가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파일 목록 </a:t>
            </a:r>
            <a:r>
              <a:rPr lang="en-US" altLang="ko-KR" dirty="0"/>
              <a:t>(</a:t>
            </a:r>
            <a:r>
              <a:rPr lang="ko-KR" altLang="en-US" dirty="0"/>
              <a:t>디렉토리 구조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  5-1. </a:t>
            </a:r>
            <a:r>
              <a:rPr lang="ko-KR" altLang="en-US" dirty="0"/>
              <a:t>선택한 파일의 경로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C6CF33-305F-4267-87F1-020701980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02_09_Property </a:t>
            </a:r>
            <a:r>
              <a:rPr lang="ko-KR" altLang="en-US" dirty="0"/>
              <a:t>설정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07724F-4B48-47B0-BD88-5029811EC1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Property </a:t>
            </a:r>
            <a:r>
              <a:rPr lang="ko-KR" altLang="en-US" dirty="0"/>
              <a:t>유형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5000802-DE8A-42A2-95CC-45956B9E68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</a:t>
            </a:r>
            <a:r>
              <a:rPr lang="ko-KR" altLang="en-US" dirty="0"/>
              <a:t>작업화면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9B2A7D7-3671-43CA-A220-54C16F04F3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6F5FCF8B-A508-4117-AB7E-5658205744AB}"/>
              </a:ext>
            </a:extLst>
          </p:cNvPr>
          <p:cNvCxnSpPr>
            <a:cxnSpLocks/>
            <a:stCxn id="104" idx="2"/>
          </p:cNvCxnSpPr>
          <p:nvPr/>
        </p:nvCxnSpPr>
        <p:spPr>
          <a:xfrm>
            <a:off x="2128452" y="1459697"/>
            <a:ext cx="0" cy="365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3BE17822-DE30-4C05-AE18-2BA9656D04C0}"/>
              </a:ext>
            </a:extLst>
          </p:cNvPr>
          <p:cNvSpPr/>
          <p:nvPr/>
        </p:nvSpPr>
        <p:spPr>
          <a:xfrm>
            <a:off x="734962" y="1260111"/>
            <a:ext cx="1257138" cy="199586"/>
          </a:xfrm>
          <a:prstGeom prst="roundRect">
            <a:avLst>
              <a:gd name="adj" fmla="val 625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 err="1">
                <a:solidFill>
                  <a:schemeClr val="tx1"/>
                </a:solidFill>
              </a:rPr>
              <a:t>dataset</a:t>
            </a:r>
            <a:r>
              <a:rPr lang="ko-KR" altLang="en-US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 err="1">
                <a:solidFill>
                  <a:schemeClr val="tx1"/>
                </a:solidFill>
              </a:rPr>
              <a:t>input</a:t>
            </a:r>
            <a:r>
              <a:rPr lang="ko-KR" altLang="en-US" sz="800" dirty="0">
                <a:solidFill>
                  <a:schemeClr val="tx1"/>
                </a:solidFill>
              </a:rPr>
              <a:t>/2015</a:t>
            </a:r>
            <a:r>
              <a:rPr lang="en-US" altLang="ko-KR" sz="800" dirty="0">
                <a:solidFill>
                  <a:schemeClr val="tx1"/>
                </a:solidFill>
              </a:rPr>
              <a:t>…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441AC090-CDCB-4CB3-9536-380384AA130F}"/>
              </a:ext>
            </a:extLst>
          </p:cNvPr>
          <p:cNvGrpSpPr/>
          <p:nvPr/>
        </p:nvGrpSpPr>
        <p:grpSpPr>
          <a:xfrm>
            <a:off x="2024888" y="1260111"/>
            <a:ext cx="207128" cy="199586"/>
            <a:chOff x="10034628" y="5761198"/>
            <a:chExt cx="207128" cy="199586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8C72ABC0-070A-4742-A522-88F53F4E79A5}"/>
                </a:ext>
              </a:extLst>
            </p:cNvPr>
            <p:cNvSpPr/>
            <p:nvPr/>
          </p:nvSpPr>
          <p:spPr>
            <a:xfrm>
              <a:off x="10034628" y="5761198"/>
              <a:ext cx="207128" cy="199586"/>
            </a:xfrm>
            <a:prstGeom prst="roundRect">
              <a:avLst>
                <a:gd name="adj" fmla="val 6250"/>
              </a:avLst>
            </a:prstGeom>
            <a:solidFill>
              <a:schemeClr val="accent5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105" name="그래픽 104">
              <a:extLst>
                <a:ext uri="{FF2B5EF4-FFF2-40B4-BE49-F238E27FC236}">
                  <a16:creationId xmlns:a16="http://schemas.microsoft.com/office/drawing/2014/main" id="{931639F8-CD33-45DD-BF4E-60BAF9EDB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80605" y="5800055"/>
              <a:ext cx="129460" cy="129460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0ACCB68B-0BF7-4B89-9043-05DC2EDE5CEE}"/>
              </a:ext>
            </a:extLst>
          </p:cNvPr>
          <p:cNvSpPr txBox="1"/>
          <p:nvPr/>
        </p:nvSpPr>
        <p:spPr>
          <a:xfrm>
            <a:off x="493609" y="848187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업로드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팝업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98B1EFE-118B-4316-B546-714AAFDB4320}"/>
              </a:ext>
            </a:extLst>
          </p:cNvPr>
          <p:cNvSpPr/>
          <p:nvPr/>
        </p:nvSpPr>
        <p:spPr>
          <a:xfrm>
            <a:off x="629176" y="109440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CC86536-6B8D-473C-AF11-740E809E8C42}"/>
              </a:ext>
            </a:extLst>
          </p:cNvPr>
          <p:cNvSpPr txBox="1"/>
          <p:nvPr/>
        </p:nvSpPr>
        <p:spPr>
          <a:xfrm>
            <a:off x="729138" y="1900686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File Explorer </a:t>
            </a:r>
            <a:endParaRPr lang="ko-KR" altLang="en-US" sz="1200" b="1" dirty="0"/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12C7E33E-DE86-4DAC-B058-5978826383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7" t="1414" b="35927"/>
          <a:stretch/>
        </p:blipFill>
        <p:spPr>
          <a:xfrm>
            <a:off x="805578" y="2435568"/>
            <a:ext cx="4305385" cy="2843567"/>
          </a:xfrm>
          <a:prstGeom prst="rect">
            <a:avLst/>
          </a:prstGeom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A097EF41-DD1C-4EF8-A9D0-7E864D6DD64B}"/>
              </a:ext>
            </a:extLst>
          </p:cNvPr>
          <p:cNvSpPr/>
          <p:nvPr/>
        </p:nvSpPr>
        <p:spPr>
          <a:xfrm>
            <a:off x="4006960" y="2587121"/>
            <a:ext cx="45719" cy="9144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1A377D5-BD74-46ED-8EBE-EE1F20680BDB}"/>
              </a:ext>
            </a:extLst>
          </p:cNvPr>
          <p:cNvGrpSpPr/>
          <p:nvPr/>
        </p:nvGrpSpPr>
        <p:grpSpPr>
          <a:xfrm>
            <a:off x="3977493" y="5765996"/>
            <a:ext cx="1109942" cy="246220"/>
            <a:chOff x="6545362" y="5358771"/>
            <a:chExt cx="1109942" cy="246220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A3164EE1-AE83-4907-B50A-AAFF3DBBF0C1}"/>
                </a:ext>
              </a:extLst>
            </p:cNvPr>
            <p:cNvSpPr/>
            <p:nvPr/>
          </p:nvSpPr>
          <p:spPr>
            <a:xfrm>
              <a:off x="6545362" y="5358771"/>
              <a:ext cx="533494" cy="2462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Apply</a:t>
              </a:r>
              <a:endParaRPr lang="ko-KR" altLang="en-US" sz="900" dirty="0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A2BA5A6-3402-4E51-B897-CA0987B592FE}"/>
                </a:ext>
              </a:extLst>
            </p:cNvPr>
            <p:cNvSpPr/>
            <p:nvPr/>
          </p:nvSpPr>
          <p:spPr>
            <a:xfrm>
              <a:off x="7121810" y="5358771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Cancel</a:t>
              </a:r>
              <a:endParaRPr lang="ko-KR" altLang="en-US" sz="900" dirty="0"/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8E67DA0-F6BA-484C-B32C-F1658E7F7D27}"/>
              </a:ext>
            </a:extLst>
          </p:cNvPr>
          <p:cNvSpPr/>
          <p:nvPr/>
        </p:nvSpPr>
        <p:spPr>
          <a:xfrm>
            <a:off x="790097" y="5329381"/>
            <a:ext cx="4297337" cy="26850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0" rIns="90000" bIns="0" rtlCol="0" anchor="ctr"/>
          <a:lstStyle/>
          <a:p>
            <a:r>
              <a:rPr lang="ko-KR" altLang="en-US" sz="900" dirty="0"/>
              <a:t>/</a:t>
            </a:r>
            <a:r>
              <a:rPr lang="ko-KR" altLang="en-US" sz="900" dirty="0" err="1"/>
              <a:t>dataset</a:t>
            </a:r>
            <a:r>
              <a:rPr lang="ko-KR" altLang="en-US" sz="900" dirty="0"/>
              <a:t>/</a:t>
            </a:r>
            <a:r>
              <a:rPr lang="ko-KR" altLang="en-US" sz="900" dirty="0" err="1"/>
              <a:t>input</a:t>
            </a:r>
            <a:r>
              <a:rPr lang="ko-KR" altLang="en-US" sz="900" dirty="0"/>
              <a:t>/201509_2.csv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E22948-94D4-4374-9BCF-D1A37F898D4E}"/>
              </a:ext>
            </a:extLst>
          </p:cNvPr>
          <p:cNvSpPr txBox="1"/>
          <p:nvPr/>
        </p:nvSpPr>
        <p:spPr>
          <a:xfrm>
            <a:off x="730330" y="2206819"/>
            <a:ext cx="313900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You can add files by dragging them into the folder or by clicking the upload button.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68C7C1F-4C13-43F6-A605-7B3B8300BBBE}"/>
              </a:ext>
            </a:extLst>
          </p:cNvPr>
          <p:cNvGrpSpPr/>
          <p:nvPr/>
        </p:nvGrpSpPr>
        <p:grpSpPr>
          <a:xfrm>
            <a:off x="4850157" y="2150269"/>
            <a:ext cx="260806" cy="260176"/>
            <a:chOff x="6511924" y="2485612"/>
            <a:chExt cx="342235" cy="34140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398E673-FE3F-418D-A660-235C32E349B7}"/>
                </a:ext>
              </a:extLst>
            </p:cNvPr>
            <p:cNvSpPr/>
            <p:nvPr/>
          </p:nvSpPr>
          <p:spPr>
            <a:xfrm>
              <a:off x="6511924" y="2485612"/>
              <a:ext cx="342235" cy="341408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71AF1BB-D9F0-452E-A509-D7FC1F7B2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4254" y="2547529"/>
              <a:ext cx="217574" cy="217574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77A2C12-62F0-460B-AE27-B1E30F3B47E6}"/>
              </a:ext>
            </a:extLst>
          </p:cNvPr>
          <p:cNvGrpSpPr/>
          <p:nvPr/>
        </p:nvGrpSpPr>
        <p:grpSpPr>
          <a:xfrm>
            <a:off x="4541550" y="2150269"/>
            <a:ext cx="260806" cy="260176"/>
            <a:chOff x="6106320" y="2493937"/>
            <a:chExt cx="342235" cy="34140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6F26ED7-3746-475D-9BF3-ADB05E2A5480}"/>
                </a:ext>
              </a:extLst>
            </p:cNvPr>
            <p:cNvSpPr/>
            <p:nvPr/>
          </p:nvSpPr>
          <p:spPr>
            <a:xfrm>
              <a:off x="6106320" y="2493937"/>
              <a:ext cx="342235" cy="341408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F1342355-05CE-41D0-9958-6A591E1F9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69437" y="2556641"/>
              <a:ext cx="216000" cy="2160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37ACCE-A8CC-45CB-AB4B-F98FC9AD15CD}"/>
              </a:ext>
            </a:extLst>
          </p:cNvPr>
          <p:cNvGrpSpPr/>
          <p:nvPr/>
        </p:nvGrpSpPr>
        <p:grpSpPr>
          <a:xfrm>
            <a:off x="4232944" y="2150269"/>
            <a:ext cx="260806" cy="260176"/>
            <a:chOff x="4232944" y="2150269"/>
            <a:chExt cx="260806" cy="26017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CF81529-4EFB-4112-8DFD-3D630CB04235}"/>
                </a:ext>
              </a:extLst>
            </p:cNvPr>
            <p:cNvSpPr/>
            <p:nvPr/>
          </p:nvSpPr>
          <p:spPr>
            <a:xfrm>
              <a:off x="4232944" y="2150269"/>
              <a:ext cx="260806" cy="260176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124" name="그래픽 123" descr="새로 고침 윤곽선">
              <a:extLst>
                <a:ext uri="{FF2B5EF4-FFF2-40B4-BE49-F238E27FC236}">
                  <a16:creationId xmlns:a16="http://schemas.microsoft.com/office/drawing/2014/main" id="{B0334474-F3E3-4236-9A8E-0A5A4037B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77988" y="2194998"/>
              <a:ext cx="170718" cy="170718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2E8E94B-0B9D-4420-8633-088A7B810011}"/>
              </a:ext>
            </a:extLst>
          </p:cNvPr>
          <p:cNvSpPr/>
          <p:nvPr/>
        </p:nvSpPr>
        <p:spPr>
          <a:xfrm>
            <a:off x="5045869" y="2081493"/>
            <a:ext cx="569119" cy="131430"/>
          </a:xfrm>
          <a:prstGeom prst="roundRect">
            <a:avLst>
              <a:gd name="adj" fmla="val 12184"/>
            </a:avLst>
          </a:prstGeom>
          <a:solidFill>
            <a:schemeClr val="tx1">
              <a:alpha val="69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New Folder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E30DB2E-A27F-4117-8B45-BAEC9B0F57AE}"/>
              </a:ext>
            </a:extLst>
          </p:cNvPr>
          <p:cNvSpPr/>
          <p:nvPr/>
        </p:nvSpPr>
        <p:spPr>
          <a:xfrm>
            <a:off x="4239431" y="190686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FBC76EF-599D-463D-BD77-DD3347C28861}"/>
              </a:ext>
            </a:extLst>
          </p:cNvPr>
          <p:cNvSpPr/>
          <p:nvPr/>
        </p:nvSpPr>
        <p:spPr>
          <a:xfrm>
            <a:off x="4556582" y="190242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BCCCC7E-5D18-4856-AFD9-BCCE20CF6AF0}"/>
              </a:ext>
            </a:extLst>
          </p:cNvPr>
          <p:cNvSpPr/>
          <p:nvPr/>
        </p:nvSpPr>
        <p:spPr>
          <a:xfrm>
            <a:off x="4867162" y="189696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BA331EB-1342-4D9C-9996-4E2690E6A3BB}"/>
              </a:ext>
            </a:extLst>
          </p:cNvPr>
          <p:cNvSpPr/>
          <p:nvPr/>
        </p:nvSpPr>
        <p:spPr>
          <a:xfrm>
            <a:off x="578526" y="242482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9A879C-55A2-4284-825A-57408BACCC57}"/>
              </a:ext>
            </a:extLst>
          </p:cNvPr>
          <p:cNvSpPr txBox="1"/>
          <p:nvPr/>
        </p:nvSpPr>
        <p:spPr>
          <a:xfrm>
            <a:off x="489644" y="5361724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625A34A-D2BF-4D32-AB20-497467C71125}"/>
              </a:ext>
            </a:extLst>
          </p:cNvPr>
          <p:cNvGrpSpPr/>
          <p:nvPr/>
        </p:nvGrpSpPr>
        <p:grpSpPr>
          <a:xfrm>
            <a:off x="10145966" y="2466956"/>
            <a:ext cx="1566454" cy="268548"/>
            <a:chOff x="1958974" y="1425264"/>
            <a:chExt cx="1566454" cy="26854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1F34BFF-411D-409A-8490-27D1D01DBD9D}"/>
                </a:ext>
              </a:extLst>
            </p:cNvPr>
            <p:cNvSpPr txBox="1"/>
            <p:nvPr/>
          </p:nvSpPr>
          <p:spPr>
            <a:xfrm>
              <a:off x="1958974" y="1425264"/>
              <a:ext cx="1566454" cy="2154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Select a folder to add files to.</a:t>
              </a: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6B6F2306-DB5C-413F-917C-39AE34FCF2FC}"/>
                </a:ext>
              </a:extLst>
            </p:cNvPr>
            <p:cNvSpPr/>
            <p:nvPr/>
          </p:nvSpPr>
          <p:spPr>
            <a:xfrm rot="10800000">
              <a:off x="3407568" y="1627956"/>
              <a:ext cx="76393" cy="6585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33751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0B7C9F61-27BD-4035-810F-7EC76E37EE6B}"/>
              </a:ext>
            </a:extLst>
          </p:cNvPr>
          <p:cNvSpPr/>
          <p:nvPr/>
        </p:nvSpPr>
        <p:spPr>
          <a:xfrm>
            <a:off x="728324" y="832247"/>
            <a:ext cx="8987175" cy="5841977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7A8F94-0DEA-4F41-AD69-B8138447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Workflow</a:t>
            </a:r>
            <a:r>
              <a:rPr lang="ko-KR" altLang="en-US" dirty="0"/>
              <a:t> 실행 종료상태에 따른 알림형 팝업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B359E-E2C1-41AF-A50C-A12DEB6403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팝업당 </a:t>
            </a:r>
            <a:r>
              <a:rPr lang="en-US" altLang="ko-KR" dirty="0"/>
              <a:t>3</a:t>
            </a:r>
            <a:r>
              <a:rPr lang="ko-KR" altLang="en-US" dirty="0" err="1"/>
              <a:t>초씩</a:t>
            </a:r>
            <a:r>
              <a:rPr lang="ko-KR" altLang="en-US" dirty="0"/>
              <a:t> 표시</a:t>
            </a:r>
            <a:endParaRPr lang="en-US" altLang="ko-KR" dirty="0"/>
          </a:p>
          <a:p>
            <a:pPr marL="85725" indent="0">
              <a:buNone/>
            </a:pPr>
            <a:r>
              <a:rPr lang="en-US" altLang="ko-KR" dirty="0"/>
              <a:t>Alert </a:t>
            </a:r>
            <a:r>
              <a:rPr lang="ko-KR" altLang="en-US" dirty="0"/>
              <a:t>항목이 여러 개인 경우 하단으로 쌓여 </a:t>
            </a:r>
            <a:r>
              <a:rPr lang="ko-KR" altLang="en-US" dirty="0" err="1"/>
              <a:t>보이며임</a:t>
            </a:r>
            <a:endParaRPr lang="en-US" altLang="ko-KR" dirty="0"/>
          </a:p>
          <a:p>
            <a:pPr marL="85725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유형 </a:t>
            </a:r>
            <a:r>
              <a:rPr lang="en-US" altLang="ko-KR" dirty="0"/>
              <a:t> option : completed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failed</a:t>
            </a:r>
          </a:p>
          <a:p>
            <a:pPr marL="85725" indent="0">
              <a:buNone/>
            </a:pPr>
            <a:r>
              <a:rPr lang="en-US" altLang="ko-KR" dirty="0"/>
              <a:t>1-1. </a:t>
            </a:r>
            <a:r>
              <a:rPr lang="ko-KR" altLang="en-US" dirty="0" err="1"/>
              <a:t>상태값</a:t>
            </a:r>
            <a:endParaRPr lang="en-US" altLang="ko-KR" dirty="0"/>
          </a:p>
          <a:p>
            <a:pPr marL="85725" indent="0">
              <a:buNone/>
            </a:pPr>
            <a:r>
              <a:rPr lang="en-US" altLang="ko-KR" dirty="0"/>
              <a:t>1-2. workflow</a:t>
            </a:r>
            <a:r>
              <a:rPr lang="ko-KR" altLang="en-US" dirty="0"/>
              <a:t>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62407D-5946-42C5-86BD-EE9A5A1BF4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02_10_</a:t>
            </a:r>
            <a:r>
              <a:rPr lang="ko-KR" altLang="en-US" dirty="0"/>
              <a:t>실행 종료 여부 </a:t>
            </a:r>
            <a:r>
              <a:rPr lang="en-US" altLang="ko-KR" dirty="0"/>
              <a:t>Alert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02BA91-DE0C-4F00-A94A-7A127437AE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알림형 팝업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223AE90-8C62-4EA7-86AB-205C0ABDC8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F177283-01E4-4B6D-8F09-A99437F80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C67487BA-422D-4BD8-84C7-C690B6327568}"/>
              </a:ext>
            </a:extLst>
          </p:cNvPr>
          <p:cNvSpPr/>
          <p:nvPr/>
        </p:nvSpPr>
        <p:spPr>
          <a:xfrm>
            <a:off x="7204216" y="1274409"/>
            <a:ext cx="2393665" cy="607151"/>
          </a:xfrm>
          <a:prstGeom prst="roundRect">
            <a:avLst>
              <a:gd name="adj" fmla="val 5129"/>
            </a:avLst>
          </a:prstGeom>
          <a:solidFill>
            <a:schemeClr val="bg1">
              <a:alpha val="5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b="1" dirty="0"/>
              <a:t>      Workflow Activity Completed</a:t>
            </a:r>
          </a:p>
          <a:p>
            <a:pPr algn="l"/>
            <a:endParaRPr lang="ko-KR" altLang="en-US" sz="1000" dirty="0"/>
          </a:p>
          <a:p>
            <a:pPr algn="l"/>
            <a:r>
              <a:rPr lang="en-US" altLang="ko-KR" sz="800" dirty="0"/>
              <a:t>2.8.3 </a:t>
            </a:r>
            <a:r>
              <a:rPr lang="ko-KR" altLang="en-US" sz="800" dirty="0"/>
              <a:t>실시간 시계열 데이터 처리하기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15726AD6-CCC7-4B1B-BA1B-8941B2423F5A}"/>
              </a:ext>
            </a:extLst>
          </p:cNvPr>
          <p:cNvSpPr/>
          <p:nvPr/>
        </p:nvSpPr>
        <p:spPr>
          <a:xfrm>
            <a:off x="7204216" y="1972835"/>
            <a:ext cx="2393665" cy="607151"/>
          </a:xfrm>
          <a:prstGeom prst="roundRect">
            <a:avLst>
              <a:gd name="adj" fmla="val 5129"/>
            </a:avLst>
          </a:prstGeom>
          <a:solidFill>
            <a:schemeClr val="bg1">
              <a:alpha val="75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000" b="1" dirty="0"/>
              <a:t>      Workflow Activity Failed</a:t>
            </a:r>
          </a:p>
          <a:p>
            <a:pPr algn="l"/>
            <a:endParaRPr lang="ko-KR" altLang="en-US" sz="1000" dirty="0"/>
          </a:p>
          <a:p>
            <a:pPr algn="l"/>
            <a:r>
              <a:rPr lang="en-US" altLang="ko-KR" sz="800" dirty="0"/>
              <a:t>2.8.3 </a:t>
            </a:r>
            <a:r>
              <a:rPr lang="ko-KR" altLang="en-US" sz="800" dirty="0"/>
              <a:t>실시간 시계열 데이터 처리하기</a:t>
            </a:r>
          </a:p>
        </p:txBody>
      </p:sp>
      <p:pic>
        <p:nvPicPr>
          <p:cNvPr id="95" name="그래픽 94" descr="배지 체크 표시1 단색으로 채워진">
            <a:extLst>
              <a:ext uri="{FF2B5EF4-FFF2-40B4-BE49-F238E27FC236}">
                <a16:creationId xmlns:a16="http://schemas.microsoft.com/office/drawing/2014/main" id="{1734523F-55E4-448C-B378-57B51A344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8631" y="1355037"/>
            <a:ext cx="178147" cy="178144"/>
          </a:xfrm>
          <a:prstGeom prst="rect">
            <a:avLst/>
          </a:prstGeom>
        </p:spPr>
      </p:pic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CF141C19-D824-4CBD-BE72-CAABA87814AA}"/>
              </a:ext>
            </a:extLst>
          </p:cNvPr>
          <p:cNvCxnSpPr/>
          <p:nvPr/>
        </p:nvCxnSpPr>
        <p:spPr>
          <a:xfrm>
            <a:off x="7103870" y="1220610"/>
            <a:ext cx="0" cy="2277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B5992CF2-5CF9-4FEB-91B2-FEC2154F1D72}"/>
              </a:ext>
            </a:extLst>
          </p:cNvPr>
          <p:cNvSpPr txBox="1"/>
          <p:nvPr/>
        </p:nvSpPr>
        <p:spPr>
          <a:xfrm>
            <a:off x="4766732" y="1826982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동시에 팝업 알림이 보여져야 하는 경우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하단으로 추가되어 보임</a:t>
            </a:r>
          </a:p>
        </p:txBody>
      </p:sp>
      <p:grpSp>
        <p:nvGrpSpPr>
          <p:cNvPr id="161" name="그래픽 13">
            <a:extLst>
              <a:ext uri="{FF2B5EF4-FFF2-40B4-BE49-F238E27FC236}">
                <a16:creationId xmlns:a16="http://schemas.microsoft.com/office/drawing/2014/main" id="{E69554B3-7C0A-4A6B-91DA-B4FA57461108}"/>
              </a:ext>
            </a:extLst>
          </p:cNvPr>
          <p:cNvGrpSpPr/>
          <p:nvPr/>
        </p:nvGrpSpPr>
        <p:grpSpPr>
          <a:xfrm>
            <a:off x="385425" y="831187"/>
            <a:ext cx="342900" cy="5843037"/>
            <a:chOff x="334963" y="1172495"/>
            <a:chExt cx="342900" cy="54292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62" name="그래픽 13">
              <a:extLst>
                <a:ext uri="{FF2B5EF4-FFF2-40B4-BE49-F238E27FC236}">
                  <a16:creationId xmlns:a16="http://schemas.microsoft.com/office/drawing/2014/main" id="{1603943F-7B16-4EB4-8B45-B9D706F86F94}"/>
                </a:ext>
              </a:extLst>
            </p:cNvPr>
            <p:cNvSpPr/>
            <p:nvPr/>
          </p:nvSpPr>
          <p:spPr>
            <a:xfrm>
              <a:off x="334963" y="1172495"/>
              <a:ext cx="342900" cy="5429250"/>
            </a:xfrm>
            <a:custGeom>
              <a:avLst/>
              <a:gdLst>
                <a:gd name="connsiteX0" fmla="*/ 0 w 342900"/>
                <a:gd name="connsiteY0" fmla="*/ 38 h 5429250"/>
                <a:gd name="connsiteX1" fmla="*/ 342900 w 342900"/>
                <a:gd name="connsiteY1" fmla="*/ 38 h 5429250"/>
                <a:gd name="connsiteX2" fmla="*/ 342900 w 342900"/>
                <a:gd name="connsiteY2" fmla="*/ 38 h 5429250"/>
                <a:gd name="connsiteX3" fmla="*/ 342900 w 342900"/>
                <a:gd name="connsiteY3" fmla="*/ 5429288 h 5429250"/>
                <a:gd name="connsiteX4" fmla="*/ 342900 w 342900"/>
                <a:gd name="connsiteY4" fmla="*/ 5429288 h 5429250"/>
                <a:gd name="connsiteX5" fmla="*/ 76200 w 342900"/>
                <a:gd name="connsiteY5" fmla="*/ 5429288 h 5429250"/>
                <a:gd name="connsiteX6" fmla="*/ 0 w 342900"/>
                <a:gd name="connsiteY6" fmla="*/ 5353088 h 5429250"/>
                <a:gd name="connsiteX7" fmla="*/ 0 w 342900"/>
                <a:gd name="connsiteY7" fmla="*/ 38 h 5429250"/>
                <a:gd name="connsiteX8" fmla="*/ 0 w 342900"/>
                <a:gd name="connsiteY8" fmla="*/ 38 h 54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5429250">
                  <a:moveTo>
                    <a:pt x="0" y="38"/>
                  </a:moveTo>
                  <a:lnTo>
                    <a:pt x="342900" y="38"/>
                  </a:lnTo>
                  <a:lnTo>
                    <a:pt x="342900" y="38"/>
                  </a:lnTo>
                  <a:lnTo>
                    <a:pt x="342900" y="5429288"/>
                  </a:lnTo>
                  <a:lnTo>
                    <a:pt x="342900" y="5429288"/>
                  </a:lnTo>
                  <a:lnTo>
                    <a:pt x="76200" y="5429288"/>
                  </a:lnTo>
                  <a:cubicBezTo>
                    <a:pt x="34116" y="5429288"/>
                    <a:pt x="0" y="5395170"/>
                    <a:pt x="0" y="5353088"/>
                  </a:cubicBez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그래픽 13">
              <a:extLst>
                <a:ext uri="{FF2B5EF4-FFF2-40B4-BE49-F238E27FC236}">
                  <a16:creationId xmlns:a16="http://schemas.microsoft.com/office/drawing/2014/main" id="{D19D2CE6-B70D-4B67-A695-D3FB9EDDE4E6}"/>
                </a:ext>
              </a:extLst>
            </p:cNvPr>
            <p:cNvSpPr/>
            <p:nvPr/>
          </p:nvSpPr>
          <p:spPr>
            <a:xfrm>
              <a:off x="423907" y="1534340"/>
              <a:ext cx="152400" cy="152400"/>
            </a:xfrm>
            <a:custGeom>
              <a:avLst/>
              <a:gdLst>
                <a:gd name="connsiteX0" fmla="*/ 133359 w 152400"/>
                <a:gd name="connsiteY0" fmla="*/ 76 h 152400"/>
                <a:gd name="connsiteX1" fmla="*/ 152409 w 152400"/>
                <a:gd name="connsiteY1" fmla="*/ 76 h 152400"/>
                <a:gd name="connsiteX2" fmla="*/ 152409 w 152400"/>
                <a:gd name="connsiteY2" fmla="*/ 152476 h 152400"/>
                <a:gd name="connsiteX3" fmla="*/ 133359 w 152400"/>
                <a:gd name="connsiteY3" fmla="*/ 152476 h 152400"/>
                <a:gd name="connsiteX4" fmla="*/ 19059 w 152400"/>
                <a:gd name="connsiteY4" fmla="*/ 152476 h 152400"/>
                <a:gd name="connsiteX5" fmla="*/ 9 w 152400"/>
                <a:gd name="connsiteY5" fmla="*/ 152476 h 152400"/>
                <a:gd name="connsiteX6" fmla="*/ 9 w 152400"/>
                <a:gd name="connsiteY6" fmla="*/ 76 h 152400"/>
                <a:gd name="connsiteX7" fmla="*/ 19059 w 152400"/>
                <a:gd name="connsiteY7" fmla="*/ 7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133359" y="76"/>
                  </a:moveTo>
                  <a:cubicBezTo>
                    <a:pt x="143880" y="76"/>
                    <a:pt x="152409" y="76"/>
                    <a:pt x="152409" y="76"/>
                  </a:cubicBezTo>
                  <a:lnTo>
                    <a:pt x="152409" y="152476"/>
                  </a:lnTo>
                  <a:cubicBezTo>
                    <a:pt x="152409" y="152476"/>
                    <a:pt x="143880" y="152476"/>
                    <a:pt x="133359" y="152476"/>
                  </a:cubicBezTo>
                  <a:lnTo>
                    <a:pt x="19059" y="152476"/>
                  </a:lnTo>
                  <a:cubicBezTo>
                    <a:pt x="8538" y="152476"/>
                    <a:pt x="9" y="152476"/>
                    <a:pt x="9" y="152476"/>
                  </a:cubicBezTo>
                  <a:lnTo>
                    <a:pt x="9" y="76"/>
                  </a:lnTo>
                  <a:cubicBezTo>
                    <a:pt x="9" y="76"/>
                    <a:pt x="8538" y="76"/>
                    <a:pt x="19059" y="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그래픽 13">
              <a:extLst>
                <a:ext uri="{FF2B5EF4-FFF2-40B4-BE49-F238E27FC236}">
                  <a16:creationId xmlns:a16="http://schemas.microsoft.com/office/drawing/2014/main" id="{D7421FAC-626F-4FB1-94F9-B47A42E01D89}"/>
                </a:ext>
              </a:extLst>
            </p:cNvPr>
            <p:cNvSpPr/>
            <p:nvPr/>
          </p:nvSpPr>
          <p:spPr>
            <a:xfrm>
              <a:off x="423907" y="1801145"/>
              <a:ext cx="152400" cy="152400"/>
            </a:xfrm>
            <a:custGeom>
              <a:avLst/>
              <a:gdLst>
                <a:gd name="connsiteX0" fmla="*/ 76209 w 152400"/>
                <a:gd name="connsiteY0" fmla="*/ 104 h 152400"/>
                <a:gd name="connsiteX1" fmla="*/ 152409 w 152400"/>
                <a:gd name="connsiteY1" fmla="*/ 104 h 152400"/>
                <a:gd name="connsiteX2" fmla="*/ 152409 w 152400"/>
                <a:gd name="connsiteY2" fmla="*/ 152504 h 152400"/>
                <a:gd name="connsiteX3" fmla="*/ 76209 w 152400"/>
                <a:gd name="connsiteY3" fmla="*/ 152504 h 152400"/>
                <a:gd name="connsiteX4" fmla="*/ 76209 w 152400"/>
                <a:gd name="connsiteY4" fmla="*/ 152504 h 152400"/>
                <a:gd name="connsiteX5" fmla="*/ 9 w 152400"/>
                <a:gd name="connsiteY5" fmla="*/ 152504 h 152400"/>
                <a:gd name="connsiteX6" fmla="*/ 9 w 152400"/>
                <a:gd name="connsiteY6" fmla="*/ 104 h 152400"/>
                <a:gd name="connsiteX7" fmla="*/ 76209 w 152400"/>
                <a:gd name="connsiteY7" fmla="*/ 10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76209" y="104"/>
                  </a:moveTo>
                  <a:cubicBezTo>
                    <a:pt x="118293" y="104"/>
                    <a:pt x="152409" y="104"/>
                    <a:pt x="152409" y="104"/>
                  </a:cubicBezTo>
                  <a:lnTo>
                    <a:pt x="152409" y="152504"/>
                  </a:lnTo>
                  <a:cubicBezTo>
                    <a:pt x="152409" y="152504"/>
                    <a:pt x="118293" y="152504"/>
                    <a:pt x="76209" y="152504"/>
                  </a:cubicBezTo>
                  <a:lnTo>
                    <a:pt x="76209" y="152504"/>
                  </a:lnTo>
                  <a:cubicBezTo>
                    <a:pt x="34125" y="152504"/>
                    <a:pt x="9" y="152504"/>
                    <a:pt x="9" y="152504"/>
                  </a:cubicBezTo>
                  <a:lnTo>
                    <a:pt x="9" y="104"/>
                  </a:lnTo>
                  <a:cubicBezTo>
                    <a:pt x="9" y="104"/>
                    <a:pt x="34125" y="104"/>
                    <a:pt x="76209" y="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65" name="그래픽 13">
              <a:extLst>
                <a:ext uri="{FF2B5EF4-FFF2-40B4-BE49-F238E27FC236}">
                  <a16:creationId xmlns:a16="http://schemas.microsoft.com/office/drawing/2014/main" id="{6B55CDE0-F593-434C-8150-4986A00776EA}"/>
                </a:ext>
              </a:extLst>
            </p:cNvPr>
            <p:cNvGrpSpPr/>
            <p:nvPr/>
          </p:nvGrpSpPr>
          <p:grpSpPr>
            <a:xfrm>
              <a:off x="449263" y="6039770"/>
              <a:ext cx="133350" cy="381000"/>
              <a:chOff x="449263" y="6039770"/>
              <a:chExt cx="133350" cy="381000"/>
            </a:xfrm>
            <a:grpFill/>
          </p:grpSpPr>
          <p:sp>
            <p:nvSpPr>
              <p:cNvPr id="166" name="그래픽 13">
                <a:extLst>
                  <a:ext uri="{FF2B5EF4-FFF2-40B4-BE49-F238E27FC236}">
                    <a16:creationId xmlns:a16="http://schemas.microsoft.com/office/drawing/2014/main" id="{8F47DE05-AF70-48E5-802B-A489A5852874}"/>
                  </a:ext>
                </a:extLst>
              </p:cNvPr>
              <p:cNvSpPr/>
              <p:nvPr/>
            </p:nvSpPr>
            <p:spPr>
              <a:xfrm>
                <a:off x="449263" y="6039770"/>
                <a:ext cx="133350" cy="133350"/>
              </a:xfrm>
              <a:custGeom>
                <a:avLst/>
                <a:gdLst>
                  <a:gd name="connsiteX0" fmla="*/ 66687 w 133350"/>
                  <a:gd name="connsiteY0" fmla="*/ 549 h 133350"/>
                  <a:gd name="connsiteX1" fmla="*/ 133362 w 133350"/>
                  <a:gd name="connsiteY1" fmla="*/ 549 h 133350"/>
                  <a:gd name="connsiteX2" fmla="*/ 133362 w 133350"/>
                  <a:gd name="connsiteY2" fmla="*/ 133899 h 133350"/>
                  <a:gd name="connsiteX3" fmla="*/ 66687 w 133350"/>
                  <a:gd name="connsiteY3" fmla="*/ 133899 h 133350"/>
                  <a:gd name="connsiteX4" fmla="*/ 66687 w 133350"/>
                  <a:gd name="connsiteY4" fmla="*/ 133899 h 133350"/>
                  <a:gd name="connsiteX5" fmla="*/ 12 w 133350"/>
                  <a:gd name="connsiteY5" fmla="*/ 133899 h 133350"/>
                  <a:gd name="connsiteX6" fmla="*/ 12 w 133350"/>
                  <a:gd name="connsiteY6" fmla="*/ 549 h 133350"/>
                  <a:gd name="connsiteX7" fmla="*/ 66687 w 133350"/>
                  <a:gd name="connsiteY7" fmla="*/ 54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49"/>
                    </a:moveTo>
                    <a:cubicBezTo>
                      <a:pt x="103511" y="549"/>
                      <a:pt x="133362" y="549"/>
                      <a:pt x="133362" y="549"/>
                    </a:cubicBezTo>
                    <a:lnTo>
                      <a:pt x="133362" y="133899"/>
                    </a:lnTo>
                    <a:cubicBezTo>
                      <a:pt x="133362" y="133899"/>
                      <a:pt x="103511" y="133899"/>
                      <a:pt x="66687" y="133899"/>
                    </a:cubicBezTo>
                    <a:lnTo>
                      <a:pt x="66687" y="133899"/>
                    </a:lnTo>
                    <a:cubicBezTo>
                      <a:pt x="29863" y="133899"/>
                      <a:pt x="12" y="133899"/>
                      <a:pt x="12" y="133899"/>
                    </a:cubicBezTo>
                    <a:lnTo>
                      <a:pt x="12" y="549"/>
                    </a:lnTo>
                    <a:cubicBezTo>
                      <a:pt x="12" y="549"/>
                      <a:pt x="29863" y="549"/>
                      <a:pt x="66687" y="5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7" name="그래픽 13">
                <a:extLst>
                  <a:ext uri="{FF2B5EF4-FFF2-40B4-BE49-F238E27FC236}">
                    <a16:creationId xmlns:a16="http://schemas.microsoft.com/office/drawing/2014/main" id="{1C94782D-9C60-4615-8ED6-6A1345E30379}"/>
                  </a:ext>
                </a:extLst>
              </p:cNvPr>
              <p:cNvSpPr/>
              <p:nvPr/>
            </p:nvSpPr>
            <p:spPr>
              <a:xfrm>
                <a:off x="449263" y="6287420"/>
                <a:ext cx="133350" cy="133350"/>
              </a:xfrm>
              <a:custGeom>
                <a:avLst/>
                <a:gdLst>
                  <a:gd name="connsiteX0" fmla="*/ 66687 w 133350"/>
                  <a:gd name="connsiteY0" fmla="*/ 575 h 133350"/>
                  <a:gd name="connsiteX1" fmla="*/ 133362 w 133350"/>
                  <a:gd name="connsiteY1" fmla="*/ 575 h 133350"/>
                  <a:gd name="connsiteX2" fmla="*/ 133362 w 133350"/>
                  <a:gd name="connsiteY2" fmla="*/ 133925 h 133350"/>
                  <a:gd name="connsiteX3" fmla="*/ 66687 w 133350"/>
                  <a:gd name="connsiteY3" fmla="*/ 133925 h 133350"/>
                  <a:gd name="connsiteX4" fmla="*/ 66687 w 133350"/>
                  <a:gd name="connsiteY4" fmla="*/ 133925 h 133350"/>
                  <a:gd name="connsiteX5" fmla="*/ 12 w 133350"/>
                  <a:gd name="connsiteY5" fmla="*/ 133925 h 133350"/>
                  <a:gd name="connsiteX6" fmla="*/ 12 w 133350"/>
                  <a:gd name="connsiteY6" fmla="*/ 575 h 133350"/>
                  <a:gd name="connsiteX7" fmla="*/ 66687 w 133350"/>
                  <a:gd name="connsiteY7" fmla="*/ 5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75"/>
                    </a:moveTo>
                    <a:cubicBezTo>
                      <a:pt x="103511" y="575"/>
                      <a:pt x="133362" y="575"/>
                      <a:pt x="133362" y="575"/>
                    </a:cubicBezTo>
                    <a:lnTo>
                      <a:pt x="133362" y="133925"/>
                    </a:lnTo>
                    <a:cubicBezTo>
                      <a:pt x="133362" y="133925"/>
                      <a:pt x="103511" y="133925"/>
                      <a:pt x="66687" y="133925"/>
                    </a:cubicBezTo>
                    <a:lnTo>
                      <a:pt x="66687" y="133925"/>
                    </a:lnTo>
                    <a:cubicBezTo>
                      <a:pt x="29863" y="133925"/>
                      <a:pt x="12" y="133925"/>
                      <a:pt x="12" y="133925"/>
                    </a:cubicBezTo>
                    <a:lnTo>
                      <a:pt x="12" y="575"/>
                    </a:lnTo>
                    <a:cubicBezTo>
                      <a:pt x="12" y="575"/>
                      <a:pt x="29863" y="575"/>
                      <a:pt x="66687" y="5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68" name="타원 167">
            <a:extLst>
              <a:ext uri="{FF2B5EF4-FFF2-40B4-BE49-F238E27FC236}">
                <a16:creationId xmlns:a16="http://schemas.microsoft.com/office/drawing/2014/main" id="{94F5512E-A6FF-4757-8085-6C27CA695888}"/>
              </a:ext>
            </a:extLst>
          </p:cNvPr>
          <p:cNvSpPr/>
          <p:nvPr/>
        </p:nvSpPr>
        <p:spPr>
          <a:xfrm>
            <a:off x="481674" y="1372629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9" name="그래픽 4">
            <a:extLst>
              <a:ext uri="{FF2B5EF4-FFF2-40B4-BE49-F238E27FC236}">
                <a16:creationId xmlns:a16="http://schemas.microsoft.com/office/drawing/2014/main" id="{DF4E98B5-4D6D-4DD9-AF0D-6FAD85715455}"/>
              </a:ext>
            </a:extLst>
          </p:cNvPr>
          <p:cNvSpPr/>
          <p:nvPr/>
        </p:nvSpPr>
        <p:spPr>
          <a:xfrm>
            <a:off x="485070" y="960018"/>
            <a:ext cx="152400" cy="133350"/>
          </a:xfrm>
          <a:custGeom>
            <a:avLst/>
            <a:gdLst>
              <a:gd name="connsiteX0" fmla="*/ 6160 w 152400"/>
              <a:gd name="connsiteY0" fmla="*/ 133449 h 133350"/>
              <a:gd name="connsiteX1" fmla="*/ 6160 w 152400"/>
              <a:gd name="connsiteY1" fmla="*/ 114399 h 133350"/>
              <a:gd name="connsiteX2" fmla="*/ 101410 w 152400"/>
              <a:gd name="connsiteY2" fmla="*/ 114399 h 133350"/>
              <a:gd name="connsiteX3" fmla="*/ 101410 w 152400"/>
              <a:gd name="connsiteY3" fmla="*/ 133449 h 133350"/>
              <a:gd name="connsiteX4" fmla="*/ 6160 w 152400"/>
              <a:gd name="connsiteY4" fmla="*/ 76299 h 133350"/>
              <a:gd name="connsiteX5" fmla="*/ 6160 w 152400"/>
              <a:gd name="connsiteY5" fmla="*/ 57249 h 133350"/>
              <a:gd name="connsiteX6" fmla="*/ 158560 w 152400"/>
              <a:gd name="connsiteY6" fmla="*/ 57249 h 133350"/>
              <a:gd name="connsiteX7" fmla="*/ 158560 w 152400"/>
              <a:gd name="connsiteY7" fmla="*/ 76299 h 133350"/>
              <a:gd name="connsiteX8" fmla="*/ 6160 w 152400"/>
              <a:gd name="connsiteY8" fmla="*/ 19149 h 133350"/>
              <a:gd name="connsiteX9" fmla="*/ 6160 w 152400"/>
              <a:gd name="connsiteY9" fmla="*/ 99 h 133350"/>
              <a:gd name="connsiteX10" fmla="*/ 158560 w 152400"/>
              <a:gd name="connsiteY10" fmla="*/ 99 h 133350"/>
              <a:gd name="connsiteX11" fmla="*/ 158560 w 152400"/>
              <a:gd name="connsiteY11" fmla="*/ 19149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" h="133350">
                <a:moveTo>
                  <a:pt x="6160" y="133449"/>
                </a:moveTo>
                <a:lnTo>
                  <a:pt x="6160" y="114399"/>
                </a:lnTo>
                <a:lnTo>
                  <a:pt x="101410" y="114399"/>
                </a:lnTo>
                <a:lnTo>
                  <a:pt x="101410" y="133449"/>
                </a:lnTo>
                <a:close/>
                <a:moveTo>
                  <a:pt x="6160" y="76299"/>
                </a:moveTo>
                <a:lnTo>
                  <a:pt x="6160" y="57249"/>
                </a:lnTo>
                <a:lnTo>
                  <a:pt x="158560" y="57249"/>
                </a:lnTo>
                <a:lnTo>
                  <a:pt x="158560" y="76299"/>
                </a:lnTo>
                <a:close/>
                <a:moveTo>
                  <a:pt x="6160" y="19149"/>
                </a:moveTo>
                <a:lnTo>
                  <a:pt x="6160" y="99"/>
                </a:lnTo>
                <a:lnTo>
                  <a:pt x="158560" y="99"/>
                </a:lnTo>
                <a:lnTo>
                  <a:pt x="158560" y="19149"/>
                </a:lnTo>
                <a:close/>
              </a:path>
            </a:pathLst>
          </a:custGeom>
          <a:solidFill>
            <a:srgbClr val="2699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CCCB509A-1AC7-49EB-BD2C-0E50FD93BA2D}"/>
              </a:ext>
            </a:extLst>
          </p:cNvPr>
          <p:cNvSpPr/>
          <p:nvPr/>
        </p:nvSpPr>
        <p:spPr>
          <a:xfrm>
            <a:off x="481674" y="1674665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71B208D-4C3B-48E5-A95E-08CA7AE1C521}"/>
              </a:ext>
            </a:extLst>
          </p:cNvPr>
          <p:cNvSpPr/>
          <p:nvPr/>
        </p:nvSpPr>
        <p:spPr>
          <a:xfrm>
            <a:off x="481674" y="1972835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9076448E-F8F9-4DA7-A87E-95E6C1737E04}"/>
              </a:ext>
            </a:extLst>
          </p:cNvPr>
          <p:cNvSpPr/>
          <p:nvPr/>
        </p:nvSpPr>
        <p:spPr>
          <a:xfrm>
            <a:off x="481674" y="2266706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F4488700-7AE7-431A-83EE-CC7FEFA7C47E}"/>
              </a:ext>
            </a:extLst>
          </p:cNvPr>
          <p:cNvSpPr/>
          <p:nvPr/>
        </p:nvSpPr>
        <p:spPr>
          <a:xfrm>
            <a:off x="481674" y="2568742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24DD8F41-CD88-43B8-A355-E4030AFB1D08}"/>
              </a:ext>
            </a:extLst>
          </p:cNvPr>
          <p:cNvSpPr/>
          <p:nvPr/>
        </p:nvSpPr>
        <p:spPr>
          <a:xfrm>
            <a:off x="481674" y="2866912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ED6A8B4-5FCD-4424-B93A-234184B3C271}"/>
              </a:ext>
            </a:extLst>
          </p:cNvPr>
          <p:cNvSpPr/>
          <p:nvPr/>
        </p:nvSpPr>
        <p:spPr>
          <a:xfrm>
            <a:off x="7203820" y="103285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A7B88EB3-6171-4F3D-810E-0208FDEF4366}"/>
              </a:ext>
            </a:extLst>
          </p:cNvPr>
          <p:cNvSpPr/>
          <p:nvPr/>
        </p:nvSpPr>
        <p:spPr>
          <a:xfrm>
            <a:off x="7203820" y="2665043"/>
            <a:ext cx="2393665" cy="607151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800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7E57179-185C-42CE-8DF4-66E481096C47}"/>
              </a:ext>
            </a:extLst>
          </p:cNvPr>
          <p:cNvSpPr txBox="1"/>
          <p:nvPr/>
        </p:nvSpPr>
        <p:spPr>
          <a:xfrm>
            <a:off x="9192495" y="1286960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B5D1204-E4D7-41CD-BF80-BB8B14A9608A}"/>
              </a:ext>
            </a:extLst>
          </p:cNvPr>
          <p:cNvSpPr txBox="1"/>
          <p:nvPr/>
        </p:nvSpPr>
        <p:spPr>
          <a:xfrm>
            <a:off x="8918510" y="1577984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" name="그래픽 32">
            <a:extLst>
              <a:ext uri="{FF2B5EF4-FFF2-40B4-BE49-F238E27FC236}">
                <a16:creationId xmlns:a16="http://schemas.microsoft.com/office/drawing/2014/main" id="{807270B7-9CC7-4550-84DE-08C2E1CF4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2509" y="2065454"/>
            <a:ext cx="147596" cy="14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28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48330F-BF9A-4B68-95D3-B79E707A1100}"/>
              </a:ext>
            </a:extLst>
          </p:cNvPr>
          <p:cNvSpPr txBox="1"/>
          <p:nvPr/>
        </p:nvSpPr>
        <p:spPr>
          <a:xfrm>
            <a:off x="247650" y="426601"/>
            <a:ext cx="3361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B0604020202020204" pitchFamily="2" charset="-79"/>
                <a:ea typeface="나눔고딕"/>
                <a:cs typeface="Aharoni" panose="020B0604020202020204" pitchFamily="2" charset="-79"/>
              </a:rPr>
              <a:t>REPORT LAYOUT</a:t>
            </a:r>
            <a:endParaRPr kumimoji="0" lang="ko-KR" altLang="en-US" sz="3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B0604020202020204" pitchFamily="2" charset="-79"/>
              <a:ea typeface="나눔고딕"/>
              <a:cs typeface="Aharoni" panose="020B0604020202020204" pitchFamily="2" charset="-79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E8388A5-1665-4C1C-99C4-F96327514011}"/>
              </a:ext>
            </a:extLst>
          </p:cNvPr>
          <p:cNvSpPr/>
          <p:nvPr/>
        </p:nvSpPr>
        <p:spPr>
          <a:xfrm>
            <a:off x="2913267" y="1233742"/>
            <a:ext cx="7860145" cy="5193031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180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Report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작성 영역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0FF5B04-D3CD-41C7-903C-3B6CD8E4BDBB}"/>
              </a:ext>
            </a:extLst>
          </p:cNvPr>
          <p:cNvSpPr/>
          <p:nvPr/>
        </p:nvSpPr>
        <p:spPr>
          <a:xfrm>
            <a:off x="1517533" y="1233700"/>
            <a:ext cx="1398025" cy="5193073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prstClr val="black"/>
                </a:solidFill>
                <a:latin typeface="나눔고딕"/>
                <a:ea typeface="나눔고딕"/>
              </a:rPr>
              <a:t>Page</a:t>
            </a:r>
            <a:r>
              <a:rPr lang="ko-KR" altLang="en-US" sz="1000" dirty="0">
                <a:solidFill>
                  <a:prstClr val="black"/>
                </a:solidFill>
                <a:latin typeface="나눔고딕"/>
                <a:ea typeface="나눔고딕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나눔고딕"/>
                <a:ea typeface="나눔고딕"/>
              </a:rPr>
              <a:t>Thumbnails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AABCC5-2C58-4D70-8B6C-10DD69478168}"/>
              </a:ext>
            </a:extLst>
          </p:cNvPr>
          <p:cNvSpPr/>
          <p:nvPr/>
        </p:nvSpPr>
        <p:spPr>
          <a:xfrm>
            <a:off x="1560831" y="1280011"/>
            <a:ext cx="1309138" cy="584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Report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Title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B59348F-9578-43B4-BC55-69C7EE014DCF}"/>
              </a:ext>
            </a:extLst>
          </p:cNvPr>
          <p:cNvSpPr/>
          <p:nvPr/>
        </p:nvSpPr>
        <p:spPr>
          <a:xfrm>
            <a:off x="2995304" y="1314255"/>
            <a:ext cx="2545617" cy="2969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Tool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5619E9-94A1-4416-B95B-6DD0AA5778F2}"/>
              </a:ext>
            </a:extLst>
          </p:cNvPr>
          <p:cNvSpPr/>
          <p:nvPr/>
        </p:nvSpPr>
        <p:spPr>
          <a:xfrm>
            <a:off x="7210425" y="1876425"/>
            <a:ext cx="3562986" cy="4531298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Data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선택 </a:t>
            </a:r>
            <a:r>
              <a:rPr lang="en-US" altLang="ko-KR" sz="1000" dirty="0">
                <a:solidFill>
                  <a:prstClr val="black"/>
                </a:solidFill>
                <a:latin typeface="나눔고딕"/>
                <a:ea typeface="나눔고딕"/>
              </a:rPr>
              <a:t>Popup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314D2D7-4583-4EAA-82BC-668800D49357}"/>
              </a:ext>
            </a:extLst>
          </p:cNvPr>
          <p:cNvSpPr/>
          <p:nvPr/>
        </p:nvSpPr>
        <p:spPr>
          <a:xfrm rot="10800000">
            <a:off x="6843339" y="4975346"/>
            <a:ext cx="685086" cy="296921"/>
          </a:xfrm>
          <a:prstGeom prst="rightArrow">
            <a:avLst>
              <a:gd name="adj1" fmla="val 50000"/>
              <a:gd name="adj2" fmla="val 42997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36AD09-74FA-42A8-AF2C-28968F3F7CB7}"/>
              </a:ext>
            </a:extLst>
          </p:cNvPr>
          <p:cNvSpPr txBox="1"/>
          <p:nvPr/>
        </p:nvSpPr>
        <p:spPr>
          <a:xfrm>
            <a:off x="7000875" y="4842690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rPr>
              <a:t>슬라이드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415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B9E5D-2300-4E71-A0BF-C1CDA77D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Report data </a:t>
            </a:r>
            <a:r>
              <a:rPr lang="ko-KR" altLang="en-US" dirty="0"/>
              <a:t>추가 및 수정 팝업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908AEE-6BF0-4EC5-938A-B0BDD2AAE5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Workflow data </a:t>
            </a:r>
            <a:r>
              <a:rPr lang="ko-KR" altLang="en-US" dirty="0"/>
              <a:t>탭 내 버튼 클릭 시 팝업 표시</a:t>
            </a:r>
            <a:endParaRPr lang="en-US" altLang="ko-KR" dirty="0"/>
          </a:p>
          <a:p>
            <a:pPr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1-1.  Default  </a:t>
            </a:r>
            <a:r>
              <a:rPr lang="ko-KR" altLang="en-US" dirty="0"/>
              <a:t>데이터명 자동 작성</a:t>
            </a:r>
            <a:endParaRPr lang="en-US" altLang="ko-KR" dirty="0"/>
          </a:p>
          <a:p>
            <a:pPr marL="90488" indent="0">
              <a:buNone/>
            </a:pPr>
            <a:r>
              <a:rPr lang="en-US" altLang="ko-KR" dirty="0"/>
              <a:t> - Format : (</a:t>
            </a:r>
            <a:r>
              <a:rPr lang="ko-KR" altLang="en-US" dirty="0" err="1"/>
              <a:t>엔진닉네임</a:t>
            </a:r>
            <a:r>
              <a:rPr lang="en-US" altLang="ko-KR" dirty="0"/>
              <a:t>) </a:t>
            </a:r>
            <a:r>
              <a:rPr lang="ko-KR" altLang="en-US" dirty="0"/>
              <a:t>컴포넌트명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스케줄</a:t>
            </a:r>
            <a:r>
              <a:rPr lang="en-US" altLang="ko-KR" dirty="0"/>
              <a:t> </a:t>
            </a:r>
            <a:r>
              <a:rPr lang="ko-KR" altLang="en-US" dirty="0"/>
              <a:t>설정여부 표시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AE6DC7-4DA2-416B-8A40-45883D64D3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02_11_Data</a:t>
            </a:r>
            <a:r>
              <a:rPr lang="ko-KR" altLang="en-US" dirty="0"/>
              <a:t> 추가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3ECB49-FA61-40E3-9720-8C616AD4C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Report Data </a:t>
            </a:r>
            <a:r>
              <a:rPr lang="ko-KR" altLang="en-US" dirty="0"/>
              <a:t>추가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F63C0E-248F-4382-84A5-9214E3EA00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workflow /Report </a:t>
            </a:r>
            <a:r>
              <a:rPr lang="ko-KR" altLang="en-US" dirty="0"/>
              <a:t>작업화면 </a:t>
            </a:r>
            <a:r>
              <a:rPr lang="en-US" altLang="ko-KR" dirty="0"/>
              <a:t>&gt; Add Popup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DE510AC-7496-41B2-A7D4-F32DCACE1E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FD421-D8E6-4D62-973B-B8895F799350}"/>
              </a:ext>
            </a:extLst>
          </p:cNvPr>
          <p:cNvSpPr txBox="1"/>
          <p:nvPr/>
        </p:nvSpPr>
        <p:spPr>
          <a:xfrm>
            <a:off x="947518" y="901718"/>
            <a:ext cx="63671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Row</a:t>
            </a:r>
            <a:r>
              <a:rPr lang="ko-KR" altLang="en-US" sz="700" dirty="0"/>
              <a:t> </a:t>
            </a:r>
            <a:r>
              <a:rPr lang="en-US" altLang="ko-KR" sz="700" dirty="0"/>
              <a:t>Count</a:t>
            </a:r>
            <a:endParaRPr lang="ko-KR" altLang="en-US" sz="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90981B-5AD8-472E-BD69-42E6625F0686}"/>
              </a:ext>
            </a:extLst>
          </p:cNvPr>
          <p:cNvSpPr txBox="1"/>
          <p:nvPr/>
        </p:nvSpPr>
        <p:spPr>
          <a:xfrm>
            <a:off x="1863995" y="901718"/>
            <a:ext cx="93647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page</a:t>
            </a:r>
            <a:r>
              <a:rPr lang="ko-KR" altLang="en-US" sz="700" dirty="0"/>
              <a:t> </a:t>
            </a:r>
            <a:r>
              <a:rPr lang="en-US" altLang="ko-KR" sz="700" dirty="0"/>
              <a:t>&lt;</a:t>
            </a:r>
            <a:r>
              <a:rPr lang="ko-KR" altLang="en-US" sz="700" dirty="0"/>
              <a:t>      </a:t>
            </a:r>
            <a:r>
              <a:rPr lang="en-US" altLang="ko-KR" sz="700" dirty="0"/>
              <a:t>/ 10 &gt;</a:t>
            </a:r>
            <a:endParaRPr lang="ko-KR" altLang="en-US" sz="7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DEC3004-BD25-48AC-807C-07053FC4BF2D}"/>
              </a:ext>
            </a:extLst>
          </p:cNvPr>
          <p:cNvSpPr/>
          <p:nvPr/>
        </p:nvSpPr>
        <p:spPr>
          <a:xfrm>
            <a:off x="1540322" y="917839"/>
            <a:ext cx="361447" cy="167813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100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8345392-D623-4ECA-B88B-B27B1606EC85}"/>
              </a:ext>
            </a:extLst>
          </p:cNvPr>
          <p:cNvSpPr/>
          <p:nvPr/>
        </p:nvSpPr>
        <p:spPr>
          <a:xfrm>
            <a:off x="2250926" y="917839"/>
            <a:ext cx="118135" cy="167813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FA51EB-1F27-42E2-9903-5EA7882BB0A3}"/>
              </a:ext>
            </a:extLst>
          </p:cNvPr>
          <p:cNvSpPr/>
          <p:nvPr/>
        </p:nvSpPr>
        <p:spPr>
          <a:xfrm>
            <a:off x="614025" y="881916"/>
            <a:ext cx="3729895" cy="2152042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3" name="그래픽 12" descr="닫기 윤곽선">
            <a:extLst>
              <a:ext uri="{FF2B5EF4-FFF2-40B4-BE49-F238E27FC236}">
                <a16:creationId xmlns:a16="http://schemas.microsoft.com/office/drawing/2014/main" id="{3B8F5682-EBF7-4D13-AAA1-A29CB2C4E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944" y="922858"/>
            <a:ext cx="180578" cy="180578"/>
          </a:xfrm>
          <a:prstGeom prst="rect">
            <a:avLst/>
          </a:prstGeom>
        </p:spPr>
      </p:pic>
      <p:graphicFrame>
        <p:nvGraphicFramePr>
          <p:cNvPr id="15" name="표 93">
            <a:extLst>
              <a:ext uri="{FF2B5EF4-FFF2-40B4-BE49-F238E27FC236}">
                <a16:creationId xmlns:a16="http://schemas.microsoft.com/office/drawing/2014/main" id="{D401E79A-7815-4271-8C46-158E9F485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80189"/>
              </p:ext>
            </p:extLst>
          </p:nvPr>
        </p:nvGraphicFramePr>
        <p:xfrm>
          <a:off x="646681" y="1163956"/>
          <a:ext cx="3662400" cy="1715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800">
                  <a:extLst>
                    <a:ext uri="{9D8B030D-6E8A-4147-A177-3AD203B41FA5}">
                      <a16:colId xmlns:a16="http://schemas.microsoft.com/office/drawing/2014/main" val="484931568"/>
                    </a:ext>
                  </a:extLst>
                </a:gridCol>
                <a:gridCol w="457800">
                  <a:extLst>
                    <a:ext uri="{9D8B030D-6E8A-4147-A177-3AD203B41FA5}">
                      <a16:colId xmlns:a16="http://schemas.microsoft.com/office/drawing/2014/main" val="1162322792"/>
                    </a:ext>
                  </a:extLst>
                </a:gridCol>
                <a:gridCol w="457800">
                  <a:extLst>
                    <a:ext uri="{9D8B030D-6E8A-4147-A177-3AD203B41FA5}">
                      <a16:colId xmlns:a16="http://schemas.microsoft.com/office/drawing/2014/main" val="2995104511"/>
                    </a:ext>
                  </a:extLst>
                </a:gridCol>
                <a:gridCol w="457800">
                  <a:extLst>
                    <a:ext uri="{9D8B030D-6E8A-4147-A177-3AD203B41FA5}">
                      <a16:colId xmlns:a16="http://schemas.microsoft.com/office/drawing/2014/main" val="311498703"/>
                    </a:ext>
                  </a:extLst>
                </a:gridCol>
                <a:gridCol w="457800">
                  <a:extLst>
                    <a:ext uri="{9D8B030D-6E8A-4147-A177-3AD203B41FA5}">
                      <a16:colId xmlns:a16="http://schemas.microsoft.com/office/drawing/2014/main" val="4183449997"/>
                    </a:ext>
                  </a:extLst>
                </a:gridCol>
                <a:gridCol w="457800">
                  <a:extLst>
                    <a:ext uri="{9D8B030D-6E8A-4147-A177-3AD203B41FA5}">
                      <a16:colId xmlns:a16="http://schemas.microsoft.com/office/drawing/2014/main" val="3913211288"/>
                    </a:ext>
                  </a:extLst>
                </a:gridCol>
                <a:gridCol w="457800">
                  <a:extLst>
                    <a:ext uri="{9D8B030D-6E8A-4147-A177-3AD203B41FA5}">
                      <a16:colId xmlns:a16="http://schemas.microsoft.com/office/drawing/2014/main" val="1984967294"/>
                    </a:ext>
                  </a:extLst>
                </a:gridCol>
                <a:gridCol w="457800">
                  <a:extLst>
                    <a:ext uri="{9D8B030D-6E8A-4147-A177-3AD203B41FA5}">
                      <a16:colId xmlns:a16="http://schemas.microsoft.com/office/drawing/2014/main" val="3941749667"/>
                    </a:ext>
                  </a:extLst>
                </a:gridCol>
              </a:tblGrid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823978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099415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711918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altLang="ko-KR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020230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54402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843951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109934"/>
                  </a:ext>
                </a:extLst>
              </a:tr>
              <a:tr h="214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25626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C7FA064-E5FC-4C85-B3BA-0D1668D0EFB7}"/>
              </a:ext>
            </a:extLst>
          </p:cNvPr>
          <p:cNvSpPr txBox="1"/>
          <p:nvPr/>
        </p:nvSpPr>
        <p:spPr>
          <a:xfrm>
            <a:off x="2646763" y="901974"/>
            <a:ext cx="1139094" cy="20005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ko-KR" altLang="en-US" sz="700" dirty="0"/>
              <a:t>□ </a:t>
            </a:r>
            <a:r>
              <a:rPr lang="en-US" altLang="ko-KR" sz="700" dirty="0"/>
              <a:t>Show Column Statistic</a:t>
            </a:r>
            <a:endParaRPr lang="ko-KR" altLang="en-US" sz="7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0E8CEF8-0BAB-41F2-BCFA-E50AA29144F3}"/>
              </a:ext>
            </a:extLst>
          </p:cNvPr>
          <p:cNvGrpSpPr/>
          <p:nvPr/>
        </p:nvGrpSpPr>
        <p:grpSpPr>
          <a:xfrm>
            <a:off x="672118" y="931582"/>
            <a:ext cx="314832" cy="155163"/>
            <a:chOff x="397669" y="2230450"/>
            <a:chExt cx="429645" cy="21174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16B13FD-06FE-4A7F-B0C2-FF25860B8763}"/>
                </a:ext>
              </a:extLst>
            </p:cNvPr>
            <p:cNvGrpSpPr/>
            <p:nvPr/>
          </p:nvGrpSpPr>
          <p:grpSpPr>
            <a:xfrm>
              <a:off x="613221" y="2230450"/>
              <a:ext cx="214093" cy="211748"/>
              <a:chOff x="613221" y="2230450"/>
              <a:chExt cx="214093" cy="211748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AB3A70B-0AA6-4A1B-AF5B-74B2EA1E06D6}"/>
                  </a:ext>
                </a:extLst>
              </p:cNvPr>
              <p:cNvSpPr/>
              <p:nvPr/>
            </p:nvSpPr>
            <p:spPr>
              <a:xfrm>
                <a:off x="613221" y="2230450"/>
                <a:ext cx="214093" cy="211748"/>
              </a:xfrm>
              <a:prstGeom prst="rect">
                <a:avLst/>
              </a:prstGeom>
              <a:noFill/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23" name="그래픽 22">
                <a:extLst>
                  <a:ext uri="{FF2B5EF4-FFF2-40B4-BE49-F238E27FC236}">
                    <a16:creationId xmlns:a16="http://schemas.microsoft.com/office/drawing/2014/main" id="{9CE76956-3ABB-4EFB-91B3-04BA70809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7570" y="2273628"/>
                <a:ext cx="125394" cy="125393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70C321F-BF62-4F3F-80A7-6FC10C5A6D35}"/>
                </a:ext>
              </a:extLst>
            </p:cNvPr>
            <p:cNvGrpSpPr/>
            <p:nvPr/>
          </p:nvGrpSpPr>
          <p:grpSpPr>
            <a:xfrm>
              <a:off x="397669" y="2230450"/>
              <a:ext cx="214093" cy="211748"/>
              <a:chOff x="397669" y="2230450"/>
              <a:chExt cx="214093" cy="211748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0AA97C5-077A-430D-A25E-9DC4CE6FAA1E}"/>
                  </a:ext>
                </a:extLst>
              </p:cNvPr>
              <p:cNvSpPr/>
              <p:nvPr/>
            </p:nvSpPr>
            <p:spPr>
              <a:xfrm>
                <a:off x="397669" y="2230450"/>
                <a:ext cx="214093" cy="2117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21" name="그래픽 20">
                <a:extLst>
                  <a:ext uri="{FF2B5EF4-FFF2-40B4-BE49-F238E27FC236}">
                    <a16:creationId xmlns:a16="http://schemas.microsoft.com/office/drawing/2014/main" id="{3D675FF2-0FD2-47E4-A734-21E97C2C93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49874" y="2281484"/>
                <a:ext cx="109682" cy="109681"/>
              </a:xfrm>
              <a:prstGeom prst="rect">
                <a:avLst/>
              </a:prstGeom>
            </p:spPr>
          </p:pic>
        </p:grpSp>
      </p:grp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CA8D8B15-1F59-4D0C-ADDA-E7279D4E415A}"/>
              </a:ext>
            </a:extLst>
          </p:cNvPr>
          <p:cNvSpPr/>
          <p:nvPr/>
        </p:nvSpPr>
        <p:spPr>
          <a:xfrm rot="10800000">
            <a:off x="1838285" y="977217"/>
            <a:ext cx="46598" cy="45719"/>
          </a:xfrm>
          <a:prstGeom prst="triangl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25" name="그래픽 24" descr="다운로드 윤곽선">
            <a:extLst>
              <a:ext uri="{FF2B5EF4-FFF2-40B4-BE49-F238E27FC236}">
                <a16:creationId xmlns:a16="http://schemas.microsoft.com/office/drawing/2014/main" id="{7059CBEB-FF64-4EC7-B39E-568390F805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99416" y="915181"/>
            <a:ext cx="207009" cy="207009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7313E28-AEE8-40CA-96E4-0ECB9EDCC43C}"/>
              </a:ext>
            </a:extLst>
          </p:cNvPr>
          <p:cNvSpPr/>
          <p:nvPr/>
        </p:nvSpPr>
        <p:spPr>
          <a:xfrm>
            <a:off x="3890317" y="922858"/>
            <a:ext cx="186119" cy="186119"/>
          </a:xfrm>
          <a:prstGeom prst="roundRect">
            <a:avLst>
              <a:gd name="adj" fmla="val 5556"/>
            </a:avLst>
          </a:prstGeom>
          <a:solidFill>
            <a:schemeClr val="bg1">
              <a:lumMod val="95000"/>
            </a:schemeClr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C9DA6BA5-F24C-464A-8321-E0B381E55B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15732" y="935565"/>
            <a:ext cx="155163" cy="15516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5413AC8-6556-46E1-BA00-BAB312C31C97}"/>
              </a:ext>
            </a:extLst>
          </p:cNvPr>
          <p:cNvSpPr/>
          <p:nvPr/>
        </p:nvSpPr>
        <p:spPr>
          <a:xfrm>
            <a:off x="5026588" y="884722"/>
            <a:ext cx="4483437" cy="2544278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04E7C8-690F-48D7-B974-72B96DCB5CE0}"/>
              </a:ext>
            </a:extLst>
          </p:cNvPr>
          <p:cNvSpPr txBox="1"/>
          <p:nvPr/>
        </p:nvSpPr>
        <p:spPr>
          <a:xfrm>
            <a:off x="4380502" y="1425694"/>
            <a:ext cx="58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 시</a:t>
            </a:r>
          </a:p>
        </p:txBody>
      </p:sp>
      <p:pic>
        <p:nvPicPr>
          <p:cNvPr id="36" name="그래픽 35" descr="닫기 윤곽선">
            <a:extLst>
              <a:ext uri="{FF2B5EF4-FFF2-40B4-BE49-F238E27FC236}">
                <a16:creationId xmlns:a16="http://schemas.microsoft.com/office/drawing/2014/main" id="{F1ABB651-5FF0-4693-86D6-147EE307B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5139" y="955105"/>
            <a:ext cx="180578" cy="18057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268186D-8BEA-456C-9D30-6CCAFEF349A2}"/>
              </a:ext>
            </a:extLst>
          </p:cNvPr>
          <p:cNvSpPr txBox="1"/>
          <p:nvPr/>
        </p:nvSpPr>
        <p:spPr>
          <a:xfrm>
            <a:off x="5083151" y="955105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Add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2DBD190-4ED1-49AF-97BE-88C042994730}"/>
              </a:ext>
            </a:extLst>
          </p:cNvPr>
          <p:cNvGrpSpPr/>
          <p:nvPr/>
        </p:nvGrpSpPr>
        <p:grpSpPr>
          <a:xfrm>
            <a:off x="8244291" y="3070087"/>
            <a:ext cx="1157007" cy="246220"/>
            <a:chOff x="8467420" y="5241616"/>
            <a:chExt cx="1157007" cy="24622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6AC0CAB-F690-43C9-A1D0-6EE23B6D0E91}"/>
                </a:ext>
              </a:extLst>
            </p:cNvPr>
            <p:cNvSpPr/>
            <p:nvPr/>
          </p:nvSpPr>
          <p:spPr>
            <a:xfrm>
              <a:off x="8467420" y="5241616"/>
              <a:ext cx="532800" cy="244800"/>
            </a:xfrm>
            <a:prstGeom prst="rect">
              <a:avLst/>
            </a:prstGeom>
            <a:solidFill>
              <a:schemeClr val="accent5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Add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C3386C1-52B4-4A36-AE25-4ED2097E2EC0}"/>
                </a:ext>
              </a:extLst>
            </p:cNvPr>
            <p:cNvSpPr/>
            <p:nvPr/>
          </p:nvSpPr>
          <p:spPr>
            <a:xfrm>
              <a:off x="9090933" y="5241616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Cancel</a:t>
              </a:r>
              <a:endParaRPr lang="ko-KR" altLang="en-US" sz="900" dirty="0"/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708F49F-B09D-4C88-98B9-51C94FE5A0C2}"/>
              </a:ext>
            </a:extLst>
          </p:cNvPr>
          <p:cNvSpPr/>
          <p:nvPr/>
        </p:nvSpPr>
        <p:spPr>
          <a:xfrm>
            <a:off x="6095717" y="1991310"/>
            <a:ext cx="3305581" cy="610799"/>
          </a:xfrm>
          <a:prstGeom prst="roundRect">
            <a:avLst>
              <a:gd name="adj" fmla="val 4024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96B91A-443A-47D2-ADBB-6A61D5CEA0DE}"/>
              </a:ext>
            </a:extLst>
          </p:cNvPr>
          <p:cNvSpPr txBox="1"/>
          <p:nvPr/>
        </p:nvSpPr>
        <p:spPr>
          <a:xfrm>
            <a:off x="5083151" y="1430155"/>
            <a:ext cx="881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Name </a:t>
            </a:r>
            <a:r>
              <a:rPr lang="en-US" altLang="ko-KR" sz="9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3E1F593-D004-4773-B86E-73EA0D6F0CE2}"/>
              </a:ext>
            </a:extLst>
          </p:cNvPr>
          <p:cNvSpPr/>
          <p:nvPr/>
        </p:nvSpPr>
        <p:spPr>
          <a:xfrm>
            <a:off x="6097931" y="1409050"/>
            <a:ext cx="2724631" cy="273041"/>
          </a:xfrm>
          <a:prstGeom prst="roundRect">
            <a:avLst>
              <a:gd name="adj" fmla="val 7143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4720E9A-4229-42A8-AD6F-0E8CF27DBBFA}"/>
              </a:ext>
            </a:extLst>
          </p:cNvPr>
          <p:cNvSpPr txBox="1"/>
          <p:nvPr/>
        </p:nvSpPr>
        <p:spPr>
          <a:xfrm>
            <a:off x="5075871" y="2012416"/>
            <a:ext cx="785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CA24F3-8DAF-4393-964D-B078520717FD}"/>
              </a:ext>
            </a:extLst>
          </p:cNvPr>
          <p:cNvSpPr txBox="1"/>
          <p:nvPr/>
        </p:nvSpPr>
        <p:spPr>
          <a:xfrm>
            <a:off x="6744934" y="3084765"/>
            <a:ext cx="14029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Name already exists.</a:t>
            </a:r>
            <a:endParaRPr lang="ko-KR" altLang="en-US" sz="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8781B816-88C5-4F69-9902-2C6BAD7CC0A5}"/>
              </a:ext>
            </a:extLst>
          </p:cNvPr>
          <p:cNvSpPr/>
          <p:nvPr/>
        </p:nvSpPr>
        <p:spPr>
          <a:xfrm>
            <a:off x="4524695" y="1690679"/>
            <a:ext cx="321117" cy="273600"/>
          </a:xfrm>
          <a:prstGeom prst="rightArrow">
            <a:avLst>
              <a:gd name="adj1" fmla="val 50000"/>
              <a:gd name="adj2" fmla="val 42997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2000">
                <a:schemeClr val="accent1">
                  <a:lumMod val="45000"/>
                  <a:lumOff val="55000"/>
                </a:schemeClr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62C164D-9626-4521-B376-7583A09C9DB0}"/>
              </a:ext>
            </a:extLst>
          </p:cNvPr>
          <p:cNvSpPr txBox="1"/>
          <p:nvPr/>
        </p:nvSpPr>
        <p:spPr>
          <a:xfrm>
            <a:off x="6049645" y="1677595"/>
            <a:ext cx="1414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 Default Name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7" name="그래픽 96" descr="정보 단색으로 채워진">
            <a:extLst>
              <a:ext uri="{FF2B5EF4-FFF2-40B4-BE49-F238E27FC236}">
                <a16:creationId xmlns:a16="http://schemas.microsoft.com/office/drawing/2014/main" id="{B8B82BB8-84FC-4651-B446-47C9C11B1F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84825" y="1734034"/>
            <a:ext cx="157979" cy="157979"/>
          </a:xfrm>
          <a:prstGeom prst="rect">
            <a:avLst/>
          </a:prstGeom>
        </p:spPr>
      </p:pic>
      <p:sp>
        <p:nvSpPr>
          <p:cNvPr id="102" name="타원 101">
            <a:extLst>
              <a:ext uri="{FF2B5EF4-FFF2-40B4-BE49-F238E27FC236}">
                <a16:creationId xmlns:a16="http://schemas.microsoft.com/office/drawing/2014/main" id="{16687209-B102-436C-AAD5-52593F829B94}"/>
              </a:ext>
            </a:extLst>
          </p:cNvPr>
          <p:cNvSpPr/>
          <p:nvPr/>
        </p:nvSpPr>
        <p:spPr>
          <a:xfrm>
            <a:off x="337075" y="89020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ADF23E8-C31F-4B3C-B499-EE1B436EA21F}"/>
              </a:ext>
            </a:extLst>
          </p:cNvPr>
          <p:cNvSpPr txBox="1"/>
          <p:nvPr/>
        </p:nvSpPr>
        <p:spPr>
          <a:xfrm>
            <a:off x="7542804" y="1661345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5B8DC74-824E-4F79-92AF-A4D4192AF504}"/>
              </a:ext>
            </a:extLst>
          </p:cNvPr>
          <p:cNvSpPr txBox="1"/>
          <p:nvPr/>
        </p:nvSpPr>
        <p:spPr>
          <a:xfrm>
            <a:off x="5075871" y="2732444"/>
            <a:ext cx="8226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Component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FDBCCD1-26CB-49D6-8397-03A19612F955}"/>
              </a:ext>
            </a:extLst>
          </p:cNvPr>
          <p:cNvSpPr txBox="1"/>
          <p:nvPr/>
        </p:nvSpPr>
        <p:spPr>
          <a:xfrm>
            <a:off x="6049645" y="2732444"/>
            <a:ext cx="21804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[1] Batch Engine &gt; </a:t>
            </a:r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GroupByOperator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설명선: 아래쪽 화살표 117">
            <a:extLst>
              <a:ext uri="{FF2B5EF4-FFF2-40B4-BE49-F238E27FC236}">
                <a16:creationId xmlns:a16="http://schemas.microsoft.com/office/drawing/2014/main" id="{AC8F2D66-CF8D-464A-B271-6C80F9A913F3}"/>
              </a:ext>
            </a:extLst>
          </p:cNvPr>
          <p:cNvSpPr/>
          <p:nvPr/>
        </p:nvSpPr>
        <p:spPr>
          <a:xfrm>
            <a:off x="6084091" y="1314450"/>
            <a:ext cx="2692999" cy="419584"/>
          </a:xfrm>
          <a:prstGeom prst="downArrowCallout">
            <a:avLst>
              <a:gd name="adj1" fmla="val 49305"/>
              <a:gd name="adj2" fmla="val 15278"/>
              <a:gd name="adj3" fmla="val 25000"/>
              <a:gd name="adj4" fmla="val 75000"/>
            </a:avLst>
          </a:prstGeom>
          <a:solidFill>
            <a:schemeClr val="tx1">
              <a:alpha val="7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format : </a:t>
            </a:r>
            <a:r>
              <a:rPr lang="en-US" altLang="ko-KR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(Engine nickname) Component Name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13FB21-868C-407D-B005-10CCA1608A53}"/>
              </a:ext>
            </a:extLst>
          </p:cNvPr>
          <p:cNvSpPr/>
          <p:nvPr/>
        </p:nvSpPr>
        <p:spPr>
          <a:xfrm>
            <a:off x="614025" y="3951229"/>
            <a:ext cx="4483437" cy="2544278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pic>
        <p:nvPicPr>
          <p:cNvPr id="50" name="그래픽 49" descr="닫기 윤곽선">
            <a:extLst>
              <a:ext uri="{FF2B5EF4-FFF2-40B4-BE49-F238E27FC236}">
                <a16:creationId xmlns:a16="http://schemas.microsoft.com/office/drawing/2014/main" id="{04E9D3CE-3ED8-4541-8B68-937793D16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2576" y="4021612"/>
            <a:ext cx="180578" cy="18057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5687EEE-E025-4337-B3D5-9A9D202F2361}"/>
              </a:ext>
            </a:extLst>
          </p:cNvPr>
          <p:cNvSpPr txBox="1"/>
          <p:nvPr/>
        </p:nvSpPr>
        <p:spPr>
          <a:xfrm>
            <a:off x="670588" y="4021612"/>
            <a:ext cx="1717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Edit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Information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11D9E1B-0129-49E5-92A3-5BA04B119C6E}"/>
              </a:ext>
            </a:extLst>
          </p:cNvPr>
          <p:cNvGrpSpPr/>
          <p:nvPr/>
        </p:nvGrpSpPr>
        <p:grpSpPr>
          <a:xfrm>
            <a:off x="3831728" y="6147516"/>
            <a:ext cx="1157007" cy="246220"/>
            <a:chOff x="8467420" y="5241616"/>
            <a:chExt cx="1157007" cy="24622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204BF63-3704-40E9-84D6-FF0842C4B8F8}"/>
                </a:ext>
              </a:extLst>
            </p:cNvPr>
            <p:cNvSpPr/>
            <p:nvPr/>
          </p:nvSpPr>
          <p:spPr>
            <a:xfrm>
              <a:off x="8467420" y="5241616"/>
              <a:ext cx="532800" cy="244800"/>
            </a:xfrm>
            <a:prstGeom prst="rect">
              <a:avLst/>
            </a:prstGeom>
            <a:solidFill>
              <a:schemeClr val="accent5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Save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3CE108F-3B94-449B-99E7-0691B1C1C8F8}"/>
                </a:ext>
              </a:extLst>
            </p:cNvPr>
            <p:cNvSpPr/>
            <p:nvPr/>
          </p:nvSpPr>
          <p:spPr>
            <a:xfrm>
              <a:off x="9090933" y="5241616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Cancel</a:t>
              </a:r>
              <a:endParaRPr lang="ko-KR" altLang="en-US" sz="900" dirty="0"/>
            </a:p>
          </p:txBody>
        </p:sp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6901365-B818-4B2E-8BC6-04C6C3AEB997}"/>
              </a:ext>
            </a:extLst>
          </p:cNvPr>
          <p:cNvSpPr/>
          <p:nvPr/>
        </p:nvSpPr>
        <p:spPr>
          <a:xfrm>
            <a:off x="1680415" y="5057817"/>
            <a:ext cx="3305581" cy="610799"/>
          </a:xfrm>
          <a:prstGeom prst="roundRect">
            <a:avLst>
              <a:gd name="adj" fmla="val 4024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30</a:t>
            </a:r>
            <a:r>
              <a:rPr lang="ko-KR" altLang="en-US" sz="900" dirty="0"/>
              <a:t>분 단위 교통 속도 데이터 </a:t>
            </a:r>
            <a:r>
              <a:rPr lang="en-US" altLang="ko-KR" sz="900" dirty="0"/>
              <a:t>(</a:t>
            </a:r>
            <a:r>
              <a:rPr lang="ko-KR" altLang="en-US" sz="900" dirty="0"/>
              <a:t>실시간 반영 데이터는 아님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F27576-8AD3-485A-83B7-C48D3EAD50ED}"/>
              </a:ext>
            </a:extLst>
          </p:cNvPr>
          <p:cNvSpPr txBox="1"/>
          <p:nvPr/>
        </p:nvSpPr>
        <p:spPr>
          <a:xfrm>
            <a:off x="663308" y="4496662"/>
            <a:ext cx="881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Name </a:t>
            </a:r>
            <a:r>
              <a:rPr lang="en-US" altLang="ko-KR" sz="9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D605EB0E-2EF9-49A1-92F1-0E2D96ADE4D5}"/>
              </a:ext>
            </a:extLst>
          </p:cNvPr>
          <p:cNvSpPr/>
          <p:nvPr/>
        </p:nvSpPr>
        <p:spPr>
          <a:xfrm>
            <a:off x="1685368" y="4475557"/>
            <a:ext cx="2724631" cy="273041"/>
          </a:xfrm>
          <a:prstGeom prst="roundRect">
            <a:avLst>
              <a:gd name="adj" fmla="val 7143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1_30</a:t>
            </a:r>
            <a:r>
              <a:rPr lang="ko-KR" altLang="en-US" sz="900" dirty="0"/>
              <a:t>분 단위 교통 속도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CD57C0-C006-4C41-B7E9-470F7696A294}"/>
              </a:ext>
            </a:extLst>
          </p:cNvPr>
          <p:cNvSpPr txBox="1"/>
          <p:nvPr/>
        </p:nvSpPr>
        <p:spPr>
          <a:xfrm>
            <a:off x="663308" y="5078923"/>
            <a:ext cx="785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A726482-1BBA-4B03-90D8-04F7C60F2575}"/>
              </a:ext>
            </a:extLst>
          </p:cNvPr>
          <p:cNvSpPr txBox="1"/>
          <p:nvPr/>
        </p:nvSpPr>
        <p:spPr>
          <a:xfrm>
            <a:off x="1637082" y="4744102"/>
            <a:ext cx="1414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 Default Name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0" name="그래픽 59" descr="정보 단색으로 채워진">
            <a:extLst>
              <a:ext uri="{FF2B5EF4-FFF2-40B4-BE49-F238E27FC236}">
                <a16:creationId xmlns:a16="http://schemas.microsoft.com/office/drawing/2014/main" id="{2FCE0BA1-9B0F-4EE1-8EB8-30A2233653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72262" y="4800541"/>
            <a:ext cx="157979" cy="157979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5868CC0E-9647-46A9-AEDF-D140C15CE0FD}"/>
              </a:ext>
            </a:extLst>
          </p:cNvPr>
          <p:cNvGrpSpPr/>
          <p:nvPr/>
        </p:nvGrpSpPr>
        <p:grpSpPr>
          <a:xfrm>
            <a:off x="1680415" y="5770058"/>
            <a:ext cx="1785025" cy="230832"/>
            <a:chOff x="1410680" y="2942974"/>
            <a:chExt cx="1785025" cy="2308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3888157-6E98-4E3B-A263-F46BA16481F3}"/>
                </a:ext>
              </a:extLst>
            </p:cNvPr>
            <p:cNvSpPr txBox="1"/>
            <p:nvPr/>
          </p:nvSpPr>
          <p:spPr>
            <a:xfrm>
              <a:off x="1410680" y="2942974"/>
              <a:ext cx="17059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[1] Batch Engine &gt; </a:t>
              </a:r>
              <a:r>
                <a:rPr lang="en-US" altLang="ko-KR" sz="9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FileWriter</a:t>
              </a:r>
              <a:endParaRPr lang="ko-KR" altLang="en-US" sz="9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B222B151-54FD-42D4-BA05-958C3C143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065714" y="2995839"/>
              <a:ext cx="129991" cy="129991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7AE62A3-87AA-4836-A673-4B305C23E0A6}"/>
              </a:ext>
            </a:extLst>
          </p:cNvPr>
          <p:cNvSpPr txBox="1"/>
          <p:nvPr/>
        </p:nvSpPr>
        <p:spPr>
          <a:xfrm>
            <a:off x="663308" y="5770058"/>
            <a:ext cx="8226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Component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AB93DD1-6D94-4049-9090-D32E376F4084}"/>
              </a:ext>
            </a:extLst>
          </p:cNvPr>
          <p:cNvSpPr/>
          <p:nvPr/>
        </p:nvSpPr>
        <p:spPr>
          <a:xfrm>
            <a:off x="3465440" y="564035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B2A1BA1-56D5-47DB-A6BB-980CAA26A77D}"/>
              </a:ext>
            </a:extLst>
          </p:cNvPr>
          <p:cNvSpPr txBox="1"/>
          <p:nvPr/>
        </p:nvSpPr>
        <p:spPr>
          <a:xfrm>
            <a:off x="2435123" y="6162904"/>
            <a:ext cx="14029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Name already exists.</a:t>
            </a:r>
            <a:endParaRPr lang="ko-KR" altLang="en-US" sz="8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5121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7CD8BD1-3F82-4A2C-BE7C-8D6E72726723}"/>
              </a:ext>
            </a:extLst>
          </p:cNvPr>
          <p:cNvSpPr/>
          <p:nvPr/>
        </p:nvSpPr>
        <p:spPr>
          <a:xfrm>
            <a:off x="1920545" y="942975"/>
            <a:ext cx="7641742" cy="56974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51" name="사각형: 둥근 모서리 250">
            <a:extLst>
              <a:ext uri="{FF2B5EF4-FFF2-40B4-BE49-F238E27FC236}">
                <a16:creationId xmlns:a16="http://schemas.microsoft.com/office/drawing/2014/main" id="{8283A539-645C-4D9C-AC9D-3F301942DE72}"/>
              </a:ext>
            </a:extLst>
          </p:cNvPr>
          <p:cNvSpPr/>
          <p:nvPr/>
        </p:nvSpPr>
        <p:spPr>
          <a:xfrm>
            <a:off x="1889916" y="3631952"/>
            <a:ext cx="146408" cy="319444"/>
          </a:xfrm>
          <a:prstGeom prst="roundRect">
            <a:avLst/>
          </a:prstGeom>
          <a:solidFill>
            <a:schemeClr val="bg1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600" dirty="0"/>
              <a:t>&lt;</a:t>
            </a:r>
            <a:endParaRPr lang="ko-KR" altLang="en-US" sz="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C51183-0805-4042-91D9-14366053D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699" y="463930"/>
            <a:ext cx="6968607" cy="269832"/>
          </a:xfrm>
        </p:spPr>
        <p:txBody>
          <a:bodyPr/>
          <a:lstStyle/>
          <a:p>
            <a:r>
              <a:rPr lang="en-US" altLang="ko-KR" dirty="0"/>
              <a:t>Report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E249B3-68EB-4F60-9BD7-5D19938C22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Report </a:t>
            </a:r>
            <a:r>
              <a:rPr lang="ko-KR" altLang="en-US" dirty="0"/>
              <a:t>정보</a:t>
            </a:r>
            <a:endParaRPr lang="en-US" altLang="ko-KR" dirty="0"/>
          </a:p>
          <a:p>
            <a:pPr marL="88900" indent="0">
              <a:buNone/>
            </a:pPr>
            <a:r>
              <a:rPr lang="en-US" altLang="ko-KR" dirty="0"/>
              <a:t>1-1. </a:t>
            </a:r>
            <a:r>
              <a:rPr lang="ko-KR" altLang="en-US" dirty="0"/>
              <a:t>프로젝트 목록으로 이동</a:t>
            </a:r>
            <a:endParaRPr lang="en-US" altLang="ko-KR" dirty="0"/>
          </a:p>
          <a:p>
            <a:pPr marL="88900" indent="0">
              <a:buNone/>
            </a:pPr>
            <a:r>
              <a:rPr lang="en-US" altLang="ko-KR" dirty="0"/>
              <a:t>1-2. </a:t>
            </a:r>
            <a:r>
              <a:rPr lang="ko-KR" altLang="en-US" dirty="0"/>
              <a:t>프로젝트 이름</a:t>
            </a:r>
            <a:endParaRPr lang="en-US" altLang="ko-KR" dirty="0"/>
          </a:p>
          <a:p>
            <a:pPr marL="177800" indent="-88900">
              <a:buNone/>
            </a:pPr>
            <a:r>
              <a:rPr lang="en-US" altLang="ko-KR" dirty="0"/>
              <a:t>1-3. Report </a:t>
            </a:r>
            <a:r>
              <a:rPr lang="ko-KR" altLang="en-US" dirty="0"/>
              <a:t>이름</a:t>
            </a:r>
            <a:r>
              <a:rPr lang="en-US" altLang="ko-KR" dirty="0"/>
              <a:t>. </a:t>
            </a:r>
            <a:r>
              <a:rPr lang="en-US" altLang="ko-KR" dirty="0" err="1"/>
              <a:t>Selectbox</a:t>
            </a:r>
            <a:r>
              <a:rPr lang="ko-KR" altLang="en-US" dirty="0"/>
              <a:t>로 다른 레포트로 변경 가능</a:t>
            </a:r>
            <a:r>
              <a:rPr lang="en-US" altLang="ko-KR" dirty="0"/>
              <a:t>.</a:t>
            </a:r>
          </a:p>
          <a:p>
            <a:pPr marL="88900" indent="0">
              <a:buNone/>
            </a:pPr>
            <a:r>
              <a:rPr lang="en-US" altLang="ko-KR" dirty="0"/>
              <a:t>Create Report </a:t>
            </a:r>
            <a:r>
              <a:rPr lang="ko-KR" altLang="en-US" dirty="0"/>
              <a:t>선택 시 </a:t>
            </a:r>
            <a:r>
              <a:rPr lang="en-US" altLang="ko-KR" dirty="0"/>
              <a:t>Create File </a:t>
            </a:r>
            <a:r>
              <a:rPr lang="ko-KR" altLang="en-US" dirty="0"/>
              <a:t>팝업 표시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페이지 </a:t>
            </a:r>
            <a:r>
              <a:rPr lang="en-US" altLang="ko-KR" dirty="0"/>
              <a:t>or </a:t>
            </a:r>
            <a:r>
              <a:rPr lang="ko-KR" altLang="en-US" dirty="0"/>
              <a:t>컨텐츠 영역 추가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페이지 썸네일 리스트</a:t>
            </a:r>
            <a:endParaRPr lang="en-US" altLang="ko-KR" dirty="0"/>
          </a:p>
          <a:p>
            <a:pPr marL="88900" indent="0">
              <a:buNone/>
            </a:pPr>
            <a:r>
              <a:rPr lang="en-US" altLang="ko-KR" dirty="0"/>
              <a:t>3-1. </a:t>
            </a:r>
            <a:r>
              <a:rPr lang="ko-KR" altLang="en-US" dirty="0" err="1"/>
              <a:t>레포트</a:t>
            </a:r>
            <a:r>
              <a:rPr lang="ko-KR" altLang="en-US" dirty="0"/>
              <a:t> 페이지 설정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페이지 정보</a:t>
            </a:r>
            <a:r>
              <a:rPr lang="en-US" altLang="ko-KR" dirty="0"/>
              <a:t>. (</a:t>
            </a:r>
            <a:r>
              <a:rPr lang="ko-KR" altLang="en-US" dirty="0"/>
              <a:t>현재 페이지</a:t>
            </a:r>
            <a:r>
              <a:rPr lang="en-US" altLang="ko-KR" dirty="0"/>
              <a:t>, </a:t>
            </a:r>
            <a:r>
              <a:rPr lang="ko-KR" altLang="en-US" dirty="0"/>
              <a:t>이전 페이지로 이동</a:t>
            </a:r>
            <a:r>
              <a:rPr lang="en-US" altLang="ko-KR" dirty="0"/>
              <a:t>, </a:t>
            </a:r>
            <a:r>
              <a:rPr lang="ko-KR" altLang="en-US" dirty="0"/>
              <a:t>다음 페이지로 이동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5.</a:t>
            </a:r>
            <a:r>
              <a:rPr lang="ko-KR" altLang="en-US" dirty="0"/>
              <a:t>실행 취소</a:t>
            </a:r>
            <a:r>
              <a:rPr lang="en-US" altLang="ko-KR" dirty="0"/>
              <a:t>, </a:t>
            </a:r>
            <a:r>
              <a:rPr lang="ko-KR" altLang="en-US" dirty="0"/>
              <a:t>다시 실행</a:t>
            </a:r>
            <a:r>
              <a:rPr lang="en-US" altLang="ko-KR" dirty="0"/>
              <a:t>, </a:t>
            </a:r>
            <a:r>
              <a:rPr lang="ko-KR" altLang="en-US" dirty="0"/>
              <a:t>미리보기</a:t>
            </a:r>
            <a:r>
              <a:rPr lang="en-US" altLang="ko-KR" dirty="0"/>
              <a:t>, </a:t>
            </a:r>
            <a:r>
              <a:rPr lang="ko-KR" altLang="en-US" dirty="0"/>
              <a:t>저장</a:t>
            </a:r>
            <a:r>
              <a:rPr lang="en-US" altLang="ko-KR" dirty="0"/>
              <a:t>, PDF </a:t>
            </a:r>
            <a:r>
              <a:rPr lang="ko-KR" altLang="en-US" dirty="0"/>
              <a:t>다운로드</a:t>
            </a:r>
            <a:r>
              <a:rPr lang="en-US" altLang="ko-KR" dirty="0"/>
              <a:t>, </a:t>
            </a:r>
            <a:r>
              <a:rPr lang="ko-KR" altLang="en-US" dirty="0"/>
              <a:t>공유 버튼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선택된</a:t>
            </a:r>
            <a:r>
              <a:rPr lang="en-US" altLang="ko-KR" dirty="0"/>
              <a:t>(</a:t>
            </a:r>
            <a:r>
              <a:rPr lang="ko-KR" altLang="en-US" dirty="0"/>
              <a:t>작업중인</a:t>
            </a:r>
            <a:r>
              <a:rPr lang="en-US" altLang="ko-KR" dirty="0"/>
              <a:t>) </a:t>
            </a:r>
            <a:r>
              <a:rPr lang="ko-KR" altLang="en-US" dirty="0"/>
              <a:t>페이지 상단 </a:t>
            </a:r>
            <a:r>
              <a:rPr lang="en-US" altLang="ko-KR" dirty="0"/>
              <a:t>tooltip </a:t>
            </a:r>
            <a:r>
              <a:rPr lang="ko-KR" altLang="en-US" dirty="0"/>
              <a:t>표시 </a:t>
            </a:r>
            <a:r>
              <a:rPr lang="en-US" altLang="ko-KR" dirty="0"/>
              <a:t>(</a:t>
            </a:r>
            <a:r>
              <a:rPr lang="ko-KR" altLang="en-US" dirty="0"/>
              <a:t>페이지 설정</a:t>
            </a:r>
            <a:r>
              <a:rPr lang="en-US" altLang="ko-KR" dirty="0"/>
              <a:t>, </a:t>
            </a:r>
            <a:r>
              <a:rPr lang="ko-KR" altLang="en-US" dirty="0"/>
              <a:t>복제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  6-1. </a:t>
            </a:r>
            <a:r>
              <a:rPr lang="ko-KR" altLang="en-US" dirty="0"/>
              <a:t>페이지 설정버튼 </a:t>
            </a:r>
            <a:r>
              <a:rPr lang="ko-KR" altLang="en-US" dirty="0" err="1"/>
              <a:t>클릭시</a:t>
            </a:r>
            <a:r>
              <a:rPr lang="ko-KR" altLang="en-US" dirty="0"/>
              <a:t> 표시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맨 마지막 페이지 추가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745B77-DEF4-4664-8485-8935E15E7E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02_12_Report</a:t>
            </a:r>
            <a:r>
              <a:rPr lang="ko-KR" altLang="en-US" dirty="0"/>
              <a:t> 작업화면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10B2A9-AF6B-4A8E-AF70-90AE9CE224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Report </a:t>
            </a:r>
            <a:r>
              <a:rPr lang="ko-KR" altLang="en-US" dirty="0"/>
              <a:t>작업화면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23B1FF2-734E-41A3-B118-6010B385C0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Report </a:t>
            </a:r>
            <a:r>
              <a:rPr lang="ko-KR" altLang="en-US" dirty="0"/>
              <a:t>작업화면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4410B40-760B-4F77-865B-CA5BB0EDF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456C58-CCD3-43E2-9D01-F265613EE267}"/>
              </a:ext>
            </a:extLst>
          </p:cNvPr>
          <p:cNvSpPr/>
          <p:nvPr/>
        </p:nvSpPr>
        <p:spPr>
          <a:xfrm>
            <a:off x="299699" y="942933"/>
            <a:ext cx="1628269" cy="5697482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FFA64C0-0F47-414E-B122-BAE61A65E31D}"/>
              </a:ext>
            </a:extLst>
          </p:cNvPr>
          <p:cNvGrpSpPr/>
          <p:nvPr/>
        </p:nvGrpSpPr>
        <p:grpSpPr>
          <a:xfrm>
            <a:off x="311287" y="2858477"/>
            <a:ext cx="1503582" cy="782902"/>
            <a:chOff x="8067502" y="1509663"/>
            <a:chExt cx="1503582" cy="782902"/>
          </a:xfrm>
        </p:grpSpPr>
        <p:sp>
          <p:nvSpPr>
            <p:cNvPr id="264" name="사각형: 둥근 모서리 263">
              <a:extLst>
                <a:ext uri="{FF2B5EF4-FFF2-40B4-BE49-F238E27FC236}">
                  <a16:creationId xmlns:a16="http://schemas.microsoft.com/office/drawing/2014/main" id="{69858FF7-B725-45CF-9270-D873CA90353D}"/>
                </a:ext>
              </a:extLst>
            </p:cNvPr>
            <p:cNvSpPr/>
            <p:nvPr/>
          </p:nvSpPr>
          <p:spPr>
            <a:xfrm>
              <a:off x="8329112" y="1509664"/>
              <a:ext cx="1241972" cy="782901"/>
            </a:xfrm>
            <a:prstGeom prst="roundRect">
              <a:avLst>
                <a:gd name="adj" fmla="val 540"/>
              </a:avLst>
            </a:prstGeom>
            <a:solidFill>
              <a:schemeClr val="bg1"/>
            </a:solidFill>
            <a:ln w="19050" cap="flat">
              <a:solidFill>
                <a:srgbClr val="0070C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5C0E9B3E-40DD-4F7C-9B2C-5ADA20F5B105}"/>
                </a:ext>
              </a:extLst>
            </p:cNvPr>
            <p:cNvSpPr txBox="1"/>
            <p:nvPr/>
          </p:nvSpPr>
          <p:spPr>
            <a:xfrm>
              <a:off x="8067502" y="1509663"/>
              <a:ext cx="2616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B9082EA0-D4A9-441B-B2BC-392ABCD3B8F3}"/>
              </a:ext>
            </a:extLst>
          </p:cNvPr>
          <p:cNvGrpSpPr/>
          <p:nvPr/>
        </p:nvGrpSpPr>
        <p:grpSpPr>
          <a:xfrm>
            <a:off x="10171010" y="2586333"/>
            <a:ext cx="1378403" cy="670833"/>
            <a:chOff x="10201446" y="2679561"/>
            <a:chExt cx="1839898" cy="895431"/>
          </a:xfrm>
        </p:grpSpPr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B78F5A50-C27B-4378-88E7-4CAC58B67722}"/>
                </a:ext>
              </a:extLst>
            </p:cNvPr>
            <p:cNvSpPr/>
            <p:nvPr/>
          </p:nvSpPr>
          <p:spPr>
            <a:xfrm>
              <a:off x="10261207" y="2935865"/>
              <a:ext cx="1518862" cy="63912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레포트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레포트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b="1" dirty="0">
                  <a:solidFill>
                    <a:schemeClr val="tx1"/>
                  </a:solidFill>
                </a:rPr>
                <a:t>+ Create Report</a:t>
              </a: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0D28E68-FEB7-4D2C-A8DA-7F06D02384DD}"/>
                </a:ext>
              </a:extLst>
            </p:cNvPr>
            <p:cNvSpPr/>
            <p:nvPr/>
          </p:nvSpPr>
          <p:spPr>
            <a:xfrm>
              <a:off x="10201446" y="2679561"/>
              <a:ext cx="1839898" cy="2319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교통 속도 예측 보고서</a:t>
              </a:r>
            </a:p>
          </p:txBody>
        </p:sp>
        <p:pic>
          <p:nvPicPr>
            <p:cNvPr id="287" name="그래픽 286" descr="아래쪽 캐럿 단색으로 채워진">
              <a:extLst>
                <a:ext uri="{FF2B5EF4-FFF2-40B4-BE49-F238E27FC236}">
                  <a16:creationId xmlns:a16="http://schemas.microsoft.com/office/drawing/2014/main" id="{FCF5B7B4-9B4C-490C-B6C3-C76AEE592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78824" y="2697715"/>
              <a:ext cx="195649" cy="195649"/>
            </a:xfrm>
            <a:prstGeom prst="rect">
              <a:avLst/>
            </a:prstGeom>
          </p:spPr>
        </p:pic>
        <p:cxnSp>
          <p:nvCxnSpPr>
            <p:cNvPr id="290" name="직선 연결선 289">
              <a:extLst>
                <a:ext uri="{FF2B5EF4-FFF2-40B4-BE49-F238E27FC236}">
                  <a16:creationId xmlns:a16="http://schemas.microsoft.com/office/drawing/2014/main" id="{A247C77C-1FB0-4482-A01E-6A64E9CDB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261207" y="2913083"/>
              <a:ext cx="151326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DD4F68-9C5C-413B-87DD-C895D81D8550}"/>
              </a:ext>
            </a:extLst>
          </p:cNvPr>
          <p:cNvGrpSpPr/>
          <p:nvPr/>
        </p:nvGrpSpPr>
        <p:grpSpPr>
          <a:xfrm>
            <a:off x="2335545" y="1055171"/>
            <a:ext cx="793088" cy="230832"/>
            <a:chOff x="8692660" y="1171842"/>
            <a:chExt cx="793088" cy="230832"/>
          </a:xfrm>
        </p:grpSpPr>
        <p:pic>
          <p:nvPicPr>
            <p:cNvPr id="295" name="그래픽 294" descr="위쪽 캐럿 단색으로 채워진">
              <a:extLst>
                <a:ext uri="{FF2B5EF4-FFF2-40B4-BE49-F238E27FC236}">
                  <a16:creationId xmlns:a16="http://schemas.microsoft.com/office/drawing/2014/main" id="{7F388DA3-126D-4F86-BF75-71A4CA5E6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77618" y="1222353"/>
              <a:ext cx="150419" cy="150419"/>
            </a:xfrm>
            <a:prstGeom prst="rect">
              <a:avLst/>
            </a:prstGeom>
          </p:spPr>
        </p:pic>
        <p:pic>
          <p:nvPicPr>
            <p:cNvPr id="296" name="그래픽 295" descr="아래쪽 캐럿 단색으로 채워진">
              <a:extLst>
                <a:ext uri="{FF2B5EF4-FFF2-40B4-BE49-F238E27FC236}">
                  <a16:creationId xmlns:a16="http://schemas.microsoft.com/office/drawing/2014/main" id="{60AD7419-6079-4829-99DF-2C0B43FFF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35329" y="1222353"/>
              <a:ext cx="150419" cy="150419"/>
            </a:xfrm>
            <a:prstGeom prst="rect">
              <a:avLst/>
            </a:prstGeom>
          </p:spPr>
        </p:pic>
        <p:sp>
          <p:nvSpPr>
            <p:cNvPr id="338" name="사각형: 둥근 모서리 337">
              <a:extLst>
                <a:ext uri="{FF2B5EF4-FFF2-40B4-BE49-F238E27FC236}">
                  <a16:creationId xmlns:a16="http://schemas.microsoft.com/office/drawing/2014/main" id="{71215B11-D174-49DC-A512-9316EB5D2EBA}"/>
                </a:ext>
              </a:extLst>
            </p:cNvPr>
            <p:cNvSpPr/>
            <p:nvPr/>
          </p:nvSpPr>
          <p:spPr>
            <a:xfrm>
              <a:off x="8692660" y="1201666"/>
              <a:ext cx="182847" cy="171184"/>
            </a:xfrm>
            <a:prstGeom prst="roundRect">
              <a:avLst>
                <a:gd name="adj" fmla="val 6250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kumimoji="0" lang="en-US" altLang="ko-KR" sz="600" b="0" i="0" u="none" strike="noStrike" kern="1200" cap="none" spc="-9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FB2F58-C2A8-42B9-8DD8-ED21FF4A6479}"/>
                </a:ext>
              </a:extLst>
            </p:cNvPr>
            <p:cNvSpPr txBox="1"/>
            <p:nvPr/>
          </p:nvSpPr>
          <p:spPr>
            <a:xfrm>
              <a:off x="8827026" y="1171842"/>
              <a:ext cx="4032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10</a:t>
              </a:r>
              <a:endPara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467B1EA-A1D2-440A-82FE-F25BCE2CA1E6}"/>
              </a:ext>
            </a:extLst>
          </p:cNvPr>
          <p:cNvGrpSpPr/>
          <p:nvPr/>
        </p:nvGrpSpPr>
        <p:grpSpPr>
          <a:xfrm>
            <a:off x="3226759" y="1031168"/>
            <a:ext cx="1574316" cy="278113"/>
            <a:chOff x="2870143" y="1031168"/>
            <a:chExt cx="1574316" cy="278113"/>
          </a:xfrm>
        </p:grpSpPr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7E0EA50D-7857-48C5-AFA9-A89F11662DFB}"/>
                </a:ext>
              </a:extLst>
            </p:cNvPr>
            <p:cNvSpPr/>
            <p:nvPr/>
          </p:nvSpPr>
          <p:spPr>
            <a:xfrm>
              <a:off x="3915569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8674934D-ECEA-4288-ABD4-F571E41DF0D2}"/>
                </a:ext>
              </a:extLst>
            </p:cNvPr>
            <p:cNvSpPr/>
            <p:nvPr/>
          </p:nvSpPr>
          <p:spPr>
            <a:xfrm>
              <a:off x="2870143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F54BB485-E4CA-40BC-BFAE-6C042FDB7373}"/>
                </a:ext>
              </a:extLst>
            </p:cNvPr>
            <p:cNvSpPr/>
            <p:nvPr/>
          </p:nvSpPr>
          <p:spPr>
            <a:xfrm>
              <a:off x="3134127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E48589A5-EA72-4186-9AB8-ED38FEE30C36}"/>
                </a:ext>
              </a:extLst>
            </p:cNvPr>
            <p:cNvSpPr/>
            <p:nvPr/>
          </p:nvSpPr>
          <p:spPr>
            <a:xfrm>
              <a:off x="3379848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58" name="그래픽 357" descr="뒤로 윤곽선">
              <a:extLst>
                <a:ext uri="{FF2B5EF4-FFF2-40B4-BE49-F238E27FC236}">
                  <a16:creationId xmlns:a16="http://schemas.microsoft.com/office/drawing/2014/main" id="{3B60D2BD-6C59-411C-9729-CB6C8BE9F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19784" y="1077241"/>
              <a:ext cx="179494" cy="179494"/>
            </a:xfrm>
            <a:prstGeom prst="rect">
              <a:avLst/>
            </a:prstGeom>
          </p:spPr>
        </p:pic>
        <p:pic>
          <p:nvPicPr>
            <p:cNvPr id="359" name="그래픽 358" descr="뒤로 윤곽선">
              <a:extLst>
                <a:ext uri="{FF2B5EF4-FFF2-40B4-BE49-F238E27FC236}">
                  <a16:creationId xmlns:a16="http://schemas.microsoft.com/office/drawing/2014/main" id="{47A3952B-6959-4751-83E3-62DAAEE17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81656" y="1077241"/>
              <a:ext cx="179494" cy="179494"/>
            </a:xfrm>
            <a:prstGeom prst="rect">
              <a:avLst/>
            </a:prstGeom>
          </p:spPr>
        </p:pic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40A57C07-41DF-4AFE-8B1A-3AC1E90F659D}"/>
                </a:ext>
              </a:extLst>
            </p:cNvPr>
            <p:cNvSpPr/>
            <p:nvPr/>
          </p:nvSpPr>
          <p:spPr>
            <a:xfrm>
              <a:off x="3646912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61" name="그래픽 360">
              <a:extLst>
                <a:ext uri="{FF2B5EF4-FFF2-40B4-BE49-F238E27FC236}">
                  <a16:creationId xmlns:a16="http://schemas.microsoft.com/office/drawing/2014/main" id="{36EABA49-E79E-4B39-B748-4119F570C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35918" y="1087490"/>
              <a:ext cx="162000" cy="162000"/>
            </a:xfrm>
            <a:prstGeom prst="rect">
              <a:avLst/>
            </a:prstGeom>
          </p:spPr>
        </p:pic>
        <p:pic>
          <p:nvPicPr>
            <p:cNvPr id="362" name="그래픽 361" descr="디스크 단색으로 채워진">
              <a:extLst>
                <a:ext uri="{FF2B5EF4-FFF2-40B4-BE49-F238E27FC236}">
                  <a16:creationId xmlns:a16="http://schemas.microsoft.com/office/drawing/2014/main" id="{CB455877-89A9-45A3-87E1-3CD22B9B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699030" y="1082309"/>
              <a:ext cx="165143" cy="165143"/>
            </a:xfrm>
            <a:prstGeom prst="rect">
              <a:avLst/>
            </a:prstGeom>
          </p:spPr>
        </p:pic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AF1A7F15-5011-4813-9643-4F9FC12176E0}"/>
                </a:ext>
              </a:extLst>
            </p:cNvPr>
            <p:cNvSpPr/>
            <p:nvPr/>
          </p:nvSpPr>
          <p:spPr>
            <a:xfrm>
              <a:off x="4176237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64" name="그래픽 363" descr="공유 윤곽선">
              <a:extLst>
                <a:ext uri="{FF2B5EF4-FFF2-40B4-BE49-F238E27FC236}">
                  <a16:creationId xmlns:a16="http://schemas.microsoft.com/office/drawing/2014/main" id="{D5E2A4A6-AE62-4E94-A740-927C4A127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204026" y="1065528"/>
              <a:ext cx="204072" cy="204072"/>
            </a:xfrm>
            <a:prstGeom prst="rect">
              <a:avLst/>
            </a:prstGeom>
          </p:spPr>
        </p:pic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091556CC-FAE9-497A-85D2-8326F8DC01C9}"/>
                </a:ext>
              </a:extLst>
            </p:cNvPr>
            <p:cNvGrpSpPr/>
            <p:nvPr/>
          </p:nvGrpSpPr>
          <p:grpSpPr>
            <a:xfrm>
              <a:off x="3899639" y="1039451"/>
              <a:ext cx="300082" cy="264902"/>
              <a:chOff x="7416841" y="1039451"/>
              <a:chExt cx="300082" cy="264902"/>
            </a:xfrm>
          </p:grpSpPr>
          <p:pic>
            <p:nvPicPr>
              <p:cNvPr id="367" name="그래픽 366" descr="다운로드 윤곽선">
                <a:extLst>
                  <a:ext uri="{FF2B5EF4-FFF2-40B4-BE49-F238E27FC236}">
                    <a16:creationId xmlns:a16="http://schemas.microsoft.com/office/drawing/2014/main" id="{A36998D6-0364-40E1-8C50-F0571157B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7479620" y="1039451"/>
                <a:ext cx="174524" cy="174524"/>
              </a:xfrm>
              <a:prstGeom prst="rect">
                <a:avLst/>
              </a:prstGeom>
            </p:spPr>
          </p:pic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5D9E9EA8-9602-4CA7-9D91-82086D1C3EC3}"/>
                  </a:ext>
                </a:extLst>
              </p:cNvPr>
              <p:cNvSpPr txBox="1"/>
              <p:nvPr/>
            </p:nvSpPr>
            <p:spPr>
              <a:xfrm>
                <a:off x="7416841" y="1135076"/>
                <a:ext cx="30008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5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PDF</a:t>
                </a:r>
                <a:endParaRPr lang="ko-KR" altLang="en-US" sz="5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87D380C-4EE8-40A1-A057-FD030F25C211}"/>
              </a:ext>
            </a:extLst>
          </p:cNvPr>
          <p:cNvSpPr txBox="1"/>
          <p:nvPr/>
        </p:nvSpPr>
        <p:spPr>
          <a:xfrm>
            <a:off x="288101" y="2516168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Pages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C560D023-6163-4009-B7F7-EF9B2F212E00}"/>
              </a:ext>
            </a:extLst>
          </p:cNvPr>
          <p:cNvGrpSpPr/>
          <p:nvPr/>
        </p:nvGrpSpPr>
        <p:grpSpPr>
          <a:xfrm>
            <a:off x="1418797" y="1639125"/>
            <a:ext cx="426509" cy="566377"/>
            <a:chOff x="1418797" y="1639125"/>
            <a:chExt cx="426509" cy="566377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17E478E8-E916-40B2-90EE-32E62426B9B9}"/>
                </a:ext>
              </a:extLst>
            </p:cNvPr>
            <p:cNvSpPr/>
            <p:nvPr/>
          </p:nvSpPr>
          <p:spPr>
            <a:xfrm>
              <a:off x="1418797" y="1639125"/>
              <a:ext cx="426509" cy="566377"/>
            </a:xfrm>
            <a:prstGeom prst="roundRect">
              <a:avLst>
                <a:gd name="adj" fmla="val 7455"/>
              </a:avLst>
            </a:prstGeom>
            <a:solidFill>
              <a:srgbClr val="007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rPr>
                <a:t>TEXT</a:t>
              </a:r>
            </a:p>
          </p:txBody>
        </p:sp>
        <p:pic>
          <p:nvPicPr>
            <p:cNvPr id="168" name="그래픽 167">
              <a:extLst>
                <a:ext uri="{FF2B5EF4-FFF2-40B4-BE49-F238E27FC236}">
                  <a16:creationId xmlns:a16="http://schemas.microsoft.com/office/drawing/2014/main" id="{5251BB1E-5A95-4F9F-8F5B-9F2C479E4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549856" y="1761392"/>
              <a:ext cx="164391" cy="164391"/>
            </a:xfrm>
            <a:prstGeom prst="rect">
              <a:avLst/>
            </a:prstGeom>
          </p:spPr>
        </p:pic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A0EBC0BC-51B5-4010-952D-D123995E411C}"/>
              </a:ext>
            </a:extLst>
          </p:cNvPr>
          <p:cNvGrpSpPr/>
          <p:nvPr/>
        </p:nvGrpSpPr>
        <p:grpSpPr>
          <a:xfrm>
            <a:off x="910967" y="1639125"/>
            <a:ext cx="426509" cy="566377"/>
            <a:chOff x="910967" y="1639125"/>
            <a:chExt cx="426509" cy="566377"/>
          </a:xfrm>
        </p:grpSpPr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9260E77C-0AB0-4260-AAD4-2EC896194B80}"/>
                </a:ext>
              </a:extLst>
            </p:cNvPr>
            <p:cNvSpPr/>
            <p:nvPr/>
          </p:nvSpPr>
          <p:spPr>
            <a:xfrm>
              <a:off x="910967" y="1639125"/>
              <a:ext cx="426509" cy="566377"/>
            </a:xfrm>
            <a:prstGeom prst="roundRect">
              <a:avLst>
                <a:gd name="adj" fmla="val 7455"/>
              </a:avLst>
            </a:prstGeom>
            <a:solidFill>
              <a:srgbClr val="007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rPr>
                <a:t>DATA</a:t>
              </a:r>
            </a:p>
          </p:txBody>
        </p:sp>
        <p:pic>
          <p:nvPicPr>
            <p:cNvPr id="171" name="그래픽 170">
              <a:extLst>
                <a:ext uri="{FF2B5EF4-FFF2-40B4-BE49-F238E27FC236}">
                  <a16:creationId xmlns:a16="http://schemas.microsoft.com/office/drawing/2014/main" id="{2C775910-CFCE-4683-8FB5-137BF7CD5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26777" y="1741644"/>
              <a:ext cx="194888" cy="194888"/>
            </a:xfrm>
            <a:prstGeom prst="rect">
              <a:avLst/>
            </a:prstGeom>
          </p:spPr>
        </p:pic>
      </p:grp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FE3642E7-719A-4A83-B309-74DDF87FF732}"/>
              </a:ext>
            </a:extLst>
          </p:cNvPr>
          <p:cNvSpPr/>
          <p:nvPr/>
        </p:nvSpPr>
        <p:spPr>
          <a:xfrm>
            <a:off x="2263984" y="1466556"/>
            <a:ext cx="6999625" cy="4422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775CC1A-26B3-4180-850C-5BEBA52592A4}"/>
              </a:ext>
            </a:extLst>
          </p:cNvPr>
          <p:cNvSpPr txBox="1"/>
          <p:nvPr/>
        </p:nvSpPr>
        <p:spPr>
          <a:xfrm>
            <a:off x="5741416" y="5696268"/>
            <a:ext cx="255198" cy="138499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txBody>
          <a:bodyPr wrap="none" tIns="0" bIns="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7" name="그래픽 216" descr="종료 단색으로 채워진">
            <a:extLst>
              <a:ext uri="{FF2B5EF4-FFF2-40B4-BE49-F238E27FC236}">
                <a16:creationId xmlns:a16="http://schemas.microsoft.com/office/drawing/2014/main" id="{5EF9D114-A30D-4BC9-BD6C-A9F53690725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71438" y="997236"/>
            <a:ext cx="115376" cy="115376"/>
          </a:xfrm>
          <a:prstGeom prst="rect">
            <a:avLst/>
          </a:prstGeom>
        </p:spPr>
      </p:pic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A851568E-4E7E-4A59-B264-F911472282C0}"/>
              </a:ext>
            </a:extLst>
          </p:cNvPr>
          <p:cNvSpPr/>
          <p:nvPr/>
        </p:nvSpPr>
        <p:spPr>
          <a:xfrm>
            <a:off x="208868" y="1220028"/>
            <a:ext cx="1875020" cy="248311"/>
          </a:xfrm>
          <a:prstGeom prst="roundRect">
            <a:avLst>
              <a:gd name="adj" fmla="val 1838"/>
            </a:avLst>
          </a:prstGeom>
          <a:noFill/>
          <a:ln>
            <a:noFill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 속도 예측 보고서</a:t>
            </a:r>
          </a:p>
        </p:txBody>
      </p:sp>
      <p:pic>
        <p:nvPicPr>
          <p:cNvPr id="219" name="그래픽 218" descr="아래쪽 캐럿 단색으로 채워진">
            <a:extLst>
              <a:ext uri="{FF2B5EF4-FFF2-40B4-BE49-F238E27FC236}">
                <a16:creationId xmlns:a16="http://schemas.microsoft.com/office/drawing/2014/main" id="{0CC8DE85-FF43-40C6-BEF9-52C7078D5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0696" y="1280086"/>
            <a:ext cx="128194" cy="128194"/>
          </a:xfrm>
          <a:prstGeom prst="rect">
            <a:avLst/>
          </a:prstGeom>
        </p:spPr>
      </p:pic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99A16050-8BAF-431B-8BF7-2DFAC31C95C7}"/>
              </a:ext>
            </a:extLst>
          </p:cNvPr>
          <p:cNvCxnSpPr>
            <a:cxnSpLocks/>
          </p:cNvCxnSpPr>
          <p:nvPr/>
        </p:nvCxnSpPr>
        <p:spPr>
          <a:xfrm>
            <a:off x="373045" y="1446589"/>
            <a:ext cx="1381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C4A213E5-02E4-418D-BCAC-FD8A57401B50}"/>
              </a:ext>
            </a:extLst>
          </p:cNvPr>
          <p:cNvSpPr txBox="1"/>
          <p:nvPr/>
        </p:nvSpPr>
        <p:spPr>
          <a:xfrm>
            <a:off x="282141" y="1080185"/>
            <a:ext cx="106747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2021 </a:t>
            </a:r>
            <a:r>
              <a:rPr kumimoji="0" lang="ko-KR" altLang="en-US" sz="7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</a:t>
            </a:r>
            <a:endParaRPr kumimoji="0" lang="en-US" altLang="ko-KR" sz="700" b="0" i="0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23" name="사각형: 둥근 위쪽 모서리 222">
            <a:extLst>
              <a:ext uri="{FF2B5EF4-FFF2-40B4-BE49-F238E27FC236}">
                <a16:creationId xmlns:a16="http://schemas.microsoft.com/office/drawing/2014/main" id="{BE077037-2C6B-44CF-B0E3-A6E428408568}"/>
              </a:ext>
            </a:extLst>
          </p:cNvPr>
          <p:cNvSpPr/>
          <p:nvPr/>
        </p:nvSpPr>
        <p:spPr>
          <a:xfrm>
            <a:off x="8553450" y="1239536"/>
            <a:ext cx="710159" cy="226153"/>
          </a:xfrm>
          <a:prstGeom prst="round2SameRect">
            <a:avLst/>
          </a:prstGeom>
          <a:solidFill>
            <a:schemeClr val="bg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pic>
        <p:nvPicPr>
          <p:cNvPr id="224" name="그래픽 223">
            <a:extLst>
              <a:ext uri="{FF2B5EF4-FFF2-40B4-BE49-F238E27FC236}">
                <a16:creationId xmlns:a16="http://schemas.microsoft.com/office/drawing/2014/main" id="{BC6558A3-CA73-45BF-B790-7C00CCF70D3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952876" y="1296775"/>
            <a:ext cx="111674" cy="111674"/>
          </a:xfrm>
          <a:prstGeom prst="rect">
            <a:avLst/>
          </a:prstGeom>
        </p:spPr>
      </p:pic>
      <p:pic>
        <p:nvPicPr>
          <p:cNvPr id="225" name="그래픽 224" descr="쓰레기 단색으로 채워진">
            <a:extLst>
              <a:ext uri="{FF2B5EF4-FFF2-40B4-BE49-F238E27FC236}">
                <a16:creationId xmlns:a16="http://schemas.microsoft.com/office/drawing/2014/main" id="{9EB60145-E879-404C-8492-321C55E1321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104340" y="1290793"/>
            <a:ext cx="123641" cy="123638"/>
          </a:xfrm>
          <a:prstGeom prst="rect">
            <a:avLst/>
          </a:prstGeom>
        </p:spPr>
      </p:pic>
      <p:sp>
        <p:nvSpPr>
          <p:cNvPr id="263" name="타원 262">
            <a:extLst>
              <a:ext uri="{FF2B5EF4-FFF2-40B4-BE49-F238E27FC236}">
                <a16:creationId xmlns:a16="http://schemas.microsoft.com/office/drawing/2014/main" id="{746243D9-D907-40A2-8113-8AE89007C8A2}"/>
              </a:ext>
            </a:extLst>
          </p:cNvPr>
          <p:cNvSpPr/>
          <p:nvPr/>
        </p:nvSpPr>
        <p:spPr>
          <a:xfrm>
            <a:off x="133002" y="104954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80A1999A-809A-4B20-B291-B733786D5017}"/>
              </a:ext>
            </a:extLst>
          </p:cNvPr>
          <p:cNvSpPr txBox="1"/>
          <p:nvPr/>
        </p:nvSpPr>
        <p:spPr>
          <a:xfrm>
            <a:off x="1630000" y="806411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7" name="그래픽 266" descr="단일 톱니바퀴 단색으로 채워진">
            <a:extLst>
              <a:ext uri="{FF2B5EF4-FFF2-40B4-BE49-F238E27FC236}">
                <a16:creationId xmlns:a16="http://schemas.microsoft.com/office/drawing/2014/main" id="{FDBB4E45-2A1C-4745-9ADF-D00416E86FD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05189" y="2559633"/>
            <a:ext cx="159290" cy="159290"/>
          </a:xfrm>
          <a:prstGeom prst="rect">
            <a:avLst/>
          </a:prstGeom>
        </p:spPr>
      </p:pic>
      <p:sp>
        <p:nvSpPr>
          <p:cNvPr id="269" name="TextBox 268">
            <a:extLst>
              <a:ext uri="{FF2B5EF4-FFF2-40B4-BE49-F238E27FC236}">
                <a16:creationId xmlns:a16="http://schemas.microsoft.com/office/drawing/2014/main" id="{0F9F557B-2DED-4777-8E28-DEAC87C2D1CC}"/>
              </a:ext>
            </a:extLst>
          </p:cNvPr>
          <p:cNvSpPr txBox="1"/>
          <p:nvPr/>
        </p:nvSpPr>
        <p:spPr>
          <a:xfrm>
            <a:off x="885113" y="102699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D28BD57-84F3-431A-A973-31F1841974F2}"/>
              </a:ext>
            </a:extLst>
          </p:cNvPr>
          <p:cNvSpPr txBox="1"/>
          <p:nvPr/>
        </p:nvSpPr>
        <p:spPr>
          <a:xfrm>
            <a:off x="1676454" y="1199182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E9A3217B-C554-4716-A87C-0F353C97FF88}"/>
              </a:ext>
            </a:extLst>
          </p:cNvPr>
          <p:cNvSpPr/>
          <p:nvPr/>
        </p:nvSpPr>
        <p:spPr>
          <a:xfrm>
            <a:off x="136704" y="162551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2A505CA0-CC24-4CA8-9F28-2CD455FAF2B8}"/>
              </a:ext>
            </a:extLst>
          </p:cNvPr>
          <p:cNvSpPr/>
          <p:nvPr/>
        </p:nvSpPr>
        <p:spPr>
          <a:xfrm>
            <a:off x="129478" y="254853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375F733-3416-4929-B56E-AD1099D32BBD}"/>
              </a:ext>
            </a:extLst>
          </p:cNvPr>
          <p:cNvSpPr txBox="1"/>
          <p:nvPr/>
        </p:nvSpPr>
        <p:spPr>
          <a:xfrm>
            <a:off x="592621" y="2388478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27CBC7E-70B6-4431-8531-242B4DFA5040}"/>
              </a:ext>
            </a:extLst>
          </p:cNvPr>
          <p:cNvSpPr/>
          <p:nvPr/>
        </p:nvSpPr>
        <p:spPr>
          <a:xfrm>
            <a:off x="8785910" y="1284386"/>
            <a:ext cx="136453" cy="136453"/>
          </a:xfrm>
          <a:prstGeom prst="ellipse">
            <a:avLst/>
          </a:prstGeom>
          <a:solidFill>
            <a:srgbClr val="00B0F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44F8C6E9-EA04-4703-9765-C099AE8FEC6E}"/>
              </a:ext>
            </a:extLst>
          </p:cNvPr>
          <p:cNvGrpSpPr/>
          <p:nvPr/>
        </p:nvGrpSpPr>
        <p:grpSpPr>
          <a:xfrm>
            <a:off x="8800998" y="1296568"/>
            <a:ext cx="112089" cy="112089"/>
            <a:chOff x="8765898" y="1311288"/>
            <a:chExt cx="112089" cy="112089"/>
          </a:xfrm>
          <a:solidFill>
            <a:schemeClr val="bg1"/>
          </a:solidFill>
        </p:grpSpPr>
        <p:pic>
          <p:nvPicPr>
            <p:cNvPr id="227" name="그래픽 226" descr="용지 단색으로 채워진">
              <a:extLst>
                <a:ext uri="{FF2B5EF4-FFF2-40B4-BE49-F238E27FC236}">
                  <a16:creationId xmlns:a16="http://schemas.microsoft.com/office/drawing/2014/main" id="{E5B8A797-88E3-4B08-B944-7A92CD94E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8765898" y="1311288"/>
              <a:ext cx="112089" cy="112089"/>
            </a:xfrm>
            <a:prstGeom prst="rect">
              <a:avLst/>
            </a:prstGeom>
          </p:spPr>
        </p:pic>
        <p:pic>
          <p:nvPicPr>
            <p:cNvPr id="228" name="그래픽 227" descr="단일 톱니바퀴 단색으로 채워진">
              <a:extLst>
                <a:ext uri="{FF2B5EF4-FFF2-40B4-BE49-F238E27FC236}">
                  <a16:creationId xmlns:a16="http://schemas.microsoft.com/office/drawing/2014/main" id="{62065747-5A27-49B2-AEF1-8A01CB4EA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8791017" y="1347406"/>
              <a:ext cx="61850" cy="61850"/>
            </a:xfrm>
            <a:prstGeom prst="rect">
              <a:avLst/>
            </a:prstGeom>
          </p:spPr>
        </p:pic>
      </p:grpSp>
      <p:sp>
        <p:nvSpPr>
          <p:cNvPr id="318" name="타원 317">
            <a:extLst>
              <a:ext uri="{FF2B5EF4-FFF2-40B4-BE49-F238E27FC236}">
                <a16:creationId xmlns:a16="http://schemas.microsoft.com/office/drawing/2014/main" id="{6C3C9F41-D732-40EF-9B2A-9D93E428927B}"/>
              </a:ext>
            </a:extLst>
          </p:cNvPr>
          <p:cNvSpPr/>
          <p:nvPr/>
        </p:nvSpPr>
        <p:spPr>
          <a:xfrm>
            <a:off x="2476988" y="81497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8B5D537E-EBF4-46F7-8919-81505597D66B}"/>
              </a:ext>
            </a:extLst>
          </p:cNvPr>
          <p:cNvSpPr/>
          <p:nvPr/>
        </p:nvSpPr>
        <p:spPr>
          <a:xfrm>
            <a:off x="3113377" y="80569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85C07BF7-6E60-4228-A282-12F97D69AACC}"/>
              </a:ext>
            </a:extLst>
          </p:cNvPr>
          <p:cNvSpPr/>
          <p:nvPr/>
        </p:nvSpPr>
        <p:spPr>
          <a:xfrm>
            <a:off x="8409499" y="112019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6444548-2BF9-45FA-AAF5-484DA08B554B}"/>
              </a:ext>
            </a:extLst>
          </p:cNvPr>
          <p:cNvSpPr/>
          <p:nvPr/>
        </p:nvSpPr>
        <p:spPr>
          <a:xfrm>
            <a:off x="2263984" y="6039023"/>
            <a:ext cx="6999624" cy="409498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/>
              <a:t>+ New Page </a:t>
            </a:r>
            <a:endParaRPr lang="ko-KR" altLang="en-US" sz="1100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EDA3FAF-C702-408A-9A83-8AE550DC104F}"/>
              </a:ext>
            </a:extLst>
          </p:cNvPr>
          <p:cNvGrpSpPr/>
          <p:nvPr/>
        </p:nvGrpSpPr>
        <p:grpSpPr>
          <a:xfrm>
            <a:off x="388549" y="1639125"/>
            <a:ext cx="441096" cy="566377"/>
            <a:chOff x="388549" y="1639125"/>
            <a:chExt cx="441096" cy="566377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1F8942EF-A3CD-4D0E-9C24-CE6C1A307D22}"/>
                </a:ext>
              </a:extLst>
            </p:cNvPr>
            <p:cNvSpPr/>
            <p:nvPr/>
          </p:nvSpPr>
          <p:spPr>
            <a:xfrm>
              <a:off x="388549" y="1639125"/>
              <a:ext cx="441096" cy="566377"/>
            </a:xfrm>
            <a:prstGeom prst="roundRect">
              <a:avLst>
                <a:gd name="adj" fmla="val 7455"/>
              </a:avLst>
            </a:prstGeom>
            <a:solidFill>
              <a:srgbClr val="007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PAGE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89" name="그래픽 88" descr="용지 단색으로 채워진">
              <a:extLst>
                <a:ext uri="{FF2B5EF4-FFF2-40B4-BE49-F238E27FC236}">
                  <a16:creationId xmlns:a16="http://schemas.microsoft.com/office/drawing/2014/main" id="{2FFE3688-5284-406A-A1FB-DEDC73B61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68200" y="1698091"/>
              <a:ext cx="277329" cy="277329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55C33B-D800-4E6C-878A-1DAFD3745C3D}"/>
              </a:ext>
            </a:extLst>
          </p:cNvPr>
          <p:cNvGrpSpPr/>
          <p:nvPr/>
        </p:nvGrpSpPr>
        <p:grpSpPr>
          <a:xfrm>
            <a:off x="6210300" y="1471261"/>
            <a:ext cx="2895345" cy="1115072"/>
            <a:chOff x="6210300" y="1471261"/>
            <a:chExt cx="2895345" cy="1115072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D996A6B-7548-493A-88E8-B11CBF876699}"/>
                </a:ext>
              </a:extLst>
            </p:cNvPr>
            <p:cNvSpPr/>
            <p:nvPr/>
          </p:nvSpPr>
          <p:spPr>
            <a:xfrm>
              <a:off x="6210300" y="1471261"/>
              <a:ext cx="2895345" cy="1115072"/>
            </a:xfrm>
            <a:prstGeom prst="rect">
              <a:avLst/>
            </a:pr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pic>
          <p:nvPicPr>
            <p:cNvPr id="276" name="그래픽 275" descr="닫기 윤곽선">
              <a:extLst>
                <a:ext uri="{FF2B5EF4-FFF2-40B4-BE49-F238E27FC236}">
                  <a16:creationId xmlns:a16="http://schemas.microsoft.com/office/drawing/2014/main" id="{4A1B95F6-7D96-405A-906A-8D248A5A5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8930384" y="1527133"/>
              <a:ext cx="108091" cy="108091"/>
            </a:xfrm>
            <a:prstGeom prst="rect">
              <a:avLst/>
            </a:prstGeom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5E5966E5-7886-45E4-AA35-CE68C37D6992}"/>
                </a:ext>
              </a:extLst>
            </p:cNvPr>
            <p:cNvSpPr txBox="1"/>
            <p:nvPr/>
          </p:nvSpPr>
          <p:spPr>
            <a:xfrm>
              <a:off x="6210300" y="1667703"/>
              <a:ext cx="10390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en-US" altLang="ko-KR" sz="8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Background Color</a:t>
              </a: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D9AF9886-A7EA-4E49-ADAE-4FAF092A043E}"/>
                </a:ext>
              </a:extLst>
            </p:cNvPr>
            <p:cNvSpPr/>
            <p:nvPr/>
          </p:nvSpPr>
          <p:spPr>
            <a:xfrm>
              <a:off x="7332466" y="1747176"/>
              <a:ext cx="108000" cy="108000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456AD7AC-AEA1-464A-8472-20B395FF28E5}"/>
                </a:ext>
              </a:extLst>
            </p:cNvPr>
            <p:cNvSpPr/>
            <p:nvPr/>
          </p:nvSpPr>
          <p:spPr>
            <a:xfrm>
              <a:off x="7547626" y="1747176"/>
              <a:ext cx="108000" cy="108000"/>
            </a:xfrm>
            <a:prstGeom prst="rect">
              <a:avLst/>
            </a:prstGeom>
            <a:solidFill>
              <a:srgbClr val="FFFAE7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C905D267-C3CD-46D6-A360-495EA968DF2F}"/>
                </a:ext>
              </a:extLst>
            </p:cNvPr>
            <p:cNvSpPr/>
            <p:nvPr/>
          </p:nvSpPr>
          <p:spPr>
            <a:xfrm>
              <a:off x="7761807" y="1749524"/>
              <a:ext cx="108000" cy="108000"/>
            </a:xfrm>
            <a:prstGeom prst="rect">
              <a:avLst/>
            </a:prstGeom>
            <a:solidFill>
              <a:srgbClr val="ECF3FA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04" name="사각형: 둥근 모서리 303">
              <a:extLst>
                <a:ext uri="{FF2B5EF4-FFF2-40B4-BE49-F238E27FC236}">
                  <a16:creationId xmlns:a16="http://schemas.microsoft.com/office/drawing/2014/main" id="{25D18E1D-F225-4987-8807-FC975EE6B913}"/>
                </a:ext>
              </a:extLst>
            </p:cNvPr>
            <p:cNvSpPr/>
            <p:nvPr/>
          </p:nvSpPr>
          <p:spPr>
            <a:xfrm>
              <a:off x="7323999" y="1740499"/>
              <a:ext cx="115200" cy="123376"/>
            </a:xfrm>
            <a:prstGeom prst="roundRect">
              <a:avLst>
                <a:gd name="adj" fmla="val 7533"/>
              </a:avLst>
            </a:prstGeom>
            <a:noFill/>
            <a:ln w="19050" cap="flat">
              <a:solidFill>
                <a:srgbClr val="00B0F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D4659DAC-0D30-4CD1-9FEF-B40CA7964672}"/>
                </a:ext>
              </a:extLst>
            </p:cNvPr>
            <p:cNvSpPr txBox="1"/>
            <p:nvPr/>
          </p:nvSpPr>
          <p:spPr>
            <a:xfrm>
              <a:off x="6210300" y="2323917"/>
              <a:ext cx="108074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Hide Page Number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06" name="그래픽 305">
              <a:extLst>
                <a:ext uri="{FF2B5EF4-FFF2-40B4-BE49-F238E27FC236}">
                  <a16:creationId xmlns:a16="http://schemas.microsoft.com/office/drawing/2014/main" id="{7986D573-18C5-4BD5-BCE6-0B065EC8C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945374" y="1747176"/>
              <a:ext cx="115200" cy="115200"/>
            </a:xfrm>
            <a:prstGeom prst="rect">
              <a:avLst/>
            </a:prstGeom>
          </p:spPr>
        </p:pic>
        <p:pic>
          <p:nvPicPr>
            <p:cNvPr id="314" name="그래픽 313">
              <a:extLst>
                <a:ext uri="{FF2B5EF4-FFF2-40B4-BE49-F238E27FC236}">
                  <a16:creationId xmlns:a16="http://schemas.microsoft.com/office/drawing/2014/main" id="{59D2CE87-1215-42A2-84DA-A2882A670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7301852" y="2340555"/>
              <a:ext cx="201817" cy="201817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FC85E26-D321-4B4B-ABF5-040DE2727971}"/>
                </a:ext>
              </a:extLst>
            </p:cNvPr>
            <p:cNvSpPr txBox="1"/>
            <p:nvPr/>
          </p:nvSpPr>
          <p:spPr>
            <a:xfrm>
              <a:off x="6210300" y="1969760"/>
              <a:ext cx="6254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Template</a:t>
              </a:r>
              <a:endParaRPr kumimoji="0" lang="en-US" altLang="ko-KR" sz="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5F32C53-B22B-4ABE-9BDC-5F6D6C8CAEBA}"/>
                </a:ext>
              </a:extLst>
            </p:cNvPr>
            <p:cNvGrpSpPr/>
            <p:nvPr/>
          </p:nvGrpSpPr>
          <p:grpSpPr>
            <a:xfrm>
              <a:off x="7301852" y="2031679"/>
              <a:ext cx="1492153" cy="214956"/>
              <a:chOff x="5156297" y="3536366"/>
              <a:chExt cx="2326279" cy="335118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85DFEC53-220A-47CF-9655-579727FEBD47}"/>
                  </a:ext>
                </a:extLst>
              </p:cNvPr>
              <p:cNvSpPr/>
              <p:nvPr/>
            </p:nvSpPr>
            <p:spPr>
              <a:xfrm>
                <a:off x="5172290" y="3555815"/>
                <a:ext cx="358618" cy="2925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D04338C5-E8C8-4D87-8114-A86625AF847D}"/>
                  </a:ext>
                </a:extLst>
              </p:cNvPr>
              <p:cNvGrpSpPr/>
              <p:nvPr/>
            </p:nvGrpSpPr>
            <p:grpSpPr>
              <a:xfrm>
                <a:off x="5658956" y="3555817"/>
                <a:ext cx="358617" cy="292521"/>
                <a:chOff x="-4221039" y="-1317484"/>
                <a:chExt cx="895978" cy="730843"/>
              </a:xfrm>
            </p:grpSpPr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4A566775-1FC1-4175-BA17-A2A5EC7EB7DD}"/>
                    </a:ext>
                  </a:extLst>
                </p:cNvPr>
                <p:cNvSpPr/>
                <p:nvPr/>
              </p:nvSpPr>
              <p:spPr>
                <a:xfrm>
                  <a:off x="-4221039" y="-1317484"/>
                  <a:ext cx="895978" cy="3716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7E7D6B6F-90E9-444C-A27C-B3049A3BB1F1}"/>
                    </a:ext>
                  </a:extLst>
                </p:cNvPr>
                <p:cNvSpPr/>
                <p:nvPr/>
              </p:nvSpPr>
              <p:spPr>
                <a:xfrm>
                  <a:off x="-4221039" y="-945870"/>
                  <a:ext cx="895978" cy="35922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E176F673-38E0-4D66-AAEC-A3571C832FC7}"/>
                  </a:ext>
                </a:extLst>
              </p:cNvPr>
              <p:cNvGrpSpPr/>
              <p:nvPr/>
            </p:nvGrpSpPr>
            <p:grpSpPr>
              <a:xfrm>
                <a:off x="6145621" y="3555815"/>
                <a:ext cx="358618" cy="292525"/>
                <a:chOff x="-3099260" y="-1299108"/>
                <a:chExt cx="895978" cy="730851"/>
              </a:xfrm>
            </p:grpSpPr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FA9E2520-0348-432A-B395-F0A3D238F85C}"/>
                    </a:ext>
                  </a:extLst>
                </p:cNvPr>
                <p:cNvSpPr/>
                <p:nvPr/>
              </p:nvSpPr>
              <p:spPr>
                <a:xfrm>
                  <a:off x="-3099260" y="-1299108"/>
                  <a:ext cx="328177" cy="73085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5241C129-E3E3-4C8B-A379-576BB1DC2A61}"/>
                    </a:ext>
                  </a:extLst>
                </p:cNvPr>
                <p:cNvSpPr/>
                <p:nvPr/>
              </p:nvSpPr>
              <p:spPr>
                <a:xfrm>
                  <a:off x="-2771083" y="-1299108"/>
                  <a:ext cx="567801" cy="73085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67AD9163-0424-4991-8C0A-FBD5B49F6180}"/>
                  </a:ext>
                </a:extLst>
              </p:cNvPr>
              <p:cNvGrpSpPr/>
              <p:nvPr/>
            </p:nvGrpSpPr>
            <p:grpSpPr>
              <a:xfrm>
                <a:off x="6632287" y="3555815"/>
                <a:ext cx="358619" cy="292525"/>
                <a:chOff x="-1954499" y="-1295610"/>
                <a:chExt cx="895982" cy="730851"/>
              </a:xfrm>
            </p:grpSpPr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A41B4753-E15E-4C83-A86E-AA24CD94797E}"/>
                    </a:ext>
                  </a:extLst>
                </p:cNvPr>
                <p:cNvSpPr/>
                <p:nvPr/>
              </p:nvSpPr>
              <p:spPr>
                <a:xfrm>
                  <a:off x="-1954499" y="-1295610"/>
                  <a:ext cx="567801" cy="371618"/>
                </a:xfrm>
                <a:prstGeom prst="rect">
                  <a:avLst/>
                </a:prstGeom>
                <a:solidFill>
                  <a:srgbClr val="BFBFBF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32836B47-1937-4C65-9313-90230ACC367C}"/>
                    </a:ext>
                  </a:extLst>
                </p:cNvPr>
                <p:cNvSpPr/>
                <p:nvPr/>
              </p:nvSpPr>
              <p:spPr>
                <a:xfrm>
                  <a:off x="-1954499" y="-923988"/>
                  <a:ext cx="567801" cy="359229"/>
                </a:xfrm>
                <a:prstGeom prst="rect">
                  <a:avLst/>
                </a:prstGeom>
                <a:solidFill>
                  <a:srgbClr val="BFBFBF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95645A3F-3F0F-42BF-8102-809BFF1DC004}"/>
                    </a:ext>
                  </a:extLst>
                </p:cNvPr>
                <p:cNvSpPr/>
                <p:nvPr/>
              </p:nvSpPr>
              <p:spPr>
                <a:xfrm>
                  <a:off x="-1386694" y="-1295610"/>
                  <a:ext cx="328177" cy="730851"/>
                </a:xfrm>
                <a:prstGeom prst="rect">
                  <a:avLst/>
                </a:prstGeom>
                <a:solidFill>
                  <a:srgbClr val="BFBFBF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8C069CE7-65F3-40A7-8605-75F131A1332A}"/>
                  </a:ext>
                </a:extLst>
              </p:cNvPr>
              <p:cNvGrpSpPr/>
              <p:nvPr/>
            </p:nvGrpSpPr>
            <p:grpSpPr>
              <a:xfrm>
                <a:off x="7118954" y="3554452"/>
                <a:ext cx="363622" cy="295251"/>
                <a:chOff x="-5347020" y="-308649"/>
                <a:chExt cx="908482" cy="737663"/>
              </a:xfrm>
            </p:grpSpPr>
            <p:sp>
              <p:nvSpPr>
                <p:cNvPr id="103" name="직사각형 102">
                  <a:extLst>
                    <a:ext uri="{FF2B5EF4-FFF2-40B4-BE49-F238E27FC236}">
                      <a16:creationId xmlns:a16="http://schemas.microsoft.com/office/drawing/2014/main" id="{0001ED9C-D50F-47D1-8F11-09B6AB7B4E1C}"/>
                    </a:ext>
                  </a:extLst>
                </p:cNvPr>
                <p:cNvSpPr/>
                <p:nvPr/>
              </p:nvSpPr>
              <p:spPr>
                <a:xfrm>
                  <a:off x="-4892139" y="-308649"/>
                  <a:ext cx="453601" cy="37080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104" name="직사각형 103">
                  <a:extLst>
                    <a:ext uri="{FF2B5EF4-FFF2-40B4-BE49-F238E27FC236}">
                      <a16:creationId xmlns:a16="http://schemas.microsoft.com/office/drawing/2014/main" id="{D704A080-79C6-4259-BC6F-C5F97377FB09}"/>
                    </a:ext>
                  </a:extLst>
                </p:cNvPr>
                <p:cNvSpPr/>
                <p:nvPr/>
              </p:nvSpPr>
              <p:spPr>
                <a:xfrm>
                  <a:off x="-5347020" y="-308649"/>
                  <a:ext cx="453601" cy="37080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DBE1C039-C476-49A0-A63B-6E56DE172B4A}"/>
                    </a:ext>
                  </a:extLst>
                </p:cNvPr>
                <p:cNvSpPr/>
                <p:nvPr/>
              </p:nvSpPr>
              <p:spPr>
                <a:xfrm>
                  <a:off x="-4892139" y="58212"/>
                  <a:ext cx="453601" cy="37080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1E3AF221-999C-4B29-8A87-9222D0C3DC4A}"/>
                    </a:ext>
                  </a:extLst>
                </p:cNvPr>
                <p:cNvSpPr/>
                <p:nvPr/>
              </p:nvSpPr>
              <p:spPr>
                <a:xfrm>
                  <a:off x="-5347020" y="58212"/>
                  <a:ext cx="453601" cy="37080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</p:grpSp>
          <p:sp>
            <p:nvSpPr>
              <p:cNvPr id="107" name="사각형: 둥근 모서리 106">
                <a:extLst>
                  <a:ext uri="{FF2B5EF4-FFF2-40B4-BE49-F238E27FC236}">
                    <a16:creationId xmlns:a16="http://schemas.microsoft.com/office/drawing/2014/main" id="{EEB1C5B1-B9ED-4ECF-A49C-7A5B497215AB}"/>
                  </a:ext>
                </a:extLst>
              </p:cNvPr>
              <p:cNvSpPr/>
              <p:nvPr/>
            </p:nvSpPr>
            <p:spPr>
              <a:xfrm>
                <a:off x="5156297" y="3536366"/>
                <a:ext cx="396684" cy="335118"/>
              </a:xfrm>
              <a:prstGeom prst="roundRect">
                <a:avLst>
                  <a:gd name="adj" fmla="val 6423"/>
                </a:avLst>
              </a:prstGeom>
              <a:noFill/>
              <a:ln w="19050" cap="flat">
                <a:solidFill>
                  <a:srgbClr val="00B0F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</p:grpSp>
      <p:sp>
        <p:nvSpPr>
          <p:cNvPr id="328" name="TextBox 327">
            <a:extLst>
              <a:ext uri="{FF2B5EF4-FFF2-40B4-BE49-F238E27FC236}">
                <a16:creationId xmlns:a16="http://schemas.microsoft.com/office/drawing/2014/main" id="{1C033888-3DAF-400A-939E-8AD66A1E180A}"/>
              </a:ext>
            </a:extLst>
          </p:cNvPr>
          <p:cNvSpPr txBox="1"/>
          <p:nvPr/>
        </p:nvSpPr>
        <p:spPr>
          <a:xfrm>
            <a:off x="6435989" y="1324208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ED5921A4-6407-4196-B569-2DA93A432981}"/>
              </a:ext>
            </a:extLst>
          </p:cNvPr>
          <p:cNvSpPr/>
          <p:nvPr/>
        </p:nvSpPr>
        <p:spPr>
          <a:xfrm>
            <a:off x="5085274" y="615224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18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7CD8BD1-3F82-4A2C-BE7C-8D6E72726723}"/>
              </a:ext>
            </a:extLst>
          </p:cNvPr>
          <p:cNvSpPr/>
          <p:nvPr/>
        </p:nvSpPr>
        <p:spPr>
          <a:xfrm>
            <a:off x="1920545" y="942975"/>
            <a:ext cx="7641742" cy="56974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51" name="사각형: 둥근 모서리 250">
            <a:extLst>
              <a:ext uri="{FF2B5EF4-FFF2-40B4-BE49-F238E27FC236}">
                <a16:creationId xmlns:a16="http://schemas.microsoft.com/office/drawing/2014/main" id="{8283A539-645C-4D9C-AC9D-3F301942DE72}"/>
              </a:ext>
            </a:extLst>
          </p:cNvPr>
          <p:cNvSpPr/>
          <p:nvPr/>
        </p:nvSpPr>
        <p:spPr>
          <a:xfrm>
            <a:off x="1889916" y="3631952"/>
            <a:ext cx="146408" cy="319444"/>
          </a:xfrm>
          <a:prstGeom prst="roundRect">
            <a:avLst/>
          </a:prstGeom>
          <a:solidFill>
            <a:schemeClr val="bg1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600" dirty="0"/>
              <a:t>&lt;</a:t>
            </a:r>
            <a:endParaRPr lang="ko-KR" altLang="en-US" sz="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456C58-CCD3-43E2-9D01-F265613EE267}"/>
              </a:ext>
            </a:extLst>
          </p:cNvPr>
          <p:cNvSpPr/>
          <p:nvPr/>
        </p:nvSpPr>
        <p:spPr>
          <a:xfrm>
            <a:off x="299699" y="942933"/>
            <a:ext cx="1628269" cy="5697482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EE9A93F-0709-42E2-B1B2-7A647A0F3B8E}"/>
              </a:ext>
            </a:extLst>
          </p:cNvPr>
          <p:cNvGrpSpPr/>
          <p:nvPr/>
        </p:nvGrpSpPr>
        <p:grpSpPr>
          <a:xfrm>
            <a:off x="388549" y="1639125"/>
            <a:ext cx="441096" cy="566377"/>
            <a:chOff x="388549" y="1639125"/>
            <a:chExt cx="441096" cy="566377"/>
          </a:xfrm>
        </p:grpSpPr>
        <p:sp>
          <p:nvSpPr>
            <p:cNvPr id="159" name="사각형: 둥근 모서리 158">
              <a:extLst>
                <a:ext uri="{FF2B5EF4-FFF2-40B4-BE49-F238E27FC236}">
                  <a16:creationId xmlns:a16="http://schemas.microsoft.com/office/drawing/2014/main" id="{D4A29A67-C818-42D0-9D6C-9F26ABA8DEA0}"/>
                </a:ext>
              </a:extLst>
            </p:cNvPr>
            <p:cNvSpPr/>
            <p:nvPr/>
          </p:nvSpPr>
          <p:spPr>
            <a:xfrm>
              <a:off x="388549" y="1639125"/>
              <a:ext cx="441096" cy="566377"/>
            </a:xfrm>
            <a:prstGeom prst="roundRect">
              <a:avLst>
                <a:gd name="adj" fmla="val 7455"/>
              </a:avLst>
            </a:prstGeom>
            <a:solidFill>
              <a:srgbClr val="007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PAGE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10" name="그래픽 9" descr="용지 단색으로 채워진">
              <a:extLst>
                <a:ext uri="{FF2B5EF4-FFF2-40B4-BE49-F238E27FC236}">
                  <a16:creationId xmlns:a16="http://schemas.microsoft.com/office/drawing/2014/main" id="{30B82507-3B9F-46A0-A3E8-906256973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200" y="1698091"/>
              <a:ext cx="277329" cy="277329"/>
            </a:xfrm>
            <a:prstGeom prst="rect">
              <a:avLst/>
            </a:prstGeom>
          </p:spPr>
        </p:pic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639A340-8C61-4E3B-B7D9-67491B0EF178}"/>
              </a:ext>
            </a:extLst>
          </p:cNvPr>
          <p:cNvSpPr/>
          <p:nvPr/>
        </p:nvSpPr>
        <p:spPr>
          <a:xfrm>
            <a:off x="2263984" y="6039023"/>
            <a:ext cx="6999624" cy="409498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/>
              <a:t>+ New Page </a:t>
            </a:r>
            <a:endParaRPr lang="ko-KR" altLang="en-US" sz="1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C51183-0805-4042-91D9-14366053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Report </a:t>
            </a:r>
            <a:r>
              <a:rPr lang="ko-KR" altLang="en-US" dirty="0"/>
              <a:t>페이지 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E249B3-68EB-4F60-9BD7-5D19938C22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버튼 </a:t>
            </a:r>
            <a:r>
              <a:rPr lang="ko-KR" altLang="en-US" dirty="0" err="1"/>
              <a:t>클릭시</a:t>
            </a:r>
            <a:r>
              <a:rPr lang="ko-KR" altLang="en-US" dirty="0"/>
              <a:t> 설정 팝업 표시</a:t>
            </a:r>
            <a:endParaRPr lang="en-US" altLang="ko-KR" dirty="0"/>
          </a:p>
          <a:p>
            <a:r>
              <a:rPr lang="ko-KR" altLang="en-US" dirty="0"/>
              <a:t>페이지 레이아웃 설정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방향 </a:t>
            </a:r>
            <a:r>
              <a:rPr lang="en-US" altLang="ko-KR" dirty="0"/>
              <a:t>: </a:t>
            </a:r>
            <a:r>
              <a:rPr lang="ko-KR" altLang="en-US" dirty="0"/>
              <a:t>가로</a:t>
            </a:r>
            <a:r>
              <a:rPr lang="en-US" altLang="ko-KR" dirty="0"/>
              <a:t>, </a:t>
            </a:r>
            <a:r>
              <a:rPr lang="ko-KR" altLang="en-US" dirty="0"/>
              <a:t>세로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사이즈 </a:t>
            </a:r>
            <a:r>
              <a:rPr lang="en-US" altLang="ko-KR" dirty="0"/>
              <a:t>: A4, B4</a:t>
            </a:r>
          </a:p>
          <a:p>
            <a:pPr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페이지 템플릿 </a:t>
            </a:r>
            <a:r>
              <a:rPr lang="en-US" altLang="ko-KR" dirty="0"/>
              <a:t> (</a:t>
            </a:r>
            <a:r>
              <a:rPr lang="ko-KR" altLang="en-US" dirty="0"/>
              <a:t>페이지 </a:t>
            </a:r>
            <a:r>
              <a:rPr lang="ko-KR" altLang="en-US" dirty="0" err="1"/>
              <a:t>추가시</a:t>
            </a:r>
            <a:r>
              <a:rPr lang="ko-KR" altLang="en-US" dirty="0"/>
              <a:t> 선택한 템플릿으로 적용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  3-1.  </a:t>
            </a:r>
            <a:r>
              <a:rPr lang="ko-KR" altLang="en-US" dirty="0"/>
              <a:t>적용된 템플릿  타입을 버튼 아이콘으로 </a:t>
            </a:r>
            <a:r>
              <a:rPr lang="ko-KR" altLang="en-US" dirty="0" err="1"/>
              <a:t>보여짐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페이지 배경색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페이지 번호 표시여부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5-1.  </a:t>
            </a:r>
            <a:r>
              <a:rPr lang="ko-KR" altLang="en-US" dirty="0"/>
              <a:t>스위치 </a:t>
            </a:r>
            <a:r>
              <a:rPr lang="en-US" altLang="ko-KR" dirty="0"/>
              <a:t>on </a:t>
            </a:r>
            <a:r>
              <a:rPr lang="ko-KR" altLang="en-US" dirty="0"/>
              <a:t>시 위치 선택 영역 표시</a:t>
            </a: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745B77-DEF4-4664-8485-8935E15E7E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02_13_Report</a:t>
            </a:r>
            <a:r>
              <a:rPr lang="ko-KR" altLang="en-US" dirty="0"/>
              <a:t> 페이지 설정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10B2A9-AF6B-4A8E-AF70-90AE9CE224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Report </a:t>
            </a:r>
            <a:r>
              <a:rPr lang="ko-KR" altLang="en-US" dirty="0"/>
              <a:t>페이지 설정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23B1FF2-734E-41A3-B118-6010B385C0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Report </a:t>
            </a:r>
            <a:r>
              <a:rPr lang="ko-KR" altLang="en-US" dirty="0"/>
              <a:t>작업화면 </a:t>
            </a:r>
            <a:r>
              <a:rPr lang="en-US" altLang="ko-KR" dirty="0"/>
              <a:t>&gt; Page</a:t>
            </a:r>
            <a:r>
              <a:rPr lang="ko-KR" altLang="en-US" dirty="0"/>
              <a:t> </a:t>
            </a:r>
            <a:r>
              <a:rPr lang="en-US" altLang="ko-KR" dirty="0"/>
              <a:t>Setting Popup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4410B40-760B-4F77-865B-CA5BB0EDF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FFA64C0-0F47-414E-B122-BAE61A65E31D}"/>
              </a:ext>
            </a:extLst>
          </p:cNvPr>
          <p:cNvGrpSpPr/>
          <p:nvPr/>
        </p:nvGrpSpPr>
        <p:grpSpPr>
          <a:xfrm>
            <a:off x="311287" y="2858477"/>
            <a:ext cx="1503582" cy="782902"/>
            <a:chOff x="8067502" y="1509663"/>
            <a:chExt cx="1503582" cy="782902"/>
          </a:xfrm>
        </p:grpSpPr>
        <p:sp>
          <p:nvSpPr>
            <p:cNvPr id="264" name="사각형: 둥근 모서리 263">
              <a:extLst>
                <a:ext uri="{FF2B5EF4-FFF2-40B4-BE49-F238E27FC236}">
                  <a16:creationId xmlns:a16="http://schemas.microsoft.com/office/drawing/2014/main" id="{69858FF7-B725-45CF-9270-D873CA90353D}"/>
                </a:ext>
              </a:extLst>
            </p:cNvPr>
            <p:cNvSpPr/>
            <p:nvPr/>
          </p:nvSpPr>
          <p:spPr>
            <a:xfrm>
              <a:off x="8329112" y="1509664"/>
              <a:ext cx="1241972" cy="782901"/>
            </a:xfrm>
            <a:prstGeom prst="roundRect">
              <a:avLst>
                <a:gd name="adj" fmla="val 540"/>
              </a:avLst>
            </a:prstGeom>
            <a:solidFill>
              <a:schemeClr val="bg1"/>
            </a:solidFill>
            <a:ln w="19050" cap="flat">
              <a:solidFill>
                <a:srgbClr val="0070C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5C0E9B3E-40DD-4F7C-9B2C-5ADA20F5B105}"/>
                </a:ext>
              </a:extLst>
            </p:cNvPr>
            <p:cNvSpPr txBox="1"/>
            <p:nvPr/>
          </p:nvSpPr>
          <p:spPr>
            <a:xfrm>
              <a:off x="8067502" y="1509663"/>
              <a:ext cx="2616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DD4F68-9C5C-413B-87DD-C895D81D8550}"/>
              </a:ext>
            </a:extLst>
          </p:cNvPr>
          <p:cNvGrpSpPr/>
          <p:nvPr/>
        </p:nvGrpSpPr>
        <p:grpSpPr>
          <a:xfrm>
            <a:off x="2335545" y="1055171"/>
            <a:ext cx="793088" cy="230832"/>
            <a:chOff x="8692660" y="1171842"/>
            <a:chExt cx="793088" cy="230832"/>
          </a:xfrm>
        </p:grpSpPr>
        <p:pic>
          <p:nvPicPr>
            <p:cNvPr id="295" name="그래픽 294" descr="위쪽 캐럿 단색으로 채워진">
              <a:extLst>
                <a:ext uri="{FF2B5EF4-FFF2-40B4-BE49-F238E27FC236}">
                  <a16:creationId xmlns:a16="http://schemas.microsoft.com/office/drawing/2014/main" id="{7F388DA3-126D-4F86-BF75-71A4CA5E6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77618" y="1222353"/>
              <a:ext cx="150419" cy="150419"/>
            </a:xfrm>
            <a:prstGeom prst="rect">
              <a:avLst/>
            </a:prstGeom>
          </p:spPr>
        </p:pic>
        <p:pic>
          <p:nvPicPr>
            <p:cNvPr id="296" name="그래픽 295" descr="아래쪽 캐럿 단색으로 채워진">
              <a:extLst>
                <a:ext uri="{FF2B5EF4-FFF2-40B4-BE49-F238E27FC236}">
                  <a16:creationId xmlns:a16="http://schemas.microsoft.com/office/drawing/2014/main" id="{60AD7419-6079-4829-99DF-2C0B43FFF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35329" y="1222353"/>
              <a:ext cx="150419" cy="150419"/>
            </a:xfrm>
            <a:prstGeom prst="rect">
              <a:avLst/>
            </a:prstGeom>
          </p:spPr>
        </p:pic>
        <p:sp>
          <p:nvSpPr>
            <p:cNvPr id="338" name="사각형: 둥근 모서리 337">
              <a:extLst>
                <a:ext uri="{FF2B5EF4-FFF2-40B4-BE49-F238E27FC236}">
                  <a16:creationId xmlns:a16="http://schemas.microsoft.com/office/drawing/2014/main" id="{71215B11-D174-49DC-A512-9316EB5D2EBA}"/>
                </a:ext>
              </a:extLst>
            </p:cNvPr>
            <p:cNvSpPr/>
            <p:nvPr/>
          </p:nvSpPr>
          <p:spPr>
            <a:xfrm>
              <a:off x="8692660" y="1201666"/>
              <a:ext cx="182847" cy="171184"/>
            </a:xfrm>
            <a:prstGeom prst="roundRect">
              <a:avLst>
                <a:gd name="adj" fmla="val 6250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kumimoji="0" lang="en-US" altLang="ko-KR" sz="600" b="0" i="0" u="none" strike="noStrike" kern="1200" cap="none" spc="-9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FB2F58-C2A8-42B9-8DD8-ED21FF4A6479}"/>
                </a:ext>
              </a:extLst>
            </p:cNvPr>
            <p:cNvSpPr txBox="1"/>
            <p:nvPr/>
          </p:nvSpPr>
          <p:spPr>
            <a:xfrm>
              <a:off x="8827026" y="1171842"/>
              <a:ext cx="4032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10</a:t>
              </a:r>
              <a:endPara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467B1EA-A1D2-440A-82FE-F25BCE2CA1E6}"/>
              </a:ext>
            </a:extLst>
          </p:cNvPr>
          <p:cNvGrpSpPr/>
          <p:nvPr/>
        </p:nvGrpSpPr>
        <p:grpSpPr>
          <a:xfrm>
            <a:off x="3226759" y="1031168"/>
            <a:ext cx="1574316" cy="278113"/>
            <a:chOff x="2870143" y="1031168"/>
            <a:chExt cx="1574316" cy="278113"/>
          </a:xfrm>
        </p:grpSpPr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7E0EA50D-7857-48C5-AFA9-A89F11662DFB}"/>
                </a:ext>
              </a:extLst>
            </p:cNvPr>
            <p:cNvSpPr/>
            <p:nvPr/>
          </p:nvSpPr>
          <p:spPr>
            <a:xfrm>
              <a:off x="3915569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8674934D-ECEA-4288-ABD4-F571E41DF0D2}"/>
                </a:ext>
              </a:extLst>
            </p:cNvPr>
            <p:cNvSpPr/>
            <p:nvPr/>
          </p:nvSpPr>
          <p:spPr>
            <a:xfrm>
              <a:off x="2870143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F54BB485-E4CA-40BC-BFAE-6C042FDB7373}"/>
                </a:ext>
              </a:extLst>
            </p:cNvPr>
            <p:cNvSpPr/>
            <p:nvPr/>
          </p:nvSpPr>
          <p:spPr>
            <a:xfrm>
              <a:off x="3134127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E48589A5-EA72-4186-9AB8-ED38FEE30C36}"/>
                </a:ext>
              </a:extLst>
            </p:cNvPr>
            <p:cNvSpPr/>
            <p:nvPr/>
          </p:nvSpPr>
          <p:spPr>
            <a:xfrm>
              <a:off x="3379848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58" name="그래픽 357" descr="뒤로 윤곽선">
              <a:extLst>
                <a:ext uri="{FF2B5EF4-FFF2-40B4-BE49-F238E27FC236}">
                  <a16:creationId xmlns:a16="http://schemas.microsoft.com/office/drawing/2014/main" id="{3B60D2BD-6C59-411C-9729-CB6C8BE9F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19784" y="1077241"/>
              <a:ext cx="179494" cy="179494"/>
            </a:xfrm>
            <a:prstGeom prst="rect">
              <a:avLst/>
            </a:prstGeom>
          </p:spPr>
        </p:pic>
        <p:pic>
          <p:nvPicPr>
            <p:cNvPr id="359" name="그래픽 358" descr="뒤로 윤곽선">
              <a:extLst>
                <a:ext uri="{FF2B5EF4-FFF2-40B4-BE49-F238E27FC236}">
                  <a16:creationId xmlns:a16="http://schemas.microsoft.com/office/drawing/2014/main" id="{47A3952B-6959-4751-83E3-62DAAEE17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81656" y="1077241"/>
              <a:ext cx="179494" cy="179494"/>
            </a:xfrm>
            <a:prstGeom prst="rect">
              <a:avLst/>
            </a:prstGeom>
          </p:spPr>
        </p:pic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40A57C07-41DF-4AFE-8B1A-3AC1E90F659D}"/>
                </a:ext>
              </a:extLst>
            </p:cNvPr>
            <p:cNvSpPr/>
            <p:nvPr/>
          </p:nvSpPr>
          <p:spPr>
            <a:xfrm>
              <a:off x="3646912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61" name="그래픽 360">
              <a:extLst>
                <a:ext uri="{FF2B5EF4-FFF2-40B4-BE49-F238E27FC236}">
                  <a16:creationId xmlns:a16="http://schemas.microsoft.com/office/drawing/2014/main" id="{36EABA49-E79E-4B39-B748-4119F570C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435918" y="1087490"/>
              <a:ext cx="162000" cy="162000"/>
            </a:xfrm>
            <a:prstGeom prst="rect">
              <a:avLst/>
            </a:prstGeom>
          </p:spPr>
        </p:pic>
        <p:pic>
          <p:nvPicPr>
            <p:cNvPr id="362" name="그래픽 361" descr="디스크 단색으로 채워진">
              <a:extLst>
                <a:ext uri="{FF2B5EF4-FFF2-40B4-BE49-F238E27FC236}">
                  <a16:creationId xmlns:a16="http://schemas.microsoft.com/office/drawing/2014/main" id="{CB455877-89A9-45A3-87E1-3CD22B9B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699030" y="1082309"/>
              <a:ext cx="165143" cy="165143"/>
            </a:xfrm>
            <a:prstGeom prst="rect">
              <a:avLst/>
            </a:prstGeom>
          </p:spPr>
        </p:pic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AF1A7F15-5011-4813-9643-4F9FC12176E0}"/>
                </a:ext>
              </a:extLst>
            </p:cNvPr>
            <p:cNvSpPr/>
            <p:nvPr/>
          </p:nvSpPr>
          <p:spPr>
            <a:xfrm>
              <a:off x="4176237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64" name="그래픽 363" descr="공유 윤곽선">
              <a:extLst>
                <a:ext uri="{FF2B5EF4-FFF2-40B4-BE49-F238E27FC236}">
                  <a16:creationId xmlns:a16="http://schemas.microsoft.com/office/drawing/2014/main" id="{D5E2A4A6-AE62-4E94-A740-927C4A127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204026" y="1065528"/>
              <a:ext cx="204072" cy="204072"/>
            </a:xfrm>
            <a:prstGeom prst="rect">
              <a:avLst/>
            </a:prstGeom>
          </p:spPr>
        </p:pic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091556CC-FAE9-497A-85D2-8326F8DC01C9}"/>
                </a:ext>
              </a:extLst>
            </p:cNvPr>
            <p:cNvGrpSpPr/>
            <p:nvPr/>
          </p:nvGrpSpPr>
          <p:grpSpPr>
            <a:xfrm>
              <a:off x="3899639" y="1039451"/>
              <a:ext cx="300082" cy="264902"/>
              <a:chOff x="7416841" y="1039451"/>
              <a:chExt cx="300082" cy="264902"/>
            </a:xfrm>
          </p:grpSpPr>
          <p:pic>
            <p:nvPicPr>
              <p:cNvPr id="367" name="그래픽 366" descr="다운로드 윤곽선">
                <a:extLst>
                  <a:ext uri="{FF2B5EF4-FFF2-40B4-BE49-F238E27FC236}">
                    <a16:creationId xmlns:a16="http://schemas.microsoft.com/office/drawing/2014/main" id="{A36998D6-0364-40E1-8C50-F0571157B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479620" y="1039451"/>
                <a:ext cx="174524" cy="174524"/>
              </a:xfrm>
              <a:prstGeom prst="rect">
                <a:avLst/>
              </a:prstGeom>
            </p:spPr>
          </p:pic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5D9E9EA8-9602-4CA7-9D91-82086D1C3EC3}"/>
                  </a:ext>
                </a:extLst>
              </p:cNvPr>
              <p:cNvSpPr txBox="1"/>
              <p:nvPr/>
            </p:nvSpPr>
            <p:spPr>
              <a:xfrm>
                <a:off x="7416841" y="1135076"/>
                <a:ext cx="30008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5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PDF</a:t>
                </a:r>
                <a:endParaRPr lang="ko-KR" altLang="en-US" sz="5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87D380C-4EE8-40A1-A057-FD030F25C211}"/>
              </a:ext>
            </a:extLst>
          </p:cNvPr>
          <p:cNvSpPr txBox="1"/>
          <p:nvPr/>
        </p:nvSpPr>
        <p:spPr>
          <a:xfrm>
            <a:off x="288101" y="2516168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Pages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FE3642E7-719A-4A83-B309-74DDF87FF732}"/>
              </a:ext>
            </a:extLst>
          </p:cNvPr>
          <p:cNvSpPr/>
          <p:nvPr/>
        </p:nvSpPr>
        <p:spPr>
          <a:xfrm>
            <a:off x="2263984" y="1466556"/>
            <a:ext cx="6999625" cy="4422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775CC1A-26B3-4180-850C-5BEBA52592A4}"/>
              </a:ext>
            </a:extLst>
          </p:cNvPr>
          <p:cNvSpPr txBox="1"/>
          <p:nvPr/>
        </p:nvSpPr>
        <p:spPr>
          <a:xfrm>
            <a:off x="5741416" y="5696268"/>
            <a:ext cx="255198" cy="138499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txBody>
          <a:bodyPr wrap="none" tIns="0" bIns="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3" name="그래픽 142" descr="종료 단색으로 채워진">
            <a:extLst>
              <a:ext uri="{FF2B5EF4-FFF2-40B4-BE49-F238E27FC236}">
                <a16:creationId xmlns:a16="http://schemas.microsoft.com/office/drawing/2014/main" id="{FD56A94D-F48C-443C-97B7-EA192C8837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771438" y="997236"/>
            <a:ext cx="115376" cy="115376"/>
          </a:xfrm>
          <a:prstGeom prst="rect">
            <a:avLst/>
          </a:prstGeom>
        </p:spPr>
      </p:pic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3F95E7D2-F17C-4720-A244-56544E7D1DBD}"/>
              </a:ext>
            </a:extLst>
          </p:cNvPr>
          <p:cNvSpPr/>
          <p:nvPr/>
        </p:nvSpPr>
        <p:spPr>
          <a:xfrm>
            <a:off x="208868" y="1220028"/>
            <a:ext cx="1875020" cy="248311"/>
          </a:xfrm>
          <a:prstGeom prst="roundRect">
            <a:avLst>
              <a:gd name="adj" fmla="val 1838"/>
            </a:avLst>
          </a:prstGeom>
          <a:noFill/>
          <a:ln>
            <a:noFill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 속도 예측 보고서</a:t>
            </a:r>
          </a:p>
        </p:txBody>
      </p:sp>
      <p:pic>
        <p:nvPicPr>
          <p:cNvPr id="145" name="그래픽 144" descr="아래쪽 캐럿 단색으로 채워진">
            <a:extLst>
              <a:ext uri="{FF2B5EF4-FFF2-40B4-BE49-F238E27FC236}">
                <a16:creationId xmlns:a16="http://schemas.microsoft.com/office/drawing/2014/main" id="{7A0FF0A5-CE02-40CF-BBFF-7B85552D8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0696" y="1280086"/>
            <a:ext cx="128194" cy="128194"/>
          </a:xfrm>
          <a:prstGeom prst="rect">
            <a:avLst/>
          </a:prstGeom>
        </p:spPr>
      </p:pic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01947860-53B2-4A83-8669-0D4D26B14AED}"/>
              </a:ext>
            </a:extLst>
          </p:cNvPr>
          <p:cNvCxnSpPr>
            <a:cxnSpLocks/>
          </p:cNvCxnSpPr>
          <p:nvPr/>
        </p:nvCxnSpPr>
        <p:spPr>
          <a:xfrm>
            <a:off x="373045" y="1446589"/>
            <a:ext cx="1381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60EF9BC2-04A8-4B91-A132-BA32C6F0F562}"/>
              </a:ext>
            </a:extLst>
          </p:cNvPr>
          <p:cNvSpPr txBox="1"/>
          <p:nvPr/>
        </p:nvSpPr>
        <p:spPr>
          <a:xfrm>
            <a:off x="282141" y="1080185"/>
            <a:ext cx="106747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2021 </a:t>
            </a:r>
            <a:r>
              <a:rPr kumimoji="0" lang="ko-KR" altLang="en-US" sz="7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</a:t>
            </a:r>
            <a:endParaRPr kumimoji="0" lang="en-US" altLang="ko-KR" sz="700" b="0" i="0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BE058371-642A-4DA4-8C32-72DA5BE95FFF}"/>
              </a:ext>
            </a:extLst>
          </p:cNvPr>
          <p:cNvGrpSpPr/>
          <p:nvPr/>
        </p:nvGrpSpPr>
        <p:grpSpPr>
          <a:xfrm>
            <a:off x="8606273" y="1239536"/>
            <a:ext cx="657336" cy="226153"/>
            <a:chOff x="8606273" y="1239536"/>
            <a:chExt cx="657336" cy="226153"/>
          </a:xfrm>
        </p:grpSpPr>
        <p:sp>
          <p:nvSpPr>
            <p:cNvPr id="210" name="사각형: 둥근 위쪽 모서리 209">
              <a:extLst>
                <a:ext uri="{FF2B5EF4-FFF2-40B4-BE49-F238E27FC236}">
                  <a16:creationId xmlns:a16="http://schemas.microsoft.com/office/drawing/2014/main" id="{84B6655F-9E78-4481-9D6D-F3E68AC9EF1C}"/>
                </a:ext>
              </a:extLst>
            </p:cNvPr>
            <p:cNvSpPr/>
            <p:nvPr/>
          </p:nvSpPr>
          <p:spPr>
            <a:xfrm>
              <a:off x="8606273" y="1239536"/>
              <a:ext cx="657336" cy="226153"/>
            </a:xfrm>
            <a:prstGeom prst="round2SameRect">
              <a:avLst/>
            </a:prstGeom>
            <a:solidFill>
              <a:schemeClr val="bg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pic>
          <p:nvPicPr>
            <p:cNvPr id="211" name="그래픽 210">
              <a:extLst>
                <a:ext uri="{FF2B5EF4-FFF2-40B4-BE49-F238E27FC236}">
                  <a16:creationId xmlns:a16="http://schemas.microsoft.com/office/drawing/2014/main" id="{64D1E135-F235-43CA-A26F-EEB183AFD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952876" y="1296775"/>
              <a:ext cx="111674" cy="111674"/>
            </a:xfrm>
            <a:prstGeom prst="rect">
              <a:avLst/>
            </a:prstGeom>
          </p:spPr>
        </p:pic>
        <p:pic>
          <p:nvPicPr>
            <p:cNvPr id="212" name="그래픽 211" descr="쓰레기 단색으로 채워진">
              <a:extLst>
                <a:ext uri="{FF2B5EF4-FFF2-40B4-BE49-F238E27FC236}">
                  <a16:creationId xmlns:a16="http://schemas.microsoft.com/office/drawing/2014/main" id="{5DB862B9-0079-481A-9626-5620862EE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104340" y="1290793"/>
              <a:ext cx="123641" cy="123638"/>
            </a:xfrm>
            <a:prstGeom prst="rect">
              <a:avLst/>
            </a:prstGeom>
          </p:spPr>
        </p:pic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2762C603-6E3E-4A09-A5ED-ACBFC2958AFB}"/>
                </a:ext>
              </a:extLst>
            </p:cNvPr>
            <p:cNvGrpSpPr/>
            <p:nvPr/>
          </p:nvGrpSpPr>
          <p:grpSpPr>
            <a:xfrm>
              <a:off x="8800998" y="1296568"/>
              <a:ext cx="112089" cy="112089"/>
              <a:chOff x="8765898" y="1311288"/>
              <a:chExt cx="112089" cy="112089"/>
            </a:xfrm>
          </p:grpSpPr>
          <p:pic>
            <p:nvPicPr>
              <p:cNvPr id="214" name="그래픽 213" descr="용지 단색으로 채워진">
                <a:extLst>
                  <a:ext uri="{FF2B5EF4-FFF2-40B4-BE49-F238E27FC236}">
                    <a16:creationId xmlns:a16="http://schemas.microsoft.com/office/drawing/2014/main" id="{2A3A3B9E-AFE6-4781-8B58-4121BFA07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8765898" y="1311288"/>
                <a:ext cx="112089" cy="112089"/>
              </a:xfrm>
              <a:prstGeom prst="rect">
                <a:avLst/>
              </a:prstGeom>
            </p:spPr>
          </p:pic>
          <p:pic>
            <p:nvPicPr>
              <p:cNvPr id="215" name="그래픽 214" descr="단일 톱니바퀴 단색으로 채워진">
                <a:extLst>
                  <a:ext uri="{FF2B5EF4-FFF2-40B4-BE49-F238E27FC236}">
                    <a16:creationId xmlns:a16="http://schemas.microsoft.com/office/drawing/2014/main" id="{381FB080-0213-4CDA-BCB9-D58032B3C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8791017" y="1347406"/>
                <a:ext cx="61850" cy="61850"/>
              </a:xfrm>
              <a:prstGeom prst="rect">
                <a:avLst/>
              </a:prstGeom>
            </p:spPr>
          </p:pic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B527366-59ED-417D-BAA3-D1948B8DF1DF}"/>
              </a:ext>
            </a:extLst>
          </p:cNvPr>
          <p:cNvSpPr/>
          <p:nvPr/>
        </p:nvSpPr>
        <p:spPr>
          <a:xfrm>
            <a:off x="5108171" y="4461820"/>
            <a:ext cx="2540681" cy="244599"/>
          </a:xfrm>
          <a:prstGeom prst="rect">
            <a:avLst/>
          </a:prstGeom>
          <a:noFill/>
          <a:ln w="19050" cap="flat">
            <a:solidFill>
              <a:schemeClr val="tx1">
                <a:lumMod val="50000"/>
                <a:lumOff val="50000"/>
              </a:schemeClr>
            </a:solidFill>
            <a:prstDash val="sys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6029C401-CD94-42CA-B535-83484C2583B9}"/>
              </a:ext>
            </a:extLst>
          </p:cNvPr>
          <p:cNvGrpSpPr/>
          <p:nvPr/>
        </p:nvGrpSpPr>
        <p:grpSpPr>
          <a:xfrm>
            <a:off x="1418797" y="1639125"/>
            <a:ext cx="426509" cy="566377"/>
            <a:chOff x="1418797" y="1639125"/>
            <a:chExt cx="426509" cy="566377"/>
          </a:xfrm>
        </p:grpSpPr>
        <p:sp>
          <p:nvSpPr>
            <p:cNvPr id="255" name="사각형: 둥근 모서리 254">
              <a:extLst>
                <a:ext uri="{FF2B5EF4-FFF2-40B4-BE49-F238E27FC236}">
                  <a16:creationId xmlns:a16="http://schemas.microsoft.com/office/drawing/2014/main" id="{00EB7BBE-DF4B-4DA7-8C61-74D83031EA6E}"/>
                </a:ext>
              </a:extLst>
            </p:cNvPr>
            <p:cNvSpPr/>
            <p:nvPr/>
          </p:nvSpPr>
          <p:spPr>
            <a:xfrm>
              <a:off x="1418797" y="1639125"/>
              <a:ext cx="426509" cy="566377"/>
            </a:xfrm>
            <a:prstGeom prst="roundRect">
              <a:avLst>
                <a:gd name="adj" fmla="val 7455"/>
              </a:avLst>
            </a:prstGeom>
            <a:solidFill>
              <a:srgbClr val="007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rPr>
                <a:t>TEXT</a:t>
              </a:r>
            </a:p>
          </p:txBody>
        </p:sp>
        <p:pic>
          <p:nvPicPr>
            <p:cNvPr id="256" name="그래픽 255">
              <a:extLst>
                <a:ext uri="{FF2B5EF4-FFF2-40B4-BE49-F238E27FC236}">
                  <a16:creationId xmlns:a16="http://schemas.microsoft.com/office/drawing/2014/main" id="{33519021-D7DC-403A-A958-9C7F29FA8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49856" y="1761392"/>
              <a:ext cx="164391" cy="164391"/>
            </a:xfrm>
            <a:prstGeom prst="rect">
              <a:avLst/>
            </a:prstGeom>
          </p:spPr>
        </p:pic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7D80871E-55A2-4AD4-A985-08019370CEC3}"/>
              </a:ext>
            </a:extLst>
          </p:cNvPr>
          <p:cNvGrpSpPr/>
          <p:nvPr/>
        </p:nvGrpSpPr>
        <p:grpSpPr>
          <a:xfrm>
            <a:off x="910967" y="1639125"/>
            <a:ext cx="426509" cy="566377"/>
            <a:chOff x="910967" y="1639125"/>
            <a:chExt cx="426509" cy="566377"/>
          </a:xfrm>
        </p:grpSpPr>
        <p:sp>
          <p:nvSpPr>
            <p:cNvPr id="262" name="사각형: 둥근 모서리 261">
              <a:extLst>
                <a:ext uri="{FF2B5EF4-FFF2-40B4-BE49-F238E27FC236}">
                  <a16:creationId xmlns:a16="http://schemas.microsoft.com/office/drawing/2014/main" id="{D70D5386-59D4-4C6D-82EA-D0819AC22314}"/>
                </a:ext>
              </a:extLst>
            </p:cNvPr>
            <p:cNvSpPr/>
            <p:nvPr/>
          </p:nvSpPr>
          <p:spPr>
            <a:xfrm>
              <a:off x="910967" y="1639125"/>
              <a:ext cx="426509" cy="566377"/>
            </a:xfrm>
            <a:prstGeom prst="roundRect">
              <a:avLst>
                <a:gd name="adj" fmla="val 7455"/>
              </a:avLst>
            </a:prstGeom>
            <a:solidFill>
              <a:srgbClr val="007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rPr>
                <a:t>DATA</a:t>
              </a:r>
            </a:p>
          </p:txBody>
        </p:sp>
        <p:pic>
          <p:nvPicPr>
            <p:cNvPr id="263" name="그래픽 262">
              <a:extLst>
                <a:ext uri="{FF2B5EF4-FFF2-40B4-BE49-F238E27FC236}">
                  <a16:creationId xmlns:a16="http://schemas.microsoft.com/office/drawing/2014/main" id="{DDE92334-FC10-4C71-BD61-172CCC86C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26777" y="1741644"/>
              <a:ext cx="194888" cy="194888"/>
            </a:xfrm>
            <a:prstGeom prst="rect">
              <a:avLst/>
            </a:prstGeom>
          </p:spPr>
        </p:pic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2C5F67E-9CDE-4259-88A5-3A5AE59022F9}"/>
              </a:ext>
            </a:extLst>
          </p:cNvPr>
          <p:cNvSpPr/>
          <p:nvPr/>
        </p:nvSpPr>
        <p:spPr>
          <a:xfrm>
            <a:off x="299699" y="942932"/>
            <a:ext cx="9262588" cy="5697439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085257D4-1420-4552-AF73-1C4CF5BF3FD8}"/>
              </a:ext>
            </a:extLst>
          </p:cNvPr>
          <p:cNvGrpSpPr/>
          <p:nvPr/>
        </p:nvGrpSpPr>
        <p:grpSpPr>
          <a:xfrm>
            <a:off x="5009547" y="5908859"/>
            <a:ext cx="2989384" cy="602137"/>
            <a:chOff x="8607740" y="3986657"/>
            <a:chExt cx="2989384" cy="602137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4A390B1-9473-44FC-A77E-FB3A0871355A}"/>
                </a:ext>
              </a:extLst>
            </p:cNvPr>
            <p:cNvSpPr/>
            <p:nvPr/>
          </p:nvSpPr>
          <p:spPr>
            <a:xfrm>
              <a:off x="8607740" y="4002894"/>
              <a:ext cx="2989384" cy="585900"/>
            </a:xfrm>
            <a:prstGeom prst="rect">
              <a:avLst/>
            </a:prstGeom>
            <a:solidFill>
              <a:schemeClr val="bg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203" name="그래픽 202">
              <a:extLst>
                <a:ext uri="{FF2B5EF4-FFF2-40B4-BE49-F238E27FC236}">
                  <a16:creationId xmlns:a16="http://schemas.microsoft.com/office/drawing/2014/main" id="{81BCAA10-03EA-49C4-B54D-56D8E73D8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 rot="10800000">
              <a:off x="8792113" y="3986657"/>
              <a:ext cx="201817" cy="201817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96DB420-5355-45D1-A9F3-06D4F261A918}"/>
                </a:ext>
              </a:extLst>
            </p:cNvPr>
            <p:cNvSpPr txBox="1"/>
            <p:nvPr/>
          </p:nvSpPr>
          <p:spPr>
            <a:xfrm>
              <a:off x="8701532" y="4183071"/>
              <a:ext cx="6880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Location</a:t>
              </a:r>
            </a:p>
          </p:txBody>
        </p:sp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B8E8560E-325B-4A41-8A2B-C4AE370C4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9701788" y="4181159"/>
              <a:ext cx="1704908" cy="340405"/>
            </a:xfrm>
            <a:prstGeom prst="rect">
              <a:avLst/>
            </a:prstGeom>
          </p:spPr>
        </p:pic>
        <p:sp>
          <p:nvSpPr>
            <p:cNvPr id="206" name="사각형: 둥근 모서리 205">
              <a:extLst>
                <a:ext uri="{FF2B5EF4-FFF2-40B4-BE49-F238E27FC236}">
                  <a16:creationId xmlns:a16="http://schemas.microsoft.com/office/drawing/2014/main" id="{812B0008-A06D-4155-8751-72BD7A443092}"/>
                </a:ext>
              </a:extLst>
            </p:cNvPr>
            <p:cNvSpPr/>
            <p:nvPr/>
          </p:nvSpPr>
          <p:spPr>
            <a:xfrm>
              <a:off x="9994184" y="4189953"/>
              <a:ext cx="255308" cy="316114"/>
            </a:xfrm>
            <a:prstGeom prst="roundRect">
              <a:avLst>
                <a:gd name="adj" fmla="val 1546"/>
              </a:avLst>
            </a:prstGeom>
            <a:noFill/>
            <a:ln w="19050" cap="flat">
              <a:solidFill>
                <a:srgbClr val="00B0F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1050078-1B32-4A90-8477-41FD0009D771}"/>
              </a:ext>
            </a:extLst>
          </p:cNvPr>
          <p:cNvSpPr/>
          <p:nvPr/>
        </p:nvSpPr>
        <p:spPr>
          <a:xfrm>
            <a:off x="3479224" y="2408687"/>
            <a:ext cx="4257456" cy="2798663"/>
          </a:xfrm>
          <a:prstGeom prst="rect">
            <a:avLst/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pic>
        <p:nvPicPr>
          <p:cNvPr id="104" name="그래픽 103" descr="닫기 윤곽선">
            <a:extLst>
              <a:ext uri="{FF2B5EF4-FFF2-40B4-BE49-F238E27FC236}">
                <a16:creationId xmlns:a16="http://schemas.microsoft.com/office/drawing/2014/main" id="{614F3205-8827-41A3-A308-D77155F8668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492219" y="2479071"/>
            <a:ext cx="180578" cy="180578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C67CD269-57E6-49C7-A11E-85119A0C84F5}"/>
              </a:ext>
            </a:extLst>
          </p:cNvPr>
          <p:cNvSpPr txBox="1"/>
          <p:nvPr/>
        </p:nvSpPr>
        <p:spPr>
          <a:xfrm>
            <a:off x="3483106" y="2479071"/>
            <a:ext cx="1071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Page Setting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8E7E320-25FC-46DA-997A-A9BAF98602FE}"/>
              </a:ext>
            </a:extLst>
          </p:cNvPr>
          <p:cNvGrpSpPr/>
          <p:nvPr/>
        </p:nvGrpSpPr>
        <p:grpSpPr>
          <a:xfrm>
            <a:off x="6491846" y="4844844"/>
            <a:ext cx="1157007" cy="246220"/>
            <a:chOff x="8467420" y="5241616"/>
            <a:chExt cx="1157007" cy="246220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80A79B-AAC3-4018-8A6B-D09637918E66}"/>
                </a:ext>
              </a:extLst>
            </p:cNvPr>
            <p:cNvSpPr/>
            <p:nvPr/>
          </p:nvSpPr>
          <p:spPr>
            <a:xfrm>
              <a:off x="8467420" y="5241616"/>
              <a:ext cx="532800" cy="244800"/>
            </a:xfrm>
            <a:prstGeom prst="rect">
              <a:avLst/>
            </a:prstGeom>
            <a:solidFill>
              <a:schemeClr val="accent5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Save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508ADE4-4602-4EB4-8553-12C6406D6228}"/>
                </a:ext>
              </a:extLst>
            </p:cNvPr>
            <p:cNvSpPr/>
            <p:nvPr/>
          </p:nvSpPr>
          <p:spPr>
            <a:xfrm>
              <a:off x="9090933" y="5241616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Cancel</a:t>
              </a:r>
              <a:endParaRPr lang="ko-KR" altLang="en-US" sz="900" dirty="0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3DC9643-D15E-4C95-BA39-E61087E43FC2}"/>
              </a:ext>
            </a:extLst>
          </p:cNvPr>
          <p:cNvGrpSpPr/>
          <p:nvPr/>
        </p:nvGrpSpPr>
        <p:grpSpPr>
          <a:xfrm>
            <a:off x="6097343" y="3136152"/>
            <a:ext cx="708574" cy="185883"/>
            <a:chOff x="1658620" y="1345002"/>
            <a:chExt cx="625118" cy="185883"/>
          </a:xfrm>
        </p:grpSpPr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4D12ABE3-1396-4408-8EE6-1ECA24244FAB}"/>
                </a:ext>
              </a:extLst>
            </p:cNvPr>
            <p:cNvSpPr/>
            <p:nvPr/>
          </p:nvSpPr>
          <p:spPr>
            <a:xfrm>
              <a:off x="1658620" y="1345002"/>
              <a:ext cx="625118" cy="18588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A4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23" name="이등변 삼각형 122">
              <a:extLst>
                <a:ext uri="{FF2B5EF4-FFF2-40B4-BE49-F238E27FC236}">
                  <a16:creationId xmlns:a16="http://schemas.microsoft.com/office/drawing/2014/main" id="{C2720BAD-A1AB-4159-82C7-A5734EE0B9BE}"/>
                </a:ext>
              </a:extLst>
            </p:cNvPr>
            <p:cNvSpPr/>
            <p:nvPr/>
          </p:nvSpPr>
          <p:spPr>
            <a:xfrm rot="10800000">
              <a:off x="2190410" y="1415084"/>
              <a:ext cx="57456" cy="45719"/>
            </a:xfrm>
            <a:prstGeom prst="triangl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26E54564-C2B1-4D57-A8A2-885A56CDB9BE}"/>
              </a:ext>
            </a:extLst>
          </p:cNvPr>
          <p:cNvSpPr txBox="1"/>
          <p:nvPr/>
        </p:nvSpPr>
        <p:spPr>
          <a:xfrm>
            <a:off x="5172290" y="3113721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Size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95D0221-D8E1-46C0-9742-C9EEEC167780}"/>
              </a:ext>
            </a:extLst>
          </p:cNvPr>
          <p:cNvSpPr txBox="1"/>
          <p:nvPr/>
        </p:nvSpPr>
        <p:spPr>
          <a:xfrm>
            <a:off x="5172290" y="2890654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Orientation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2F40335-A3A1-4533-9856-289695501E78}"/>
              </a:ext>
            </a:extLst>
          </p:cNvPr>
          <p:cNvSpPr txBox="1"/>
          <p:nvPr/>
        </p:nvSpPr>
        <p:spPr>
          <a:xfrm>
            <a:off x="5997336" y="2867500"/>
            <a:ext cx="16898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Horizontal    </a:t>
            </a:r>
            <a:r>
              <a:rPr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Vertical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6145C0B-F89B-478D-A566-C67E97F57F23}"/>
              </a:ext>
            </a:extLst>
          </p:cNvPr>
          <p:cNvSpPr txBox="1"/>
          <p:nvPr/>
        </p:nvSpPr>
        <p:spPr>
          <a:xfrm>
            <a:off x="3694048" y="4001541"/>
            <a:ext cx="124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Background Color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6B9E90E-C0A5-4D00-9A0A-4BAD5242A377}"/>
              </a:ext>
            </a:extLst>
          </p:cNvPr>
          <p:cNvSpPr/>
          <p:nvPr/>
        </p:nvSpPr>
        <p:spPr>
          <a:xfrm>
            <a:off x="5253181" y="4071778"/>
            <a:ext cx="108000" cy="108000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39ABCA9-451D-4E3C-B408-569DCFD74676}"/>
              </a:ext>
            </a:extLst>
          </p:cNvPr>
          <p:cNvSpPr/>
          <p:nvPr/>
        </p:nvSpPr>
        <p:spPr>
          <a:xfrm>
            <a:off x="5468341" y="4071778"/>
            <a:ext cx="108000" cy="108000"/>
          </a:xfrm>
          <a:prstGeom prst="rect">
            <a:avLst/>
          </a:prstGeom>
          <a:solidFill>
            <a:srgbClr val="FFFAE7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F9C35A8-CD44-4AE7-BA29-F1750CF88FF3}"/>
              </a:ext>
            </a:extLst>
          </p:cNvPr>
          <p:cNvSpPr/>
          <p:nvPr/>
        </p:nvSpPr>
        <p:spPr>
          <a:xfrm>
            <a:off x="5682522" y="4074126"/>
            <a:ext cx="108000" cy="108000"/>
          </a:xfrm>
          <a:prstGeom prst="rect">
            <a:avLst/>
          </a:prstGeom>
          <a:solidFill>
            <a:srgbClr val="ECF3FA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8E3A2E6F-AAC4-4B51-BEBB-1C5C6E4602A8}"/>
              </a:ext>
            </a:extLst>
          </p:cNvPr>
          <p:cNvSpPr/>
          <p:nvPr/>
        </p:nvSpPr>
        <p:spPr>
          <a:xfrm>
            <a:off x="5222567" y="4045024"/>
            <a:ext cx="170207" cy="160065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5D4C928-1866-48CD-8D30-301E10101897}"/>
              </a:ext>
            </a:extLst>
          </p:cNvPr>
          <p:cNvSpPr txBox="1"/>
          <p:nvPr/>
        </p:nvSpPr>
        <p:spPr>
          <a:xfrm>
            <a:off x="3694048" y="2861308"/>
            <a:ext cx="9044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Page Layout</a:t>
            </a:r>
          </a:p>
        </p:txBody>
      </p:sp>
      <p:pic>
        <p:nvPicPr>
          <p:cNvPr id="119" name="그래픽 118">
            <a:extLst>
              <a:ext uri="{FF2B5EF4-FFF2-40B4-BE49-F238E27FC236}">
                <a16:creationId xmlns:a16="http://schemas.microsoft.com/office/drawing/2014/main" id="{53E6F71D-79EE-4348-9AD0-09E9C0B30A3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07700" y="4066926"/>
            <a:ext cx="115200" cy="115200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048DD7CA-F5C1-4D35-AA71-1857C64A0532}"/>
              </a:ext>
            </a:extLst>
          </p:cNvPr>
          <p:cNvSpPr txBox="1"/>
          <p:nvPr/>
        </p:nvSpPr>
        <p:spPr>
          <a:xfrm>
            <a:off x="3694048" y="4461335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Page Number</a:t>
            </a:r>
          </a:p>
        </p:txBody>
      </p:sp>
      <p:pic>
        <p:nvPicPr>
          <p:cNvPr id="121" name="그래픽 120">
            <a:extLst>
              <a:ext uri="{FF2B5EF4-FFF2-40B4-BE49-F238E27FC236}">
                <a16:creationId xmlns:a16="http://schemas.microsoft.com/office/drawing/2014/main" id="{89A34985-BC3F-4605-9999-957ECE3B168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194410" y="4491109"/>
            <a:ext cx="201817" cy="201817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D4358AE9-BC32-4EE4-8ED4-1E3DAE5B041D}"/>
              </a:ext>
            </a:extLst>
          </p:cNvPr>
          <p:cNvSpPr txBox="1"/>
          <p:nvPr/>
        </p:nvSpPr>
        <p:spPr>
          <a:xfrm>
            <a:off x="3704200" y="3456916"/>
            <a:ext cx="737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7A57ED3-5413-4477-BDE6-1ABA56D5542C}"/>
              </a:ext>
            </a:extLst>
          </p:cNvPr>
          <p:cNvSpPr/>
          <p:nvPr/>
        </p:nvSpPr>
        <p:spPr>
          <a:xfrm>
            <a:off x="5172290" y="3555815"/>
            <a:ext cx="358618" cy="2925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8175BBF-2788-42AB-9CD5-5EF894C55829}"/>
              </a:ext>
            </a:extLst>
          </p:cNvPr>
          <p:cNvGrpSpPr/>
          <p:nvPr/>
        </p:nvGrpSpPr>
        <p:grpSpPr>
          <a:xfrm>
            <a:off x="5658956" y="3555817"/>
            <a:ext cx="358617" cy="292521"/>
            <a:chOff x="-4221039" y="-1317484"/>
            <a:chExt cx="895978" cy="730843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B582B36-13B4-4D70-836A-04A0C7F531E3}"/>
                </a:ext>
              </a:extLst>
            </p:cNvPr>
            <p:cNvSpPr/>
            <p:nvPr/>
          </p:nvSpPr>
          <p:spPr>
            <a:xfrm>
              <a:off x="-4221039" y="-1317484"/>
              <a:ext cx="895978" cy="37161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99A065E-35B1-4F8C-A734-F884EFDE7F62}"/>
                </a:ext>
              </a:extLst>
            </p:cNvPr>
            <p:cNvSpPr/>
            <p:nvPr/>
          </p:nvSpPr>
          <p:spPr>
            <a:xfrm>
              <a:off x="-4221039" y="-945870"/>
              <a:ext cx="895978" cy="3592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7DEDE46-1064-4A1C-92B0-00C201BA35CC}"/>
              </a:ext>
            </a:extLst>
          </p:cNvPr>
          <p:cNvGrpSpPr/>
          <p:nvPr/>
        </p:nvGrpSpPr>
        <p:grpSpPr>
          <a:xfrm>
            <a:off x="6145621" y="3555815"/>
            <a:ext cx="358618" cy="292525"/>
            <a:chOff x="-3099260" y="-1299108"/>
            <a:chExt cx="895978" cy="730851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21260CE7-0D5C-4203-8A9F-C89D8F9903C3}"/>
                </a:ext>
              </a:extLst>
            </p:cNvPr>
            <p:cNvSpPr/>
            <p:nvPr/>
          </p:nvSpPr>
          <p:spPr>
            <a:xfrm>
              <a:off x="-3099260" y="-1299108"/>
              <a:ext cx="328177" cy="730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E7341455-B131-4427-A5B5-002F9F8CA78B}"/>
                </a:ext>
              </a:extLst>
            </p:cNvPr>
            <p:cNvSpPr/>
            <p:nvPr/>
          </p:nvSpPr>
          <p:spPr>
            <a:xfrm>
              <a:off x="-2771083" y="-1299108"/>
              <a:ext cx="567801" cy="7308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A519C4-3373-4D6A-86D5-93FBB2574121}"/>
              </a:ext>
            </a:extLst>
          </p:cNvPr>
          <p:cNvGrpSpPr/>
          <p:nvPr/>
        </p:nvGrpSpPr>
        <p:grpSpPr>
          <a:xfrm>
            <a:off x="6632287" y="3555815"/>
            <a:ext cx="358619" cy="292525"/>
            <a:chOff x="-1954499" y="-1295610"/>
            <a:chExt cx="895982" cy="730851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ED5F06D-D02C-48BC-956F-18C88B9C6186}"/>
                </a:ext>
              </a:extLst>
            </p:cNvPr>
            <p:cNvSpPr/>
            <p:nvPr/>
          </p:nvSpPr>
          <p:spPr>
            <a:xfrm>
              <a:off x="-1954499" y="-1295610"/>
              <a:ext cx="567801" cy="371618"/>
            </a:xfrm>
            <a:prstGeom prst="rect">
              <a:avLst/>
            </a:prstGeom>
            <a:solidFill>
              <a:srgbClr val="BFBFBF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812D82B-452A-422C-9E89-B9AAE9A574C2}"/>
                </a:ext>
              </a:extLst>
            </p:cNvPr>
            <p:cNvSpPr/>
            <p:nvPr/>
          </p:nvSpPr>
          <p:spPr>
            <a:xfrm>
              <a:off x="-1954499" y="-923988"/>
              <a:ext cx="567801" cy="359229"/>
            </a:xfrm>
            <a:prstGeom prst="rect">
              <a:avLst/>
            </a:prstGeom>
            <a:solidFill>
              <a:srgbClr val="BFBFBF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3BD4273-E7B6-4AF5-B0FA-D8453E311757}"/>
                </a:ext>
              </a:extLst>
            </p:cNvPr>
            <p:cNvSpPr/>
            <p:nvPr/>
          </p:nvSpPr>
          <p:spPr>
            <a:xfrm>
              <a:off x="-1386694" y="-1295610"/>
              <a:ext cx="328177" cy="730851"/>
            </a:xfrm>
            <a:prstGeom prst="rect">
              <a:avLst/>
            </a:prstGeom>
            <a:solidFill>
              <a:srgbClr val="BFBFBF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60A7E19-01DC-40C5-84E0-2D7FAF56FCB4}"/>
              </a:ext>
            </a:extLst>
          </p:cNvPr>
          <p:cNvGrpSpPr/>
          <p:nvPr/>
        </p:nvGrpSpPr>
        <p:grpSpPr>
          <a:xfrm>
            <a:off x="7118954" y="3554452"/>
            <a:ext cx="363622" cy="295251"/>
            <a:chOff x="-5347020" y="-308649"/>
            <a:chExt cx="908482" cy="737663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A9E5DE6-B4A3-4BB3-AC90-55F362FA44EA}"/>
                </a:ext>
              </a:extLst>
            </p:cNvPr>
            <p:cNvSpPr/>
            <p:nvPr/>
          </p:nvSpPr>
          <p:spPr>
            <a:xfrm>
              <a:off x="-4892139" y="-308649"/>
              <a:ext cx="453601" cy="3708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D6AB9B7E-F2F0-4B0D-83F9-C5CBD25CFD04}"/>
                </a:ext>
              </a:extLst>
            </p:cNvPr>
            <p:cNvSpPr/>
            <p:nvPr/>
          </p:nvSpPr>
          <p:spPr>
            <a:xfrm>
              <a:off x="-5347020" y="-308649"/>
              <a:ext cx="453601" cy="3708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85F90D2F-D8F8-463B-BACD-978C8356CCCE}"/>
                </a:ext>
              </a:extLst>
            </p:cNvPr>
            <p:cNvSpPr/>
            <p:nvPr/>
          </p:nvSpPr>
          <p:spPr>
            <a:xfrm>
              <a:off x="-4892139" y="58212"/>
              <a:ext cx="453601" cy="3708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ACE7022-A1EF-4663-A4BF-8B4A17C9B431}"/>
                </a:ext>
              </a:extLst>
            </p:cNvPr>
            <p:cNvSpPr/>
            <p:nvPr/>
          </p:nvSpPr>
          <p:spPr>
            <a:xfrm>
              <a:off x="-5347020" y="58212"/>
              <a:ext cx="453601" cy="3708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61FFEC96-DE04-4E02-8BAA-F31EDC430942}"/>
              </a:ext>
            </a:extLst>
          </p:cNvPr>
          <p:cNvSpPr/>
          <p:nvPr/>
        </p:nvSpPr>
        <p:spPr>
          <a:xfrm>
            <a:off x="5156297" y="3536366"/>
            <a:ext cx="396684" cy="335118"/>
          </a:xfrm>
          <a:prstGeom prst="roundRect">
            <a:avLst>
              <a:gd name="adj" fmla="val 6423"/>
            </a:avLst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216" name="그래픽 215" descr="단일 톱니바퀴 단색으로 채워진">
            <a:extLst>
              <a:ext uri="{FF2B5EF4-FFF2-40B4-BE49-F238E27FC236}">
                <a16:creationId xmlns:a16="http://schemas.microsoft.com/office/drawing/2014/main" id="{48DA0172-996B-46D1-97C2-540521BD8C3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05189" y="2559633"/>
            <a:ext cx="159290" cy="159290"/>
          </a:xfrm>
          <a:prstGeom prst="rect">
            <a:avLst/>
          </a:prstGeom>
          <a:effectLst>
            <a:outerShdw blurRad="50800" dist="38100" dir="2700000" algn="tl" rotWithShape="0">
              <a:schemeClr val="bg1"/>
            </a:outerShdw>
          </a:effectLst>
        </p:spPr>
      </p:pic>
      <p:sp>
        <p:nvSpPr>
          <p:cNvPr id="266" name="타원 265">
            <a:extLst>
              <a:ext uri="{FF2B5EF4-FFF2-40B4-BE49-F238E27FC236}">
                <a16:creationId xmlns:a16="http://schemas.microsoft.com/office/drawing/2014/main" id="{62EAD24B-813B-4BBA-A2DC-500248623143}"/>
              </a:ext>
            </a:extLst>
          </p:cNvPr>
          <p:cNvSpPr/>
          <p:nvPr/>
        </p:nvSpPr>
        <p:spPr>
          <a:xfrm>
            <a:off x="784834" y="232595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A255E59D-1D76-4365-AFDE-B14DD6616849}"/>
              </a:ext>
            </a:extLst>
          </p:cNvPr>
          <p:cNvSpPr/>
          <p:nvPr/>
        </p:nvSpPr>
        <p:spPr>
          <a:xfrm>
            <a:off x="3499173" y="288885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72161C9E-519D-4368-B3D9-E311253045BF}"/>
              </a:ext>
            </a:extLst>
          </p:cNvPr>
          <p:cNvSpPr/>
          <p:nvPr/>
        </p:nvSpPr>
        <p:spPr>
          <a:xfrm>
            <a:off x="3499173" y="349791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16F8901F-7229-4FD7-8FF0-4284A455CE7A}"/>
              </a:ext>
            </a:extLst>
          </p:cNvPr>
          <p:cNvSpPr/>
          <p:nvPr/>
        </p:nvSpPr>
        <p:spPr>
          <a:xfrm>
            <a:off x="3499173" y="404107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C8784CD7-B734-485B-83CA-A79AACB9ECC0}"/>
              </a:ext>
            </a:extLst>
          </p:cNvPr>
          <p:cNvSpPr/>
          <p:nvPr/>
        </p:nvSpPr>
        <p:spPr>
          <a:xfrm>
            <a:off x="3499173" y="447893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3E0C5DF-2966-40DA-AEF9-5124F3B3B41B}"/>
              </a:ext>
            </a:extLst>
          </p:cNvPr>
          <p:cNvCxnSpPr>
            <a:cxnSpLocks/>
          </p:cNvCxnSpPr>
          <p:nvPr/>
        </p:nvCxnSpPr>
        <p:spPr>
          <a:xfrm>
            <a:off x="5321750" y="4690508"/>
            <a:ext cx="0" cy="119890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1911999-2E31-450D-9B7B-D873EEE83BCA}"/>
              </a:ext>
            </a:extLst>
          </p:cNvPr>
          <p:cNvCxnSpPr>
            <a:stCxn id="216" idx="3"/>
          </p:cNvCxnSpPr>
          <p:nvPr/>
        </p:nvCxnSpPr>
        <p:spPr>
          <a:xfrm>
            <a:off x="864479" y="2639278"/>
            <a:ext cx="2591415" cy="157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DC88BB18-C722-40E6-BCA9-E9FBE22DB5C5}"/>
              </a:ext>
            </a:extLst>
          </p:cNvPr>
          <p:cNvSpPr txBox="1"/>
          <p:nvPr/>
        </p:nvSpPr>
        <p:spPr>
          <a:xfrm>
            <a:off x="439071" y="1444670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D9C10A-3865-463B-B29F-3C5C5C947B4C}"/>
              </a:ext>
            </a:extLst>
          </p:cNvPr>
          <p:cNvSpPr txBox="1"/>
          <p:nvPr/>
        </p:nvSpPr>
        <p:spPr>
          <a:xfrm>
            <a:off x="2365960" y="2420902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팝업 표시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3EF9A93F-DDB5-4648-8308-A404ACC3F717}"/>
              </a:ext>
            </a:extLst>
          </p:cNvPr>
          <p:cNvSpPr txBox="1"/>
          <p:nvPr/>
        </p:nvSpPr>
        <p:spPr>
          <a:xfrm>
            <a:off x="4939902" y="569635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734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" name="표 128">
            <a:extLst>
              <a:ext uri="{FF2B5EF4-FFF2-40B4-BE49-F238E27FC236}">
                <a16:creationId xmlns:a16="http://schemas.microsoft.com/office/drawing/2014/main" id="{AF8EC83E-9C46-4961-9514-8D369C89E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585212"/>
              </p:ext>
            </p:extLst>
          </p:nvPr>
        </p:nvGraphicFramePr>
        <p:xfrm>
          <a:off x="299700" y="919189"/>
          <a:ext cx="9492000" cy="5880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000">
                  <a:extLst>
                    <a:ext uri="{9D8B030D-6E8A-4147-A177-3AD203B41FA5}">
                      <a16:colId xmlns:a16="http://schemas.microsoft.com/office/drawing/2014/main" val="196995637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3941781894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1702901217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86286389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525336492"/>
                    </a:ext>
                  </a:extLst>
                </a:gridCol>
              </a:tblGrid>
              <a:tr h="207988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/>
                        <a:t>드래그로 추가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err="1"/>
                        <a:t>호버</a:t>
                      </a:r>
                      <a:endParaRPr lang="ko-KR" altLang="en-US" sz="900" b="1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/>
                        <a:t>선택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/>
                        <a:t>선택 안함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5651986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/>
                        <a:t>페이지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592516"/>
                  </a:ext>
                </a:extLst>
              </a:tr>
              <a:tr h="270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/>
                        <a:t>데이터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522514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/>
                        <a:t>텍스트</a:t>
                      </a:r>
                      <a:endParaRPr lang="en-US" altLang="ko-KR" sz="900" b="1" dirty="0"/>
                    </a:p>
                    <a:p>
                      <a:pPr latinLnBrk="1"/>
                      <a:r>
                        <a:rPr lang="en-US" altLang="ko-KR" sz="900" b="1" dirty="0"/>
                        <a:t>(</a:t>
                      </a:r>
                      <a:r>
                        <a:rPr lang="ko-KR" altLang="en-US" sz="900" b="1" dirty="0"/>
                        <a:t>에디터</a:t>
                      </a:r>
                      <a:r>
                        <a:rPr lang="en-US" altLang="ko-KR" sz="900" b="1" dirty="0"/>
                        <a:t>)</a:t>
                      </a:r>
                      <a:endParaRPr lang="ko-KR" altLang="en-US" sz="900" b="1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145012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2DE6340-D017-4383-A46F-14F02C204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Report </a:t>
            </a:r>
            <a:r>
              <a:rPr lang="ko-KR" altLang="en-US" dirty="0"/>
              <a:t>구성요소별 이벤트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638D52-C7DB-46F1-AA1A-8450005E8E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아이콘별 </a:t>
            </a:r>
            <a:r>
              <a:rPr lang="en-US" altLang="ko-KR" dirty="0"/>
              <a:t>tooltip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7ED44-9FAD-455C-9E96-0880C00D84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02_14_</a:t>
            </a:r>
            <a:r>
              <a:rPr lang="ko-KR" altLang="en-US" dirty="0"/>
              <a:t>구성요소별 이벤트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268B82-C88F-4E9C-A31E-F90E681BBE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구성요소별 이벤트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A9DC572-BC7F-472E-BD4C-32BA248F00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0DEAF92-2899-41D1-83A8-475B7AF1EF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84A8F-2723-4DD0-A04A-E96A6C8E29EA}"/>
              </a:ext>
            </a:extLst>
          </p:cNvPr>
          <p:cNvSpPr/>
          <p:nvPr/>
        </p:nvSpPr>
        <p:spPr>
          <a:xfrm>
            <a:off x="1165949" y="2717392"/>
            <a:ext cx="1578486" cy="1123229"/>
          </a:xfrm>
          <a:prstGeom prst="rect">
            <a:avLst/>
          </a:prstGeom>
          <a:solidFill>
            <a:srgbClr val="F6F6F6"/>
          </a:solidFill>
          <a:ln w="28575" cap="flat">
            <a:solidFill>
              <a:schemeClr val="tx1">
                <a:lumMod val="50000"/>
                <a:lumOff val="50000"/>
              </a:schemeClr>
            </a:solidFill>
            <a:prstDash val="sys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100" dirty="0"/>
              <a:t>  </a:t>
            </a:r>
            <a:endParaRPr lang="ko-KR" altLang="en-US" sz="11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A577F0B-46AC-4BE9-B4EE-EB3E2210A62C}"/>
              </a:ext>
            </a:extLst>
          </p:cNvPr>
          <p:cNvGrpSpPr/>
          <p:nvPr/>
        </p:nvGrpSpPr>
        <p:grpSpPr>
          <a:xfrm>
            <a:off x="1322115" y="3128450"/>
            <a:ext cx="1266155" cy="301112"/>
            <a:chOff x="4376064" y="5333409"/>
            <a:chExt cx="1266155" cy="301112"/>
          </a:xfrm>
        </p:grpSpPr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6B6E9F77-EEB6-4967-B69C-C6426E286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76064" y="5333409"/>
              <a:ext cx="301112" cy="30111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160E17-B471-4CF0-92E8-6924B8E22886}"/>
                </a:ext>
              </a:extLst>
            </p:cNvPr>
            <p:cNvSpPr txBox="1"/>
            <p:nvPr/>
          </p:nvSpPr>
          <p:spPr>
            <a:xfrm>
              <a:off x="4688112" y="5345466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BFBFB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Insert Data</a:t>
              </a:r>
              <a:endParaRPr lang="ko-KR" altLang="en-US" sz="1200" b="1" dirty="0">
                <a:solidFill>
                  <a:srgbClr val="BFBFB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3BFAC0-BD99-4267-9D29-825B35D0C5BC}"/>
              </a:ext>
            </a:extLst>
          </p:cNvPr>
          <p:cNvSpPr/>
          <p:nvPr/>
        </p:nvSpPr>
        <p:spPr>
          <a:xfrm>
            <a:off x="1164387" y="5600461"/>
            <a:ext cx="1578486" cy="1123229"/>
          </a:xfrm>
          <a:prstGeom prst="rect">
            <a:avLst/>
          </a:prstGeom>
          <a:solidFill>
            <a:srgbClr val="F6F6F6"/>
          </a:solidFill>
          <a:ln w="28575" cap="flat">
            <a:solidFill>
              <a:schemeClr val="tx1">
                <a:lumMod val="50000"/>
                <a:lumOff val="50000"/>
              </a:schemeClr>
            </a:solidFill>
            <a:prstDash val="sys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1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8BF7BA-EF48-48A5-87A4-DA507D7B9C33}"/>
              </a:ext>
            </a:extLst>
          </p:cNvPr>
          <p:cNvGrpSpPr/>
          <p:nvPr/>
        </p:nvGrpSpPr>
        <p:grpSpPr>
          <a:xfrm>
            <a:off x="1324875" y="5931243"/>
            <a:ext cx="1257510" cy="461665"/>
            <a:chOff x="4344518" y="3456220"/>
            <a:chExt cx="1257510" cy="461665"/>
          </a:xfrm>
        </p:grpSpPr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6F78E200-5669-4C23-8AB2-952BA5B79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44518" y="3538038"/>
              <a:ext cx="298028" cy="29802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4BE03E-5060-4DBC-AE3C-3D7AC9080AC1}"/>
                </a:ext>
              </a:extLst>
            </p:cNvPr>
            <p:cNvSpPr txBox="1"/>
            <p:nvPr/>
          </p:nvSpPr>
          <p:spPr>
            <a:xfrm>
              <a:off x="4663245" y="3456220"/>
              <a:ext cx="9387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BFBFB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Insert</a:t>
              </a:r>
            </a:p>
            <a:p>
              <a:pPr algn="l"/>
              <a:r>
                <a:rPr lang="en-US" altLang="ko-KR" sz="1200" b="1" dirty="0">
                  <a:solidFill>
                    <a:srgbClr val="BFBFB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Text Editor</a:t>
              </a:r>
              <a:endParaRPr lang="ko-KR" altLang="en-US" sz="1200" b="1" dirty="0">
                <a:solidFill>
                  <a:srgbClr val="BFBFB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282DEB1-5CB4-487A-A716-A766766EFBA3}"/>
              </a:ext>
            </a:extLst>
          </p:cNvPr>
          <p:cNvGrpSpPr/>
          <p:nvPr/>
        </p:nvGrpSpPr>
        <p:grpSpPr>
          <a:xfrm>
            <a:off x="1236483" y="1262146"/>
            <a:ext cx="1550213" cy="153888"/>
            <a:chOff x="2966345" y="5949590"/>
            <a:chExt cx="1550213" cy="15388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273742B-4A6B-4C34-8187-EDA532162B26}"/>
                </a:ext>
              </a:extLst>
            </p:cNvPr>
            <p:cNvGrpSpPr/>
            <p:nvPr/>
          </p:nvGrpSpPr>
          <p:grpSpPr>
            <a:xfrm>
              <a:off x="2966345" y="5986808"/>
              <a:ext cx="1550213" cy="79451"/>
              <a:chOff x="6824653" y="622257"/>
              <a:chExt cx="1550213" cy="79451"/>
            </a:xfrm>
          </p:grpSpPr>
          <p:sp>
            <p:nvSpPr>
              <p:cNvPr id="29" name="순서도: 추출 28">
                <a:extLst>
                  <a:ext uri="{FF2B5EF4-FFF2-40B4-BE49-F238E27FC236}">
                    <a16:creationId xmlns:a16="http://schemas.microsoft.com/office/drawing/2014/main" id="{AA451C99-1D22-4689-A2AB-18C41535A3BA}"/>
                  </a:ext>
                </a:extLst>
              </p:cNvPr>
              <p:cNvSpPr/>
              <p:nvPr/>
            </p:nvSpPr>
            <p:spPr>
              <a:xfrm rot="5400000">
                <a:off x="6824653" y="622257"/>
                <a:ext cx="79451" cy="79451"/>
              </a:xfrm>
              <a:prstGeom prst="flowChartExtract">
                <a:avLst/>
              </a:prstGeom>
              <a:solidFill>
                <a:srgbClr val="3399FF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sp>
            <p:nvSpPr>
              <p:cNvPr id="30" name="순서도: 추출 29">
                <a:extLst>
                  <a:ext uri="{FF2B5EF4-FFF2-40B4-BE49-F238E27FC236}">
                    <a16:creationId xmlns:a16="http://schemas.microsoft.com/office/drawing/2014/main" id="{93BAD6EF-46A4-40AD-BE9A-AE7EB8B227BC}"/>
                  </a:ext>
                </a:extLst>
              </p:cNvPr>
              <p:cNvSpPr/>
              <p:nvPr/>
            </p:nvSpPr>
            <p:spPr>
              <a:xfrm rot="16200000">
                <a:off x="8295415" y="622257"/>
                <a:ext cx="79451" cy="79451"/>
              </a:xfrm>
              <a:prstGeom prst="flowChartExtract">
                <a:avLst/>
              </a:prstGeom>
              <a:solidFill>
                <a:srgbClr val="3399FF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1C4BE1EE-285A-4EBD-A189-1540E00ABA06}"/>
                  </a:ext>
                </a:extLst>
              </p:cNvPr>
              <p:cNvCxnSpPr>
                <a:cxnSpLocks/>
                <a:stCxn id="29" idx="0"/>
                <a:endCxn id="30" idx="0"/>
              </p:cNvCxnSpPr>
              <p:nvPr/>
            </p:nvCxnSpPr>
            <p:spPr>
              <a:xfrm flipV="1">
                <a:off x="6904104" y="661982"/>
                <a:ext cx="1391311" cy="1"/>
              </a:xfrm>
              <a:prstGeom prst="line">
                <a:avLst/>
              </a:prstGeom>
              <a:ln>
                <a:solidFill>
                  <a:srgbClr val="3399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0853F2-F450-4B03-ACF7-21DA757F3ACC}"/>
                </a:ext>
              </a:extLst>
            </p:cNvPr>
            <p:cNvSpPr txBox="1"/>
            <p:nvPr/>
          </p:nvSpPr>
          <p:spPr>
            <a:xfrm>
              <a:off x="3322907" y="5949590"/>
              <a:ext cx="837089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l"/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Insert Page</a:t>
              </a:r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03AB4EB5-EB34-42D2-87E1-4C756C3280C1}"/>
              </a:ext>
            </a:extLst>
          </p:cNvPr>
          <p:cNvGrpSpPr/>
          <p:nvPr/>
        </p:nvGrpSpPr>
        <p:grpSpPr>
          <a:xfrm>
            <a:off x="3500146" y="5423265"/>
            <a:ext cx="1594249" cy="1316918"/>
            <a:chOff x="3675010" y="5490410"/>
            <a:chExt cx="1594249" cy="131691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365916D-D71F-4096-805C-2797E4A5561B}"/>
                </a:ext>
              </a:extLst>
            </p:cNvPr>
            <p:cNvSpPr/>
            <p:nvPr/>
          </p:nvSpPr>
          <p:spPr>
            <a:xfrm>
              <a:off x="3675010" y="5684128"/>
              <a:ext cx="1580400" cy="1123200"/>
            </a:xfrm>
            <a:prstGeom prst="rect">
              <a:avLst/>
            </a:prstGeom>
            <a:solidFill>
              <a:srgbClr val="F6F6F6"/>
            </a:solidFill>
            <a:ln w="28575" cap="flat">
              <a:noFill/>
              <a:prstDash val="sysDash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86872A0-5C55-482D-B2E1-882AC7B9BA27}"/>
                </a:ext>
              </a:extLst>
            </p:cNvPr>
            <p:cNvGrpSpPr/>
            <p:nvPr/>
          </p:nvGrpSpPr>
          <p:grpSpPr>
            <a:xfrm>
              <a:off x="4928741" y="5490410"/>
              <a:ext cx="340518" cy="185646"/>
              <a:chOff x="6340045" y="3502533"/>
              <a:chExt cx="340518" cy="185646"/>
            </a:xfrm>
          </p:grpSpPr>
          <p:sp>
            <p:nvSpPr>
              <p:cNvPr id="54" name="사각형: 둥근 위쪽 모서리 53">
                <a:extLst>
                  <a:ext uri="{FF2B5EF4-FFF2-40B4-BE49-F238E27FC236}">
                    <a16:creationId xmlns:a16="http://schemas.microsoft.com/office/drawing/2014/main" id="{EBA599B4-1ADF-44DD-8D4A-89C7514ED86E}"/>
                  </a:ext>
                </a:extLst>
              </p:cNvPr>
              <p:cNvSpPr/>
              <p:nvPr/>
            </p:nvSpPr>
            <p:spPr>
              <a:xfrm>
                <a:off x="6340045" y="3502533"/>
                <a:ext cx="340518" cy="185646"/>
              </a:xfrm>
              <a:prstGeom prst="round2SameRect">
                <a:avLst/>
              </a:prstGeom>
              <a:solidFill>
                <a:srgbClr val="00B0F0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55" name="그래픽 54" descr="쓰레기 단색으로 채워진">
                <a:extLst>
                  <a:ext uri="{FF2B5EF4-FFF2-40B4-BE49-F238E27FC236}">
                    <a16:creationId xmlns:a16="http://schemas.microsoft.com/office/drawing/2014/main" id="{BAB14614-7BF4-4383-9892-2AB437F36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21294" y="3530387"/>
                <a:ext cx="123641" cy="123638"/>
              </a:xfrm>
              <a:prstGeom prst="rect">
                <a:avLst/>
              </a:prstGeom>
            </p:spPr>
          </p:pic>
          <p:pic>
            <p:nvPicPr>
              <p:cNvPr id="56" name="그래픽 55" descr="이동 단색으로 채워진">
                <a:extLst>
                  <a:ext uri="{FF2B5EF4-FFF2-40B4-BE49-F238E27FC236}">
                    <a16:creationId xmlns:a16="http://schemas.microsoft.com/office/drawing/2014/main" id="{7976D61D-B1AD-44FF-B7AD-62D2279D7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67454" y="3528497"/>
                <a:ext cx="127418" cy="127418"/>
              </a:xfrm>
              <a:prstGeom prst="rect">
                <a:avLst/>
              </a:prstGeom>
            </p:spPr>
          </p:pic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E6E060D1-C9D4-4907-AE67-E3A5B8BFBBD1}"/>
                </a:ext>
              </a:extLst>
            </p:cNvPr>
            <p:cNvGrpSpPr/>
            <p:nvPr/>
          </p:nvGrpSpPr>
          <p:grpSpPr>
            <a:xfrm>
              <a:off x="3698726" y="5713224"/>
              <a:ext cx="1128835" cy="246221"/>
              <a:chOff x="3501850" y="5129906"/>
              <a:chExt cx="1128835" cy="246221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AFAF84C-52E1-4C3B-9D05-5D87B43389C7}"/>
                  </a:ext>
                </a:extLst>
              </p:cNvPr>
              <p:cNvSpPr txBox="1"/>
              <p:nvPr/>
            </p:nvSpPr>
            <p:spPr>
              <a:xfrm>
                <a:off x="3501850" y="5129906"/>
                <a:ext cx="112883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000" b="1" dirty="0">
                    <a:solidFill>
                      <a:schemeClr val="bg1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Write text here!</a:t>
                </a:r>
                <a:endParaRPr lang="ko-KR" altLang="en-US" sz="1000" b="1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62298A40-EC88-45F2-AAA8-5E36BF259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2071" y="5184427"/>
                <a:ext cx="0" cy="141791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C8760EF-6A41-4E01-8986-9B847396456D}"/>
              </a:ext>
            </a:extLst>
          </p:cNvPr>
          <p:cNvSpPr/>
          <p:nvPr/>
        </p:nvSpPr>
        <p:spPr>
          <a:xfrm>
            <a:off x="5727256" y="5626779"/>
            <a:ext cx="1580400" cy="1123200"/>
          </a:xfrm>
          <a:prstGeom prst="rect">
            <a:avLst/>
          </a:prstGeom>
          <a:solidFill>
            <a:schemeClr val="bg1"/>
          </a:solidFill>
          <a:ln w="28575" cap="flat">
            <a:solidFill>
              <a:srgbClr val="00B0F0"/>
            </a:solidFill>
            <a:prstDash val="sys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5A4D25A-980B-49F7-9EC2-7AAF47A5E593}"/>
              </a:ext>
            </a:extLst>
          </p:cNvPr>
          <p:cNvGrpSpPr/>
          <p:nvPr/>
        </p:nvGrpSpPr>
        <p:grpSpPr>
          <a:xfrm>
            <a:off x="6980987" y="5433061"/>
            <a:ext cx="340518" cy="185646"/>
            <a:chOff x="6340045" y="3502533"/>
            <a:chExt cx="340518" cy="185646"/>
          </a:xfrm>
        </p:grpSpPr>
        <p:sp>
          <p:nvSpPr>
            <p:cNvPr id="67" name="사각형: 둥근 위쪽 모서리 66">
              <a:extLst>
                <a:ext uri="{FF2B5EF4-FFF2-40B4-BE49-F238E27FC236}">
                  <a16:creationId xmlns:a16="http://schemas.microsoft.com/office/drawing/2014/main" id="{B8CBCC78-5AEB-4F25-AF75-4C3B51FE4C57}"/>
                </a:ext>
              </a:extLst>
            </p:cNvPr>
            <p:cNvSpPr/>
            <p:nvPr/>
          </p:nvSpPr>
          <p:spPr>
            <a:xfrm>
              <a:off x="6340045" y="3502533"/>
              <a:ext cx="340518" cy="185646"/>
            </a:xfrm>
            <a:prstGeom prst="round2SameRect">
              <a:avLst/>
            </a:prstGeom>
            <a:solidFill>
              <a:srgbClr val="00B0F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68" name="그래픽 67" descr="쓰레기 단색으로 채워진">
              <a:extLst>
                <a:ext uri="{FF2B5EF4-FFF2-40B4-BE49-F238E27FC236}">
                  <a16:creationId xmlns:a16="http://schemas.microsoft.com/office/drawing/2014/main" id="{9A59E374-90D2-4AA7-BEB6-D3E64D4D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21294" y="3530387"/>
              <a:ext cx="123641" cy="123638"/>
            </a:xfrm>
            <a:prstGeom prst="rect">
              <a:avLst/>
            </a:prstGeom>
          </p:spPr>
        </p:pic>
        <p:pic>
          <p:nvPicPr>
            <p:cNvPr id="69" name="그래픽 68" descr="이동 단색으로 채워진">
              <a:extLst>
                <a:ext uri="{FF2B5EF4-FFF2-40B4-BE49-F238E27FC236}">
                  <a16:creationId xmlns:a16="http://schemas.microsoft.com/office/drawing/2014/main" id="{1552B7CB-F678-4549-A2E2-8B59B6A22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67454" y="3528497"/>
              <a:ext cx="127418" cy="127418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B198592-8C25-49FB-B11A-7A1B35D428CC}"/>
              </a:ext>
            </a:extLst>
          </p:cNvPr>
          <p:cNvGrpSpPr/>
          <p:nvPr/>
        </p:nvGrpSpPr>
        <p:grpSpPr>
          <a:xfrm>
            <a:off x="5721746" y="5349891"/>
            <a:ext cx="1158061" cy="240105"/>
            <a:chOff x="3676650" y="1974594"/>
            <a:chExt cx="1878405" cy="389456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094527D-AF09-4E5F-88DD-19187AE26C4D}"/>
                </a:ext>
              </a:extLst>
            </p:cNvPr>
            <p:cNvGrpSpPr/>
            <p:nvPr/>
          </p:nvGrpSpPr>
          <p:grpSpPr>
            <a:xfrm>
              <a:off x="3676650" y="2167915"/>
              <a:ext cx="1796361" cy="196135"/>
              <a:chOff x="2336599" y="4294603"/>
              <a:chExt cx="1796361" cy="196135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D4878B88-0C9B-42D8-A305-3C9CF71630C1}"/>
                  </a:ext>
                </a:extLst>
              </p:cNvPr>
              <p:cNvSpPr/>
              <p:nvPr/>
            </p:nvSpPr>
            <p:spPr>
              <a:xfrm>
                <a:off x="2336599" y="4297418"/>
                <a:ext cx="1796361" cy="193319"/>
              </a:xfrm>
              <a:prstGeom prst="rect">
                <a:avLst/>
              </a:prstGeom>
              <a:solidFill>
                <a:schemeClr val="bg1"/>
              </a:solidFill>
              <a:ln w="5615" cap="flat">
                <a:noFill/>
                <a:prstDash val="solid"/>
                <a:miter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B3CDCB9B-E727-427A-841B-F7135CC34F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51203" t="1" b="-1"/>
              <a:stretch/>
            </p:blipFill>
            <p:spPr>
              <a:xfrm>
                <a:off x="2336599" y="4294603"/>
                <a:ext cx="1796361" cy="196135"/>
              </a:xfrm>
              <a:prstGeom prst="rect">
                <a:avLst/>
              </a:prstGeom>
            </p:spPr>
          </p:pic>
        </p:grp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3D808F70-A393-4EA6-98A6-FA63F53B7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" r="49066" b="-1"/>
            <a:stretch/>
          </p:blipFill>
          <p:spPr>
            <a:xfrm>
              <a:off x="3680035" y="1974594"/>
              <a:ext cx="1875020" cy="196135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B43A8C4-2BD8-4B68-9224-52D0572D8BB3}"/>
              </a:ext>
            </a:extLst>
          </p:cNvPr>
          <p:cNvGrpSpPr/>
          <p:nvPr/>
        </p:nvGrpSpPr>
        <p:grpSpPr>
          <a:xfrm>
            <a:off x="5753670" y="5645867"/>
            <a:ext cx="184731" cy="246221"/>
            <a:chOff x="3501850" y="5129906"/>
            <a:chExt cx="184731" cy="246221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4E22A90-F92F-4CFB-B856-EA008DDFB5DE}"/>
                </a:ext>
              </a:extLst>
            </p:cNvPr>
            <p:cNvSpPr txBox="1"/>
            <p:nvPr/>
          </p:nvSpPr>
          <p:spPr>
            <a:xfrm>
              <a:off x="3501850" y="5129906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sz="10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C546AE0-F442-40F8-BC89-51A0795D33EF}"/>
                </a:ext>
              </a:extLst>
            </p:cNvPr>
            <p:cNvCxnSpPr>
              <a:cxnSpLocks/>
            </p:cNvCxnSpPr>
            <p:nvPr/>
          </p:nvCxnSpPr>
          <p:spPr>
            <a:xfrm>
              <a:off x="3552071" y="5184427"/>
              <a:ext cx="0" cy="141791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044B3D41-AFAB-4951-9F91-6C7D837821E3}"/>
              </a:ext>
            </a:extLst>
          </p:cNvPr>
          <p:cNvGrpSpPr/>
          <p:nvPr/>
        </p:nvGrpSpPr>
        <p:grpSpPr>
          <a:xfrm>
            <a:off x="3500146" y="3962971"/>
            <a:ext cx="1580400" cy="1310753"/>
            <a:chOff x="3675010" y="3869232"/>
            <a:chExt cx="1580400" cy="131075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20EA2B7-B7C8-4112-ACA8-1F5A8111D9F4}"/>
                </a:ext>
              </a:extLst>
            </p:cNvPr>
            <p:cNvGrpSpPr/>
            <p:nvPr/>
          </p:nvGrpSpPr>
          <p:grpSpPr>
            <a:xfrm>
              <a:off x="4914892" y="3869232"/>
              <a:ext cx="340518" cy="185646"/>
              <a:chOff x="6340045" y="3502533"/>
              <a:chExt cx="340518" cy="185646"/>
            </a:xfrm>
          </p:grpSpPr>
          <p:sp>
            <p:nvSpPr>
              <p:cNvPr id="45" name="사각형: 둥근 위쪽 모서리 44">
                <a:extLst>
                  <a:ext uri="{FF2B5EF4-FFF2-40B4-BE49-F238E27FC236}">
                    <a16:creationId xmlns:a16="http://schemas.microsoft.com/office/drawing/2014/main" id="{1F02869B-79EA-4817-97CA-DB3DC325B83B}"/>
                  </a:ext>
                </a:extLst>
              </p:cNvPr>
              <p:cNvSpPr/>
              <p:nvPr/>
            </p:nvSpPr>
            <p:spPr>
              <a:xfrm>
                <a:off x="6340045" y="3502533"/>
                <a:ext cx="340518" cy="185646"/>
              </a:xfrm>
              <a:prstGeom prst="round2SameRect">
                <a:avLst/>
              </a:prstGeom>
              <a:solidFill>
                <a:srgbClr val="00B0F0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46" name="그래픽 45" descr="쓰레기 단색으로 채워진">
                <a:extLst>
                  <a:ext uri="{FF2B5EF4-FFF2-40B4-BE49-F238E27FC236}">
                    <a16:creationId xmlns:a16="http://schemas.microsoft.com/office/drawing/2014/main" id="{649C7A65-0614-4363-A734-6B73AFA6D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21294" y="3530387"/>
                <a:ext cx="123641" cy="123638"/>
              </a:xfrm>
              <a:prstGeom prst="rect">
                <a:avLst/>
              </a:prstGeom>
            </p:spPr>
          </p:pic>
          <p:pic>
            <p:nvPicPr>
              <p:cNvPr id="47" name="그래픽 46" descr="이동 단색으로 채워진">
                <a:extLst>
                  <a:ext uri="{FF2B5EF4-FFF2-40B4-BE49-F238E27FC236}">
                    <a16:creationId xmlns:a16="http://schemas.microsoft.com/office/drawing/2014/main" id="{488A6FB6-93F7-4655-AE7E-C8E4EA113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67454" y="3528497"/>
                <a:ext cx="127418" cy="127418"/>
              </a:xfrm>
              <a:prstGeom prst="rect">
                <a:avLst/>
              </a:prstGeom>
            </p:spPr>
          </p:pic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F254212-7633-4BA4-A92A-D94FFD95BDDE}"/>
                </a:ext>
              </a:extLst>
            </p:cNvPr>
            <p:cNvSpPr/>
            <p:nvPr/>
          </p:nvSpPr>
          <p:spPr>
            <a:xfrm>
              <a:off x="3675010" y="4056785"/>
              <a:ext cx="1580400" cy="1123200"/>
            </a:xfrm>
            <a:prstGeom prst="rect">
              <a:avLst/>
            </a:prstGeom>
            <a:solidFill>
              <a:srgbClr val="F6F6F6"/>
            </a:solidFill>
            <a:ln w="28575" cap="flat">
              <a:noFill/>
              <a:prstDash val="sysDash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7DDBA1E-A6B8-4077-95C2-6781CE8B4032}"/>
                </a:ext>
              </a:extLst>
            </p:cNvPr>
            <p:cNvGrpSpPr/>
            <p:nvPr/>
          </p:nvGrpSpPr>
          <p:grpSpPr>
            <a:xfrm>
              <a:off x="3897587" y="4290278"/>
              <a:ext cx="1135247" cy="656214"/>
              <a:chOff x="3852550" y="2564307"/>
              <a:chExt cx="1135247" cy="656214"/>
            </a:xfrm>
          </p:grpSpPr>
          <p:pic>
            <p:nvPicPr>
              <p:cNvPr id="80" name="그래픽 79" descr="배지 팔로우 단색으로 채워진">
                <a:extLst>
                  <a:ext uri="{FF2B5EF4-FFF2-40B4-BE49-F238E27FC236}">
                    <a16:creationId xmlns:a16="http://schemas.microsoft.com/office/drawing/2014/main" id="{2A575187-3794-4574-A909-142709B29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212465" y="2564307"/>
                <a:ext cx="415416" cy="415416"/>
              </a:xfrm>
              <a:prstGeom prst="rect">
                <a:avLst/>
              </a:prstGeom>
              <a:effectLst/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0A275D8-75B3-4458-990C-0CECCACBA3FD}"/>
                  </a:ext>
                </a:extLst>
              </p:cNvPr>
              <p:cNvSpPr txBox="1"/>
              <p:nvPr/>
            </p:nvSpPr>
            <p:spPr>
              <a:xfrm>
                <a:off x="3852550" y="2958911"/>
                <a:ext cx="11352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Choose a Data</a:t>
                </a:r>
                <a:endPara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165DD07-A2D5-482A-BB63-82DDEA3152C1}"/>
              </a:ext>
            </a:extLst>
          </p:cNvPr>
          <p:cNvGrpSpPr/>
          <p:nvPr/>
        </p:nvGrpSpPr>
        <p:grpSpPr>
          <a:xfrm>
            <a:off x="3452972" y="2643923"/>
            <a:ext cx="1620430" cy="1301683"/>
            <a:chOff x="3634980" y="2483136"/>
            <a:chExt cx="1620430" cy="130168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7D515F5-21D0-4C52-92D4-1825F8A709AC}"/>
                </a:ext>
              </a:extLst>
            </p:cNvPr>
            <p:cNvGrpSpPr/>
            <p:nvPr/>
          </p:nvGrpSpPr>
          <p:grpSpPr>
            <a:xfrm>
              <a:off x="3634980" y="2661439"/>
              <a:ext cx="1620430" cy="1123380"/>
              <a:chOff x="6976962" y="2029158"/>
              <a:chExt cx="1620430" cy="112338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9F0C95A-C1D8-4EE6-A483-27C208385CB5}"/>
                  </a:ext>
                </a:extLst>
              </p:cNvPr>
              <p:cNvSpPr/>
              <p:nvPr/>
            </p:nvSpPr>
            <p:spPr>
              <a:xfrm>
                <a:off x="7016992" y="2029158"/>
                <a:ext cx="1580400" cy="1123229"/>
              </a:xfrm>
              <a:prstGeom prst="rect">
                <a:avLst/>
              </a:prstGeom>
              <a:solidFill>
                <a:srgbClr val="F6F6F6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4E0297CB-934D-4DB0-9A0D-7A87B2989D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2336" b="2591"/>
              <a:stretch/>
            </p:blipFill>
            <p:spPr>
              <a:xfrm>
                <a:off x="7202120" y="2117942"/>
                <a:ext cx="1253953" cy="833771"/>
              </a:xfrm>
              <a:prstGeom prst="rect">
                <a:avLst/>
              </a:prstGeom>
              <a:ln w="3175">
                <a:noFill/>
                <a:prstDash val="sysDash"/>
              </a:ln>
            </p:spPr>
          </p:pic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2B76C379-1177-48F5-AE4B-BF6729D00009}"/>
                  </a:ext>
                </a:extLst>
              </p:cNvPr>
              <p:cNvGrpSpPr/>
              <p:nvPr/>
            </p:nvGrpSpPr>
            <p:grpSpPr>
              <a:xfrm>
                <a:off x="6976962" y="2967872"/>
                <a:ext cx="1574957" cy="184666"/>
                <a:chOff x="812755" y="885736"/>
                <a:chExt cx="1574957" cy="184666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A008493-F88D-4B80-89E1-CAA11219D5EE}"/>
                    </a:ext>
                  </a:extLst>
                </p:cNvPr>
                <p:cNvSpPr txBox="1"/>
                <p:nvPr/>
              </p:nvSpPr>
              <p:spPr>
                <a:xfrm>
                  <a:off x="812755" y="885736"/>
                  <a:ext cx="58381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600" dirty="0"/>
                    <a:t>Row</a:t>
                  </a:r>
                  <a:r>
                    <a:rPr lang="ko-KR" altLang="en-US" sz="600" dirty="0"/>
                    <a:t> </a:t>
                  </a:r>
                  <a:r>
                    <a:rPr lang="en-US" altLang="ko-KR" sz="600" dirty="0"/>
                    <a:t>Count</a:t>
                  </a:r>
                  <a:endParaRPr lang="ko-KR" altLang="en-US" sz="600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3792AEE-F96A-47D1-8E09-9BD4F8552289}"/>
                    </a:ext>
                  </a:extLst>
                </p:cNvPr>
                <p:cNvSpPr txBox="1"/>
                <p:nvPr/>
              </p:nvSpPr>
              <p:spPr>
                <a:xfrm>
                  <a:off x="1633980" y="885736"/>
                  <a:ext cx="75373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600" dirty="0"/>
                    <a:t>page</a:t>
                  </a:r>
                  <a:r>
                    <a:rPr lang="ko-KR" altLang="en-US" sz="600" dirty="0"/>
                    <a:t> </a:t>
                  </a:r>
                  <a:r>
                    <a:rPr lang="en-US" altLang="ko-KR" sz="600" dirty="0"/>
                    <a:t>&lt;</a:t>
                  </a:r>
                  <a:r>
                    <a:rPr lang="ko-KR" altLang="en-US" sz="600" dirty="0"/>
                    <a:t>      </a:t>
                  </a:r>
                  <a:r>
                    <a:rPr lang="en-US" altLang="ko-KR" sz="600" dirty="0"/>
                    <a:t>/ 10 &gt;</a:t>
                  </a:r>
                  <a:endParaRPr lang="ko-KR" altLang="en-US" sz="600" dirty="0"/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B25D6643-FEB6-4027-8124-18CF4D40E347}"/>
                    </a:ext>
                  </a:extLst>
                </p:cNvPr>
                <p:cNvSpPr/>
                <p:nvPr/>
              </p:nvSpPr>
              <p:spPr>
                <a:xfrm>
                  <a:off x="1333525" y="910731"/>
                  <a:ext cx="306027" cy="134676"/>
                </a:xfrm>
                <a:prstGeom prst="roundRect">
                  <a:avLst>
                    <a:gd name="adj" fmla="val 2865"/>
                  </a:avLst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" rIns="36000" rtlCol="0" anchor="ctr"/>
                <a:lstStyle/>
                <a:p>
                  <a:r>
                    <a:rPr lang="en-US" altLang="ko-KR" sz="6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100</a:t>
                  </a:r>
                  <a:endParaRPr lang="ko-KR" altLang="en-US" sz="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74589D01-F75D-4343-A85E-50C1FD640B95}"/>
                    </a:ext>
                  </a:extLst>
                </p:cNvPr>
                <p:cNvSpPr/>
                <p:nvPr/>
              </p:nvSpPr>
              <p:spPr>
                <a:xfrm>
                  <a:off x="1970905" y="910731"/>
                  <a:ext cx="97290" cy="134676"/>
                </a:xfrm>
                <a:prstGeom prst="roundRect">
                  <a:avLst>
                    <a:gd name="adj" fmla="val 2865"/>
                  </a:avLst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ko-KR" sz="6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</a:t>
                  </a:r>
                  <a:endParaRPr lang="ko-KR" altLang="en-US" sz="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" name="이등변 삼각형 42">
                  <a:extLst>
                    <a:ext uri="{FF2B5EF4-FFF2-40B4-BE49-F238E27FC236}">
                      <a16:creationId xmlns:a16="http://schemas.microsoft.com/office/drawing/2014/main" id="{8BDFA698-2B4F-48CC-BB6C-AC207A5F88F8}"/>
                    </a:ext>
                  </a:extLst>
                </p:cNvPr>
                <p:cNvSpPr/>
                <p:nvPr/>
              </p:nvSpPr>
              <p:spPr>
                <a:xfrm rot="10800000">
                  <a:off x="1559402" y="955209"/>
                  <a:ext cx="46598" cy="45719"/>
                </a:xfrm>
                <a:prstGeom prst="triangle">
                  <a:avLst/>
                </a:prstGeom>
                <a:solidFill>
                  <a:schemeClr val="tx1"/>
                </a:solidFill>
                <a:ln w="56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ko-KR" altLang="en-US"/>
                </a:p>
              </p:txBody>
            </p:sp>
          </p:grp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2BC507C-2C4F-488A-8E32-83A296D3420A}"/>
                </a:ext>
              </a:extLst>
            </p:cNvPr>
            <p:cNvGrpSpPr/>
            <p:nvPr/>
          </p:nvGrpSpPr>
          <p:grpSpPr>
            <a:xfrm>
              <a:off x="4613503" y="2483136"/>
              <a:ext cx="641907" cy="185646"/>
              <a:chOff x="6016511" y="1606958"/>
              <a:chExt cx="641907" cy="185646"/>
            </a:xfrm>
          </p:grpSpPr>
          <p:sp>
            <p:nvSpPr>
              <p:cNvPr id="83" name="사각형: 둥근 위쪽 모서리 82">
                <a:extLst>
                  <a:ext uri="{FF2B5EF4-FFF2-40B4-BE49-F238E27FC236}">
                    <a16:creationId xmlns:a16="http://schemas.microsoft.com/office/drawing/2014/main" id="{9BC8A70E-95EE-4517-BF7E-9B5083DB8F92}"/>
                  </a:ext>
                </a:extLst>
              </p:cNvPr>
              <p:cNvSpPr/>
              <p:nvPr/>
            </p:nvSpPr>
            <p:spPr>
              <a:xfrm>
                <a:off x="6016511" y="1606958"/>
                <a:ext cx="641907" cy="185646"/>
              </a:xfrm>
              <a:prstGeom prst="round2SameRect">
                <a:avLst/>
              </a:prstGeom>
              <a:solidFill>
                <a:srgbClr val="00B0F0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84" name="그래픽 83">
                <a:extLst>
                  <a:ext uri="{FF2B5EF4-FFF2-40B4-BE49-F238E27FC236}">
                    <a16:creationId xmlns:a16="http://schemas.microsoft.com/office/drawing/2014/main" id="{31A80B64-F916-4F53-AAB3-621FC6AFAC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350564" y="1640792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85" name="그래픽 84" descr="쓰레기 단색으로 채워진">
                <a:extLst>
                  <a:ext uri="{FF2B5EF4-FFF2-40B4-BE49-F238E27FC236}">
                    <a16:creationId xmlns:a16="http://schemas.microsoft.com/office/drawing/2014/main" id="{6892FE25-C340-4193-B527-55E69B446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99149" y="1634810"/>
                <a:ext cx="123641" cy="123638"/>
              </a:xfrm>
              <a:prstGeom prst="rect">
                <a:avLst/>
              </a:prstGeom>
            </p:spPr>
          </p:pic>
          <p:pic>
            <p:nvPicPr>
              <p:cNvPr id="86" name="그래픽 85" descr="이동 단색으로 채워진">
                <a:extLst>
                  <a:ext uri="{FF2B5EF4-FFF2-40B4-BE49-F238E27FC236}">
                    <a16:creationId xmlns:a16="http://schemas.microsoft.com/office/drawing/2014/main" id="{B1240B79-BF00-4AA1-8C97-109FEF294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038127" y="1632920"/>
                <a:ext cx="127418" cy="127418"/>
              </a:xfrm>
              <a:prstGeom prst="rect">
                <a:avLst/>
              </a:prstGeom>
            </p:spPr>
          </p:pic>
          <p:pic>
            <p:nvPicPr>
              <p:cNvPr id="87" name="그래픽 86">
                <a:extLst>
                  <a:ext uri="{FF2B5EF4-FFF2-40B4-BE49-F238E27FC236}">
                    <a16:creationId xmlns:a16="http://schemas.microsoft.com/office/drawing/2014/main" id="{ADA11C6A-A16A-4427-9CAF-D8BD646FF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202456" y="1641031"/>
                <a:ext cx="111197" cy="111197"/>
              </a:xfrm>
              <a:prstGeom prst="rect">
                <a:avLst/>
              </a:prstGeom>
            </p:spPr>
          </p:pic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9AE0484C-EBB2-42EF-99D5-1D6749009D8B}"/>
              </a:ext>
            </a:extLst>
          </p:cNvPr>
          <p:cNvSpPr txBox="1"/>
          <p:nvPr/>
        </p:nvSpPr>
        <p:spPr>
          <a:xfrm>
            <a:off x="7855538" y="5646078"/>
            <a:ext cx="1128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Write text here!</a:t>
            </a:r>
            <a:endParaRPr lang="ko-KR" altLang="en-US" sz="10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7CD98E2-D615-4490-B66F-D89BE4ED731E}"/>
              </a:ext>
            </a:extLst>
          </p:cNvPr>
          <p:cNvSpPr txBox="1"/>
          <p:nvPr/>
        </p:nvSpPr>
        <p:spPr>
          <a:xfrm>
            <a:off x="7853900" y="6420283"/>
            <a:ext cx="16770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 단위 교통정보 분석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7A32EF5-1A26-4E53-B8AE-006DE3E3DA57}"/>
              </a:ext>
            </a:extLst>
          </p:cNvPr>
          <p:cNvGrpSpPr/>
          <p:nvPr/>
        </p:nvGrpSpPr>
        <p:grpSpPr>
          <a:xfrm>
            <a:off x="5594172" y="2643923"/>
            <a:ext cx="1620430" cy="1301683"/>
            <a:chOff x="5622147" y="2458213"/>
            <a:chExt cx="1620430" cy="1301683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5FD04A39-B7D2-49EA-91F2-0C073946BB4D}"/>
                </a:ext>
              </a:extLst>
            </p:cNvPr>
            <p:cNvGrpSpPr/>
            <p:nvPr/>
          </p:nvGrpSpPr>
          <p:grpSpPr>
            <a:xfrm>
              <a:off x="5622147" y="2636516"/>
              <a:ext cx="1620430" cy="1123380"/>
              <a:chOff x="6976962" y="2029158"/>
              <a:chExt cx="1620430" cy="1123380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CF1EE695-1ED8-4621-979B-0AA0D1221F3D}"/>
                  </a:ext>
                </a:extLst>
              </p:cNvPr>
              <p:cNvSpPr/>
              <p:nvPr/>
            </p:nvSpPr>
            <p:spPr>
              <a:xfrm>
                <a:off x="7016992" y="2029158"/>
                <a:ext cx="1580400" cy="1123229"/>
              </a:xfrm>
              <a:prstGeom prst="rect">
                <a:avLst/>
              </a:prstGeom>
              <a:solidFill>
                <a:srgbClr val="F6F6F6"/>
              </a:solidFill>
              <a:ln w="28575" cap="flat">
                <a:solidFill>
                  <a:srgbClr val="00B0F0"/>
                </a:solidFill>
                <a:prstDash val="sysDash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24467E19-BEA3-47B4-8643-AB802B67D6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2336" b="2591"/>
              <a:stretch/>
            </p:blipFill>
            <p:spPr>
              <a:xfrm>
                <a:off x="7202120" y="2117942"/>
                <a:ext cx="1253953" cy="833771"/>
              </a:xfrm>
              <a:prstGeom prst="rect">
                <a:avLst/>
              </a:prstGeom>
              <a:ln w="3175">
                <a:solidFill>
                  <a:schemeClr val="tx1"/>
                </a:solidFill>
                <a:prstDash val="sysDash"/>
              </a:ln>
            </p:spPr>
          </p:pic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C176C9C2-103A-4C39-AEB3-A4CEB65BEF99}"/>
                  </a:ext>
                </a:extLst>
              </p:cNvPr>
              <p:cNvGrpSpPr/>
              <p:nvPr/>
            </p:nvGrpSpPr>
            <p:grpSpPr>
              <a:xfrm>
                <a:off x="6976962" y="2967872"/>
                <a:ext cx="1574957" cy="184666"/>
                <a:chOff x="812755" y="885736"/>
                <a:chExt cx="1574957" cy="184666"/>
              </a:xfrm>
            </p:grpSpPr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3CEE844-F758-4BF2-B053-FF7BBAB5EB02}"/>
                    </a:ext>
                  </a:extLst>
                </p:cNvPr>
                <p:cNvSpPr txBox="1"/>
                <p:nvPr/>
              </p:nvSpPr>
              <p:spPr>
                <a:xfrm>
                  <a:off x="812755" y="885736"/>
                  <a:ext cx="58381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600" dirty="0"/>
                    <a:t>Row</a:t>
                  </a:r>
                  <a:r>
                    <a:rPr lang="ko-KR" altLang="en-US" sz="600" dirty="0"/>
                    <a:t> </a:t>
                  </a:r>
                  <a:r>
                    <a:rPr lang="en-US" altLang="ko-KR" sz="600" dirty="0"/>
                    <a:t>Count</a:t>
                  </a:r>
                  <a:endParaRPr lang="ko-KR" altLang="en-US" sz="600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08F6C95-6895-4909-90E5-EA91AD9C4458}"/>
                    </a:ext>
                  </a:extLst>
                </p:cNvPr>
                <p:cNvSpPr txBox="1"/>
                <p:nvPr/>
              </p:nvSpPr>
              <p:spPr>
                <a:xfrm>
                  <a:off x="1633980" y="885736"/>
                  <a:ext cx="75373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600" dirty="0"/>
                    <a:t>page</a:t>
                  </a:r>
                  <a:r>
                    <a:rPr lang="ko-KR" altLang="en-US" sz="600" dirty="0"/>
                    <a:t> </a:t>
                  </a:r>
                  <a:r>
                    <a:rPr lang="en-US" altLang="ko-KR" sz="600" dirty="0"/>
                    <a:t>&lt;</a:t>
                  </a:r>
                  <a:r>
                    <a:rPr lang="ko-KR" altLang="en-US" sz="600" dirty="0"/>
                    <a:t>      </a:t>
                  </a:r>
                  <a:r>
                    <a:rPr lang="en-US" altLang="ko-KR" sz="600" dirty="0"/>
                    <a:t>/ 10 &gt;</a:t>
                  </a:r>
                  <a:endParaRPr lang="ko-KR" altLang="en-US" sz="600" dirty="0"/>
                </a:p>
              </p:txBody>
            </p:sp>
            <p:sp>
              <p:nvSpPr>
                <p:cNvPr id="101" name="사각형: 둥근 모서리 100">
                  <a:extLst>
                    <a:ext uri="{FF2B5EF4-FFF2-40B4-BE49-F238E27FC236}">
                      <a16:creationId xmlns:a16="http://schemas.microsoft.com/office/drawing/2014/main" id="{3B83A89C-9FC6-4BAB-BEBE-378D91929F59}"/>
                    </a:ext>
                  </a:extLst>
                </p:cNvPr>
                <p:cNvSpPr/>
                <p:nvPr/>
              </p:nvSpPr>
              <p:spPr>
                <a:xfrm>
                  <a:off x="1333525" y="910731"/>
                  <a:ext cx="306027" cy="134676"/>
                </a:xfrm>
                <a:prstGeom prst="roundRect">
                  <a:avLst>
                    <a:gd name="adj" fmla="val 2865"/>
                  </a:avLst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" rIns="36000" rtlCol="0" anchor="ctr"/>
                <a:lstStyle/>
                <a:p>
                  <a:r>
                    <a:rPr lang="en-US" altLang="ko-KR" sz="6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100</a:t>
                  </a:r>
                  <a:endParaRPr lang="ko-KR" altLang="en-US" sz="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2" name="사각형: 둥근 모서리 101">
                  <a:extLst>
                    <a:ext uri="{FF2B5EF4-FFF2-40B4-BE49-F238E27FC236}">
                      <a16:creationId xmlns:a16="http://schemas.microsoft.com/office/drawing/2014/main" id="{9E0AD614-1A05-4131-B618-CA8B083CC5F6}"/>
                    </a:ext>
                  </a:extLst>
                </p:cNvPr>
                <p:cNvSpPr/>
                <p:nvPr/>
              </p:nvSpPr>
              <p:spPr>
                <a:xfrm>
                  <a:off x="1970905" y="910731"/>
                  <a:ext cx="97290" cy="134676"/>
                </a:xfrm>
                <a:prstGeom prst="roundRect">
                  <a:avLst>
                    <a:gd name="adj" fmla="val 2865"/>
                  </a:avLst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altLang="ko-KR" sz="6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</a:t>
                  </a:r>
                  <a:endParaRPr lang="ko-KR" altLang="en-US" sz="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3" name="이등변 삼각형 102">
                  <a:extLst>
                    <a:ext uri="{FF2B5EF4-FFF2-40B4-BE49-F238E27FC236}">
                      <a16:creationId xmlns:a16="http://schemas.microsoft.com/office/drawing/2014/main" id="{D50917E3-EBE8-4094-AD7D-0D4E41C9DB08}"/>
                    </a:ext>
                  </a:extLst>
                </p:cNvPr>
                <p:cNvSpPr/>
                <p:nvPr/>
              </p:nvSpPr>
              <p:spPr>
                <a:xfrm rot="10800000">
                  <a:off x="1559402" y="955209"/>
                  <a:ext cx="46598" cy="45719"/>
                </a:xfrm>
                <a:prstGeom prst="triangle">
                  <a:avLst/>
                </a:prstGeom>
                <a:solidFill>
                  <a:schemeClr val="tx1"/>
                </a:solidFill>
                <a:ln w="56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ko-KR" altLang="en-US"/>
                </a:p>
              </p:txBody>
            </p:sp>
          </p:grp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7218AC78-119C-44CC-AACC-B3081769A408}"/>
                </a:ext>
              </a:extLst>
            </p:cNvPr>
            <p:cNvGrpSpPr/>
            <p:nvPr/>
          </p:nvGrpSpPr>
          <p:grpSpPr>
            <a:xfrm>
              <a:off x="6600670" y="2458213"/>
              <a:ext cx="641907" cy="185646"/>
              <a:chOff x="6016511" y="1606958"/>
              <a:chExt cx="641907" cy="185646"/>
            </a:xfrm>
          </p:grpSpPr>
          <p:sp>
            <p:nvSpPr>
              <p:cNvPr id="105" name="사각형: 둥근 위쪽 모서리 104">
                <a:extLst>
                  <a:ext uri="{FF2B5EF4-FFF2-40B4-BE49-F238E27FC236}">
                    <a16:creationId xmlns:a16="http://schemas.microsoft.com/office/drawing/2014/main" id="{84EB5D15-CD54-4AA0-B3E3-0D7C004B0F76}"/>
                  </a:ext>
                </a:extLst>
              </p:cNvPr>
              <p:cNvSpPr/>
              <p:nvPr/>
            </p:nvSpPr>
            <p:spPr>
              <a:xfrm>
                <a:off x="6016511" y="1606958"/>
                <a:ext cx="641907" cy="185646"/>
              </a:xfrm>
              <a:prstGeom prst="round2SameRect">
                <a:avLst/>
              </a:prstGeom>
              <a:solidFill>
                <a:srgbClr val="00B0F0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106" name="그래픽 105">
                <a:extLst>
                  <a:ext uri="{FF2B5EF4-FFF2-40B4-BE49-F238E27FC236}">
                    <a16:creationId xmlns:a16="http://schemas.microsoft.com/office/drawing/2014/main" id="{5E9EFED0-AAD7-4F12-AED4-BF36716B5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350564" y="1640792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107" name="그래픽 106" descr="쓰레기 단색으로 채워진">
                <a:extLst>
                  <a:ext uri="{FF2B5EF4-FFF2-40B4-BE49-F238E27FC236}">
                    <a16:creationId xmlns:a16="http://schemas.microsoft.com/office/drawing/2014/main" id="{737508C8-D345-438E-976B-BCA52DDBF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99149" y="1634810"/>
                <a:ext cx="123641" cy="123638"/>
              </a:xfrm>
              <a:prstGeom prst="rect">
                <a:avLst/>
              </a:prstGeom>
            </p:spPr>
          </p:pic>
          <p:pic>
            <p:nvPicPr>
              <p:cNvPr id="108" name="그래픽 107" descr="이동 단색으로 채워진">
                <a:extLst>
                  <a:ext uri="{FF2B5EF4-FFF2-40B4-BE49-F238E27FC236}">
                    <a16:creationId xmlns:a16="http://schemas.microsoft.com/office/drawing/2014/main" id="{9C0EBB89-69B2-4310-95E4-6A5E23863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038127" y="1632920"/>
                <a:ext cx="127418" cy="127418"/>
              </a:xfrm>
              <a:prstGeom prst="rect">
                <a:avLst/>
              </a:prstGeom>
            </p:spPr>
          </p:pic>
          <p:pic>
            <p:nvPicPr>
              <p:cNvPr id="109" name="그래픽 108">
                <a:extLst>
                  <a:ext uri="{FF2B5EF4-FFF2-40B4-BE49-F238E27FC236}">
                    <a16:creationId xmlns:a16="http://schemas.microsoft.com/office/drawing/2014/main" id="{7B2432C6-4906-4ADE-A10A-DC7CA92B0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202456" y="1641031"/>
                <a:ext cx="111197" cy="111197"/>
              </a:xfrm>
              <a:prstGeom prst="rect">
                <a:avLst/>
              </a:prstGeom>
            </p:spPr>
          </p:pic>
        </p:grp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876C8F71-604C-44CE-ADBA-4092C6EC1692}"/>
                </a:ext>
              </a:extLst>
            </p:cNvPr>
            <p:cNvSpPr/>
            <p:nvPr/>
          </p:nvSpPr>
          <p:spPr>
            <a:xfrm>
              <a:off x="6658940" y="2675765"/>
              <a:ext cx="538164" cy="119184"/>
            </a:xfrm>
            <a:prstGeom prst="roundRect">
              <a:avLst>
                <a:gd name="adj" fmla="val 7292"/>
              </a:avLst>
            </a:prstGeom>
            <a:solidFill>
              <a:schemeClr val="bg1">
                <a:lumMod val="95000"/>
              </a:schemeClr>
            </a:solidFill>
            <a:ln w="3175" cap="flat">
              <a:solidFill>
                <a:schemeClr val="bg1">
                  <a:lumMod val="50000"/>
                </a:schemeClr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dirty="0"/>
                <a:t>Change Data</a:t>
              </a:r>
              <a:endParaRPr lang="ko-KR" altLang="en-US" sz="600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A7CA00EC-7F31-455F-9740-4805A83BE9E6}"/>
              </a:ext>
            </a:extLst>
          </p:cNvPr>
          <p:cNvGrpSpPr/>
          <p:nvPr/>
        </p:nvGrpSpPr>
        <p:grpSpPr>
          <a:xfrm>
            <a:off x="7822617" y="2900208"/>
            <a:ext cx="1574957" cy="1034596"/>
            <a:chOff x="6976962" y="2117942"/>
            <a:chExt cx="1574957" cy="1034596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8889FCC6-BCBD-47ED-BCF0-3B14C388C6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2336" b="2591"/>
            <a:stretch/>
          </p:blipFill>
          <p:spPr>
            <a:xfrm>
              <a:off x="7202120" y="2117942"/>
              <a:ext cx="1253953" cy="833771"/>
            </a:xfrm>
            <a:prstGeom prst="rect">
              <a:avLst/>
            </a:prstGeom>
            <a:ln w="3175">
              <a:noFill/>
              <a:prstDash val="sysDash"/>
            </a:ln>
          </p:spPr>
        </p:pic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F3974A2-C2A3-48A6-B3CC-D51634E49E43}"/>
                </a:ext>
              </a:extLst>
            </p:cNvPr>
            <p:cNvGrpSpPr/>
            <p:nvPr/>
          </p:nvGrpSpPr>
          <p:grpSpPr>
            <a:xfrm>
              <a:off x="6976962" y="2967872"/>
              <a:ext cx="1574957" cy="184666"/>
              <a:chOff x="812755" y="885736"/>
              <a:chExt cx="1574957" cy="184666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E75F529-B63A-468F-9496-F665D457BC72}"/>
                  </a:ext>
                </a:extLst>
              </p:cNvPr>
              <p:cNvSpPr txBox="1"/>
              <p:nvPr/>
            </p:nvSpPr>
            <p:spPr>
              <a:xfrm>
                <a:off x="812755" y="885736"/>
                <a:ext cx="5838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/>
                  <a:t>Row</a:t>
                </a:r>
                <a:r>
                  <a:rPr lang="ko-KR" altLang="en-US" sz="600" dirty="0"/>
                  <a:t> </a:t>
                </a:r>
                <a:r>
                  <a:rPr lang="en-US" altLang="ko-KR" sz="600" dirty="0"/>
                  <a:t>Count</a:t>
                </a:r>
                <a:endParaRPr lang="ko-KR" altLang="en-US" sz="600" dirty="0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425E5E7-7D50-424E-B2E3-D7A8C140FEC4}"/>
                  </a:ext>
                </a:extLst>
              </p:cNvPr>
              <p:cNvSpPr txBox="1"/>
              <p:nvPr/>
            </p:nvSpPr>
            <p:spPr>
              <a:xfrm>
                <a:off x="1633980" y="885736"/>
                <a:ext cx="75373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/>
                  <a:t>page</a:t>
                </a:r>
                <a:r>
                  <a:rPr lang="ko-KR" altLang="en-US" sz="600" dirty="0"/>
                  <a:t> </a:t>
                </a:r>
                <a:r>
                  <a:rPr lang="en-US" altLang="ko-KR" sz="600" dirty="0"/>
                  <a:t>&lt;</a:t>
                </a:r>
                <a:r>
                  <a:rPr lang="ko-KR" altLang="en-US" sz="600" dirty="0"/>
                  <a:t>      </a:t>
                </a:r>
                <a:r>
                  <a:rPr lang="en-US" altLang="ko-KR" sz="600" dirty="0"/>
                  <a:t>/ 10 &gt;</a:t>
                </a:r>
                <a:endParaRPr lang="ko-KR" altLang="en-US" sz="600" dirty="0"/>
              </a:p>
            </p:txBody>
          </p:sp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60BEC574-B3C5-42FD-A829-2D8485B2BF8E}"/>
                  </a:ext>
                </a:extLst>
              </p:cNvPr>
              <p:cNvSpPr/>
              <p:nvPr/>
            </p:nvSpPr>
            <p:spPr>
              <a:xfrm>
                <a:off x="1333525" y="910731"/>
                <a:ext cx="306027" cy="134676"/>
              </a:xfrm>
              <a:prstGeom prst="roundRect">
                <a:avLst>
                  <a:gd name="adj" fmla="val 286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rIns="36000" rtlCol="0" anchor="ctr"/>
              <a:lstStyle/>
              <a:p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</a:rPr>
                  <a:t>100</a:t>
                </a:r>
                <a:endParaRPr lang="ko-KR" alt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D8F66D3D-CE81-4C1C-A561-8C5E6828EEB1}"/>
                  </a:ext>
                </a:extLst>
              </p:cNvPr>
              <p:cNvSpPr/>
              <p:nvPr/>
            </p:nvSpPr>
            <p:spPr>
              <a:xfrm>
                <a:off x="1970905" y="910731"/>
                <a:ext cx="97290" cy="134676"/>
              </a:xfrm>
              <a:prstGeom prst="roundRect">
                <a:avLst>
                  <a:gd name="adj" fmla="val 286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ko-KR" alt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9" name="이등변 삼각형 118">
                <a:extLst>
                  <a:ext uri="{FF2B5EF4-FFF2-40B4-BE49-F238E27FC236}">
                    <a16:creationId xmlns:a16="http://schemas.microsoft.com/office/drawing/2014/main" id="{2ACCBB92-4905-438F-9818-0F752F58128D}"/>
                  </a:ext>
                </a:extLst>
              </p:cNvPr>
              <p:cNvSpPr/>
              <p:nvPr/>
            </p:nvSpPr>
            <p:spPr>
              <a:xfrm rot="10800000">
                <a:off x="1559402" y="955209"/>
                <a:ext cx="46598" cy="45719"/>
              </a:xfrm>
              <a:prstGeom prst="triangl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D32CBF-E820-4268-B349-44B91D6CCFED}"/>
              </a:ext>
            </a:extLst>
          </p:cNvPr>
          <p:cNvGrpSpPr/>
          <p:nvPr/>
        </p:nvGrpSpPr>
        <p:grpSpPr>
          <a:xfrm>
            <a:off x="6533855" y="1349712"/>
            <a:ext cx="657336" cy="226153"/>
            <a:chOff x="6533855" y="1349712"/>
            <a:chExt cx="657336" cy="226153"/>
          </a:xfrm>
        </p:grpSpPr>
        <p:sp>
          <p:nvSpPr>
            <p:cNvPr id="122" name="사각형: 둥근 위쪽 모서리 121">
              <a:extLst>
                <a:ext uri="{FF2B5EF4-FFF2-40B4-BE49-F238E27FC236}">
                  <a16:creationId xmlns:a16="http://schemas.microsoft.com/office/drawing/2014/main" id="{DCC85A2F-3780-4A7B-885D-C7C853FD595D}"/>
                </a:ext>
              </a:extLst>
            </p:cNvPr>
            <p:cNvSpPr/>
            <p:nvPr/>
          </p:nvSpPr>
          <p:spPr>
            <a:xfrm>
              <a:off x="6533855" y="1349712"/>
              <a:ext cx="657336" cy="226153"/>
            </a:xfrm>
            <a:prstGeom prst="round2SameRect">
              <a:avLst/>
            </a:pr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36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pic>
          <p:nvPicPr>
            <p:cNvPr id="123" name="그래픽 122">
              <a:extLst>
                <a:ext uri="{FF2B5EF4-FFF2-40B4-BE49-F238E27FC236}">
                  <a16:creationId xmlns:a16="http://schemas.microsoft.com/office/drawing/2014/main" id="{2E885A55-F1AA-4016-A5CD-76985E4EA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880458" y="1406951"/>
              <a:ext cx="111674" cy="111674"/>
            </a:xfrm>
            <a:prstGeom prst="rect">
              <a:avLst/>
            </a:prstGeom>
          </p:spPr>
        </p:pic>
        <p:pic>
          <p:nvPicPr>
            <p:cNvPr id="124" name="그래픽 123" descr="쓰레기 단색으로 채워진">
              <a:extLst>
                <a:ext uri="{FF2B5EF4-FFF2-40B4-BE49-F238E27FC236}">
                  <a16:creationId xmlns:a16="http://schemas.microsoft.com/office/drawing/2014/main" id="{B0B2A372-4A1B-434D-A154-35CF91822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31922" y="1400969"/>
              <a:ext cx="123641" cy="123638"/>
            </a:xfrm>
            <a:prstGeom prst="rect">
              <a:avLst/>
            </a:prstGeom>
          </p:spPr>
        </p:pic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701C865D-E906-4831-A187-574B635A8F1E}"/>
                </a:ext>
              </a:extLst>
            </p:cNvPr>
            <p:cNvGrpSpPr/>
            <p:nvPr/>
          </p:nvGrpSpPr>
          <p:grpSpPr>
            <a:xfrm>
              <a:off x="6728580" y="1406744"/>
              <a:ext cx="112089" cy="112089"/>
              <a:chOff x="8765898" y="1311288"/>
              <a:chExt cx="112089" cy="112089"/>
            </a:xfrm>
          </p:grpSpPr>
          <p:pic>
            <p:nvPicPr>
              <p:cNvPr id="126" name="그래픽 125" descr="용지 단색으로 채워진">
                <a:extLst>
                  <a:ext uri="{FF2B5EF4-FFF2-40B4-BE49-F238E27FC236}">
                    <a16:creationId xmlns:a16="http://schemas.microsoft.com/office/drawing/2014/main" id="{48AF0C60-3771-45A8-8C40-D5EA994D5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8765898" y="1311288"/>
                <a:ext cx="112089" cy="112089"/>
              </a:xfrm>
              <a:prstGeom prst="rect">
                <a:avLst/>
              </a:prstGeom>
            </p:spPr>
          </p:pic>
          <p:pic>
            <p:nvPicPr>
              <p:cNvPr id="127" name="그래픽 126" descr="단일 톱니바퀴 단색으로 채워진">
                <a:extLst>
                  <a:ext uri="{FF2B5EF4-FFF2-40B4-BE49-F238E27FC236}">
                    <a16:creationId xmlns:a16="http://schemas.microsoft.com/office/drawing/2014/main" id="{C661E30C-536B-4436-B283-9801D6DC1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8791017" y="1347406"/>
                <a:ext cx="61850" cy="61850"/>
              </a:xfrm>
              <a:prstGeom prst="rect">
                <a:avLst/>
              </a:prstGeom>
            </p:spPr>
          </p:pic>
        </p:grpSp>
      </p:grp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DF2ECC01-320C-44F4-83AE-845DAB52084C}"/>
              </a:ext>
            </a:extLst>
          </p:cNvPr>
          <p:cNvSpPr/>
          <p:nvPr/>
        </p:nvSpPr>
        <p:spPr>
          <a:xfrm>
            <a:off x="5634202" y="1563103"/>
            <a:ext cx="1556989" cy="9379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F0EE025-544E-457E-9FBC-E67488AFA737}"/>
              </a:ext>
            </a:extLst>
          </p:cNvPr>
          <p:cNvSpPr txBox="1"/>
          <p:nvPr/>
        </p:nvSpPr>
        <p:spPr>
          <a:xfrm>
            <a:off x="7582251" y="5345724"/>
            <a:ext cx="2124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" indent="-85725" algn="l"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작성내용 없음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(default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message)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63052AA-7345-49BE-816F-45D82CEA0352}"/>
              </a:ext>
            </a:extLst>
          </p:cNvPr>
          <p:cNvSpPr txBox="1"/>
          <p:nvPr/>
        </p:nvSpPr>
        <p:spPr>
          <a:xfrm>
            <a:off x="7582251" y="6162075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" indent="-85725" algn="l"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작성내용 있음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7D1468E-679C-42A7-8804-171F125A7A43}"/>
              </a:ext>
            </a:extLst>
          </p:cNvPr>
          <p:cNvSpPr txBox="1"/>
          <p:nvPr/>
        </p:nvSpPr>
        <p:spPr>
          <a:xfrm>
            <a:off x="5570699" y="4538721"/>
            <a:ext cx="16129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 팝업 슬라이드</a:t>
            </a: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B4634194-A7F6-4A58-AFA2-4D295E6187B7}"/>
              </a:ext>
            </a:extLst>
          </p:cNvPr>
          <p:cNvCxnSpPr>
            <a:cxnSpLocks/>
            <a:endCxn id="137" idx="1"/>
          </p:cNvCxnSpPr>
          <p:nvPr/>
        </p:nvCxnSpPr>
        <p:spPr>
          <a:xfrm>
            <a:off x="4673038" y="4661831"/>
            <a:ext cx="8976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B6DE188C-1B62-48F8-8B1C-41BBEFEF987C}"/>
              </a:ext>
            </a:extLst>
          </p:cNvPr>
          <p:cNvCxnSpPr>
            <a:cxnSpLocks/>
          </p:cNvCxnSpPr>
          <p:nvPr/>
        </p:nvCxnSpPr>
        <p:spPr>
          <a:xfrm>
            <a:off x="5721746" y="5608387"/>
            <a:ext cx="1178301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F2A69F3-41BC-4FEF-910C-1B38918BE646}"/>
              </a:ext>
            </a:extLst>
          </p:cNvPr>
          <p:cNvSpPr txBox="1"/>
          <p:nvPr/>
        </p:nvSpPr>
        <p:spPr>
          <a:xfrm>
            <a:off x="5829671" y="5601459"/>
            <a:ext cx="1425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너비에 맞춰 사이즈 자동조정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91B8594-9C10-45DB-BDB7-0EAA41A323DA}"/>
              </a:ext>
            </a:extLst>
          </p:cNvPr>
          <p:cNvCxnSpPr>
            <a:cxnSpLocks/>
          </p:cNvCxnSpPr>
          <p:nvPr/>
        </p:nvCxnSpPr>
        <p:spPr>
          <a:xfrm>
            <a:off x="5020081" y="3871946"/>
            <a:ext cx="111523" cy="114096"/>
          </a:xfrm>
          <a:prstGeom prst="straightConnector1">
            <a:avLst/>
          </a:prstGeom>
          <a:ln w="19050">
            <a:headEnd type="triangl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07430528-7F05-4FAD-9C9F-7A111CC364A6}"/>
              </a:ext>
            </a:extLst>
          </p:cNvPr>
          <p:cNvCxnSpPr>
            <a:cxnSpLocks/>
          </p:cNvCxnSpPr>
          <p:nvPr/>
        </p:nvCxnSpPr>
        <p:spPr>
          <a:xfrm>
            <a:off x="5020081" y="6673842"/>
            <a:ext cx="111523" cy="114096"/>
          </a:xfrm>
          <a:prstGeom prst="straightConnector1">
            <a:avLst/>
          </a:prstGeom>
          <a:ln w="19050">
            <a:headEnd type="triangl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79B3DFC-5766-4798-8320-626435A9FB07}"/>
              </a:ext>
            </a:extLst>
          </p:cNvPr>
          <p:cNvCxnSpPr>
            <a:cxnSpLocks/>
          </p:cNvCxnSpPr>
          <p:nvPr/>
        </p:nvCxnSpPr>
        <p:spPr>
          <a:xfrm>
            <a:off x="5020081" y="5183506"/>
            <a:ext cx="111523" cy="114096"/>
          </a:xfrm>
          <a:prstGeom prst="straightConnector1">
            <a:avLst/>
          </a:prstGeom>
          <a:ln w="19050">
            <a:headEnd type="triangl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F9E202D-3A94-4BC6-9AEB-F9BABEF68EE0}"/>
              </a:ext>
            </a:extLst>
          </p:cNvPr>
          <p:cNvCxnSpPr>
            <a:cxnSpLocks/>
          </p:cNvCxnSpPr>
          <p:nvPr/>
        </p:nvCxnSpPr>
        <p:spPr>
          <a:xfrm>
            <a:off x="7143538" y="3878484"/>
            <a:ext cx="111523" cy="114096"/>
          </a:xfrm>
          <a:prstGeom prst="straightConnector1">
            <a:avLst/>
          </a:prstGeom>
          <a:ln w="19050">
            <a:headEnd type="triangl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9D6D30BD-68C3-4AAF-9421-AED5184EEA68}"/>
              </a:ext>
            </a:extLst>
          </p:cNvPr>
          <p:cNvCxnSpPr>
            <a:cxnSpLocks/>
          </p:cNvCxnSpPr>
          <p:nvPr/>
        </p:nvCxnSpPr>
        <p:spPr>
          <a:xfrm>
            <a:off x="7242364" y="6689729"/>
            <a:ext cx="111523" cy="114096"/>
          </a:xfrm>
          <a:prstGeom prst="straightConnector1">
            <a:avLst/>
          </a:prstGeom>
          <a:ln w="19050">
            <a:headEnd type="triangl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F7A8BC-CC88-4C03-BBD9-7708403CB39C}"/>
              </a:ext>
            </a:extLst>
          </p:cNvPr>
          <p:cNvGrpSpPr/>
          <p:nvPr/>
        </p:nvGrpSpPr>
        <p:grpSpPr>
          <a:xfrm>
            <a:off x="10211724" y="1713044"/>
            <a:ext cx="1104034" cy="1208023"/>
            <a:chOff x="10985582" y="2258234"/>
            <a:chExt cx="1104034" cy="1208023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27E6E86-D55B-48F8-AAAD-8C8839CE1D24}"/>
                </a:ext>
              </a:extLst>
            </p:cNvPr>
            <p:cNvSpPr txBox="1"/>
            <p:nvPr/>
          </p:nvSpPr>
          <p:spPr>
            <a:xfrm>
              <a:off x="11124287" y="2258234"/>
              <a:ext cx="965329" cy="12080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300"/>
                </a:spcAft>
              </a:pPr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Move</a:t>
              </a:r>
            </a:p>
            <a:p>
              <a:pPr algn="l">
                <a:spcAft>
                  <a:spcPts val="300"/>
                </a:spcAft>
              </a:pPr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Chart Setting</a:t>
              </a:r>
            </a:p>
            <a:p>
              <a:pPr algn="l">
                <a:spcAft>
                  <a:spcPts val="300"/>
                </a:spcAft>
              </a:pPr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Duplicate</a:t>
              </a:r>
            </a:p>
            <a:p>
              <a:pPr algn="l">
                <a:spcAft>
                  <a:spcPts val="300"/>
                </a:spcAft>
              </a:pPr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Delete</a:t>
              </a:r>
            </a:p>
            <a:p>
              <a:pPr algn="l">
                <a:spcAft>
                  <a:spcPts val="300"/>
                </a:spcAft>
              </a:pPr>
              <a:endPara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l">
                <a:spcAft>
                  <a:spcPts val="300"/>
                </a:spcAft>
              </a:pPr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Page Setting</a:t>
              </a:r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44" name="그래픽 143" descr="이동 단색으로 채워진">
              <a:extLst>
                <a:ext uri="{FF2B5EF4-FFF2-40B4-BE49-F238E27FC236}">
                  <a16:creationId xmlns:a16="http://schemas.microsoft.com/office/drawing/2014/main" id="{74978A1D-9129-4B1D-A053-319EEE68B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985582" y="2332277"/>
              <a:ext cx="127418" cy="127418"/>
            </a:xfrm>
            <a:prstGeom prst="rect">
              <a:avLst/>
            </a:prstGeom>
          </p:spPr>
        </p:pic>
        <p:pic>
          <p:nvPicPr>
            <p:cNvPr id="146" name="그래픽 145">
              <a:extLst>
                <a:ext uri="{FF2B5EF4-FFF2-40B4-BE49-F238E27FC236}">
                  <a16:creationId xmlns:a16="http://schemas.microsoft.com/office/drawing/2014/main" id="{48F22747-260B-45CD-B8A8-E4AA07B49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0993693" y="2532242"/>
              <a:ext cx="111197" cy="111197"/>
            </a:xfrm>
            <a:prstGeom prst="rect">
              <a:avLst/>
            </a:prstGeom>
          </p:spPr>
        </p:pic>
        <p:pic>
          <p:nvPicPr>
            <p:cNvPr id="147" name="그래픽 146">
              <a:extLst>
                <a:ext uri="{FF2B5EF4-FFF2-40B4-BE49-F238E27FC236}">
                  <a16:creationId xmlns:a16="http://schemas.microsoft.com/office/drawing/2014/main" id="{905818EC-60FE-4D50-8996-F9C8880CF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0993454" y="2715986"/>
              <a:ext cx="111674" cy="111674"/>
            </a:xfrm>
            <a:prstGeom prst="rect">
              <a:avLst/>
            </a:prstGeom>
          </p:spPr>
        </p:pic>
        <p:pic>
          <p:nvPicPr>
            <p:cNvPr id="148" name="그래픽 147" descr="쓰레기 단색으로 채워진">
              <a:extLst>
                <a:ext uri="{FF2B5EF4-FFF2-40B4-BE49-F238E27FC236}">
                  <a16:creationId xmlns:a16="http://schemas.microsoft.com/office/drawing/2014/main" id="{02BADEA5-E1A8-4068-BE40-84B76F9F7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987471" y="2900208"/>
              <a:ext cx="123641" cy="123638"/>
            </a:xfrm>
            <a:prstGeom prst="rect">
              <a:avLst/>
            </a:prstGeom>
          </p:spPr>
        </p:pic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19225C94-B01C-4940-B22C-97EAE1C42A3B}"/>
                </a:ext>
              </a:extLst>
            </p:cNvPr>
            <p:cNvGrpSpPr/>
            <p:nvPr/>
          </p:nvGrpSpPr>
          <p:grpSpPr>
            <a:xfrm>
              <a:off x="10993247" y="3305417"/>
              <a:ext cx="112089" cy="112089"/>
              <a:chOff x="8765898" y="1311288"/>
              <a:chExt cx="112089" cy="112089"/>
            </a:xfrm>
          </p:grpSpPr>
          <p:pic>
            <p:nvPicPr>
              <p:cNvPr id="151" name="그래픽 150" descr="용지 단색으로 채워진">
                <a:extLst>
                  <a:ext uri="{FF2B5EF4-FFF2-40B4-BE49-F238E27FC236}">
                    <a16:creationId xmlns:a16="http://schemas.microsoft.com/office/drawing/2014/main" id="{B1598509-0DFB-4D73-AF4E-8879B283C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8765898" y="1311288"/>
                <a:ext cx="112089" cy="112089"/>
              </a:xfrm>
              <a:prstGeom prst="rect">
                <a:avLst/>
              </a:prstGeom>
            </p:spPr>
          </p:pic>
          <p:pic>
            <p:nvPicPr>
              <p:cNvPr id="152" name="그래픽 151" descr="단일 톱니바퀴 단색으로 채워진">
                <a:extLst>
                  <a:ext uri="{FF2B5EF4-FFF2-40B4-BE49-F238E27FC236}">
                    <a16:creationId xmlns:a16="http://schemas.microsoft.com/office/drawing/2014/main" id="{B772D0A8-CAB6-4319-8436-D42880497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8791017" y="1347406"/>
                <a:ext cx="61850" cy="61850"/>
              </a:xfrm>
              <a:prstGeom prst="rect">
                <a:avLst/>
              </a:prstGeom>
            </p:spPr>
          </p:pic>
        </p:grp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4A84DFA-332F-45EB-8BA0-B751D55785F2}"/>
              </a:ext>
            </a:extLst>
          </p:cNvPr>
          <p:cNvSpPr/>
          <p:nvPr/>
        </p:nvSpPr>
        <p:spPr>
          <a:xfrm>
            <a:off x="6762058" y="1257753"/>
            <a:ext cx="605314" cy="137484"/>
          </a:xfrm>
          <a:prstGeom prst="roundRect">
            <a:avLst>
              <a:gd name="adj" fmla="val 8855"/>
            </a:avLst>
          </a:prstGeom>
          <a:solidFill>
            <a:schemeClr val="tx1">
              <a:alpha val="51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Page Setting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E467D8B1-9D7A-4238-B14D-F0D5881F7FF5}"/>
              </a:ext>
            </a:extLst>
          </p:cNvPr>
          <p:cNvSpPr/>
          <p:nvPr/>
        </p:nvSpPr>
        <p:spPr>
          <a:xfrm>
            <a:off x="6584865" y="112169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395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7CD8BD1-3F82-4A2C-BE7C-8D6E72726723}"/>
              </a:ext>
            </a:extLst>
          </p:cNvPr>
          <p:cNvSpPr/>
          <p:nvPr/>
        </p:nvSpPr>
        <p:spPr>
          <a:xfrm>
            <a:off x="1920545" y="942975"/>
            <a:ext cx="7641742" cy="56974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23" name="사각형: 둥근 위쪽 모서리 222">
            <a:extLst>
              <a:ext uri="{FF2B5EF4-FFF2-40B4-BE49-F238E27FC236}">
                <a16:creationId xmlns:a16="http://schemas.microsoft.com/office/drawing/2014/main" id="{BE077037-2C6B-44CF-B0E3-A6E428408568}"/>
              </a:ext>
            </a:extLst>
          </p:cNvPr>
          <p:cNvSpPr/>
          <p:nvPr/>
        </p:nvSpPr>
        <p:spPr>
          <a:xfrm>
            <a:off x="8553450" y="1239536"/>
            <a:ext cx="710159" cy="226153"/>
          </a:xfrm>
          <a:prstGeom prst="round2SameRect">
            <a:avLst/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51" name="사각형: 둥근 모서리 250">
            <a:extLst>
              <a:ext uri="{FF2B5EF4-FFF2-40B4-BE49-F238E27FC236}">
                <a16:creationId xmlns:a16="http://schemas.microsoft.com/office/drawing/2014/main" id="{8283A539-645C-4D9C-AC9D-3F301942DE72}"/>
              </a:ext>
            </a:extLst>
          </p:cNvPr>
          <p:cNvSpPr/>
          <p:nvPr/>
        </p:nvSpPr>
        <p:spPr>
          <a:xfrm>
            <a:off x="1889916" y="3631952"/>
            <a:ext cx="146408" cy="319444"/>
          </a:xfrm>
          <a:prstGeom prst="roundRect">
            <a:avLst/>
          </a:prstGeom>
          <a:solidFill>
            <a:schemeClr val="bg1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600" dirty="0"/>
              <a:t>&lt;</a:t>
            </a:r>
            <a:endParaRPr lang="ko-KR" altLang="en-US" sz="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C51183-0805-4042-91D9-14366053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Report </a:t>
            </a:r>
            <a:r>
              <a:rPr lang="ko-KR" altLang="en-US" dirty="0"/>
              <a:t>내 선택 요소 추가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E249B3-68EB-4F60-9BD7-5D19938C22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드래그시 </a:t>
            </a:r>
            <a:r>
              <a:rPr lang="en-US" altLang="ko-KR" dirty="0"/>
              <a:t>default size</a:t>
            </a:r>
            <a:r>
              <a:rPr lang="ko-KR" altLang="en-US" dirty="0"/>
              <a:t>로 생성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745B77-DEF4-4664-8485-8935E15E7E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02_15_</a:t>
            </a:r>
            <a:r>
              <a:rPr lang="ko-KR" altLang="en-US" dirty="0"/>
              <a:t>선택요소 추가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10B2A9-AF6B-4A8E-AF70-90AE9CE224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Report </a:t>
            </a:r>
            <a:r>
              <a:rPr lang="ko-KR" altLang="en-US" dirty="0"/>
              <a:t>내 선택 요소 추가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23B1FF2-734E-41A3-B118-6010B385C0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Report </a:t>
            </a:r>
            <a:r>
              <a:rPr lang="ko-KR" altLang="en-US" dirty="0"/>
              <a:t>작업화면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4410B40-760B-4F77-865B-CA5BB0EDF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456C58-CCD3-43E2-9D01-F265613EE267}"/>
              </a:ext>
            </a:extLst>
          </p:cNvPr>
          <p:cNvSpPr/>
          <p:nvPr/>
        </p:nvSpPr>
        <p:spPr>
          <a:xfrm>
            <a:off x="299699" y="942933"/>
            <a:ext cx="1628269" cy="5697482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FFA64C0-0F47-414E-B122-BAE61A65E31D}"/>
              </a:ext>
            </a:extLst>
          </p:cNvPr>
          <p:cNvGrpSpPr/>
          <p:nvPr/>
        </p:nvGrpSpPr>
        <p:grpSpPr>
          <a:xfrm>
            <a:off x="311287" y="2858477"/>
            <a:ext cx="1503582" cy="782902"/>
            <a:chOff x="8067502" y="1509663"/>
            <a:chExt cx="1503582" cy="782902"/>
          </a:xfrm>
        </p:grpSpPr>
        <p:sp>
          <p:nvSpPr>
            <p:cNvPr id="264" name="사각형: 둥근 모서리 263">
              <a:extLst>
                <a:ext uri="{FF2B5EF4-FFF2-40B4-BE49-F238E27FC236}">
                  <a16:creationId xmlns:a16="http://schemas.microsoft.com/office/drawing/2014/main" id="{69858FF7-B725-45CF-9270-D873CA90353D}"/>
                </a:ext>
              </a:extLst>
            </p:cNvPr>
            <p:cNvSpPr/>
            <p:nvPr/>
          </p:nvSpPr>
          <p:spPr>
            <a:xfrm>
              <a:off x="8329112" y="1509664"/>
              <a:ext cx="1241972" cy="782901"/>
            </a:xfrm>
            <a:prstGeom prst="roundRect">
              <a:avLst>
                <a:gd name="adj" fmla="val 540"/>
              </a:avLst>
            </a:prstGeom>
            <a:solidFill>
              <a:schemeClr val="bg1"/>
            </a:solidFill>
            <a:ln w="19050" cap="flat">
              <a:solidFill>
                <a:srgbClr val="0070C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5C0E9B3E-40DD-4F7C-9B2C-5ADA20F5B105}"/>
                </a:ext>
              </a:extLst>
            </p:cNvPr>
            <p:cNvSpPr txBox="1"/>
            <p:nvPr/>
          </p:nvSpPr>
          <p:spPr>
            <a:xfrm>
              <a:off x="8067502" y="1509663"/>
              <a:ext cx="2616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DD4F68-9C5C-413B-87DD-C895D81D8550}"/>
              </a:ext>
            </a:extLst>
          </p:cNvPr>
          <p:cNvGrpSpPr/>
          <p:nvPr/>
        </p:nvGrpSpPr>
        <p:grpSpPr>
          <a:xfrm>
            <a:off x="2335545" y="1055171"/>
            <a:ext cx="793088" cy="230832"/>
            <a:chOff x="8692660" y="1171842"/>
            <a:chExt cx="793088" cy="230832"/>
          </a:xfrm>
        </p:grpSpPr>
        <p:pic>
          <p:nvPicPr>
            <p:cNvPr id="295" name="그래픽 294" descr="위쪽 캐럿 단색으로 채워진">
              <a:extLst>
                <a:ext uri="{FF2B5EF4-FFF2-40B4-BE49-F238E27FC236}">
                  <a16:creationId xmlns:a16="http://schemas.microsoft.com/office/drawing/2014/main" id="{7F388DA3-126D-4F86-BF75-71A4CA5E6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77618" y="1222353"/>
              <a:ext cx="150419" cy="150419"/>
            </a:xfrm>
            <a:prstGeom prst="rect">
              <a:avLst/>
            </a:prstGeom>
          </p:spPr>
        </p:pic>
        <p:pic>
          <p:nvPicPr>
            <p:cNvPr id="296" name="그래픽 295" descr="아래쪽 캐럿 단색으로 채워진">
              <a:extLst>
                <a:ext uri="{FF2B5EF4-FFF2-40B4-BE49-F238E27FC236}">
                  <a16:creationId xmlns:a16="http://schemas.microsoft.com/office/drawing/2014/main" id="{60AD7419-6079-4829-99DF-2C0B43FFF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35329" y="1222353"/>
              <a:ext cx="150419" cy="150419"/>
            </a:xfrm>
            <a:prstGeom prst="rect">
              <a:avLst/>
            </a:prstGeom>
          </p:spPr>
        </p:pic>
        <p:sp>
          <p:nvSpPr>
            <p:cNvPr id="338" name="사각형: 둥근 모서리 337">
              <a:extLst>
                <a:ext uri="{FF2B5EF4-FFF2-40B4-BE49-F238E27FC236}">
                  <a16:creationId xmlns:a16="http://schemas.microsoft.com/office/drawing/2014/main" id="{71215B11-D174-49DC-A512-9316EB5D2EBA}"/>
                </a:ext>
              </a:extLst>
            </p:cNvPr>
            <p:cNvSpPr/>
            <p:nvPr/>
          </p:nvSpPr>
          <p:spPr>
            <a:xfrm>
              <a:off x="8692660" y="1201666"/>
              <a:ext cx="182847" cy="171184"/>
            </a:xfrm>
            <a:prstGeom prst="roundRect">
              <a:avLst>
                <a:gd name="adj" fmla="val 6250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kumimoji="0" lang="en-US" altLang="ko-KR" sz="600" b="0" i="0" u="none" strike="noStrike" kern="1200" cap="none" spc="-9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FB2F58-C2A8-42B9-8DD8-ED21FF4A6479}"/>
                </a:ext>
              </a:extLst>
            </p:cNvPr>
            <p:cNvSpPr txBox="1"/>
            <p:nvPr/>
          </p:nvSpPr>
          <p:spPr>
            <a:xfrm>
              <a:off x="8827026" y="1171842"/>
              <a:ext cx="4032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10</a:t>
              </a:r>
              <a:endPara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467B1EA-A1D2-440A-82FE-F25BCE2CA1E6}"/>
              </a:ext>
            </a:extLst>
          </p:cNvPr>
          <p:cNvGrpSpPr/>
          <p:nvPr/>
        </p:nvGrpSpPr>
        <p:grpSpPr>
          <a:xfrm>
            <a:off x="3226759" y="1031168"/>
            <a:ext cx="1574316" cy="278113"/>
            <a:chOff x="2870143" y="1031168"/>
            <a:chExt cx="1574316" cy="278113"/>
          </a:xfrm>
        </p:grpSpPr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7E0EA50D-7857-48C5-AFA9-A89F11662DFB}"/>
                </a:ext>
              </a:extLst>
            </p:cNvPr>
            <p:cNvSpPr/>
            <p:nvPr/>
          </p:nvSpPr>
          <p:spPr>
            <a:xfrm>
              <a:off x="3915569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8674934D-ECEA-4288-ABD4-F571E41DF0D2}"/>
                </a:ext>
              </a:extLst>
            </p:cNvPr>
            <p:cNvSpPr/>
            <p:nvPr/>
          </p:nvSpPr>
          <p:spPr>
            <a:xfrm>
              <a:off x="2870143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F54BB485-E4CA-40BC-BFAE-6C042FDB7373}"/>
                </a:ext>
              </a:extLst>
            </p:cNvPr>
            <p:cNvSpPr/>
            <p:nvPr/>
          </p:nvSpPr>
          <p:spPr>
            <a:xfrm>
              <a:off x="3134127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E48589A5-EA72-4186-9AB8-ED38FEE30C36}"/>
                </a:ext>
              </a:extLst>
            </p:cNvPr>
            <p:cNvSpPr/>
            <p:nvPr/>
          </p:nvSpPr>
          <p:spPr>
            <a:xfrm>
              <a:off x="3379848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58" name="그래픽 357" descr="뒤로 윤곽선">
              <a:extLst>
                <a:ext uri="{FF2B5EF4-FFF2-40B4-BE49-F238E27FC236}">
                  <a16:creationId xmlns:a16="http://schemas.microsoft.com/office/drawing/2014/main" id="{3B60D2BD-6C59-411C-9729-CB6C8BE9F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19784" y="1077241"/>
              <a:ext cx="179494" cy="179494"/>
            </a:xfrm>
            <a:prstGeom prst="rect">
              <a:avLst/>
            </a:prstGeom>
          </p:spPr>
        </p:pic>
        <p:pic>
          <p:nvPicPr>
            <p:cNvPr id="359" name="그래픽 358" descr="뒤로 윤곽선">
              <a:extLst>
                <a:ext uri="{FF2B5EF4-FFF2-40B4-BE49-F238E27FC236}">
                  <a16:creationId xmlns:a16="http://schemas.microsoft.com/office/drawing/2014/main" id="{47A3952B-6959-4751-83E3-62DAAEE17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81656" y="1077241"/>
              <a:ext cx="179494" cy="179494"/>
            </a:xfrm>
            <a:prstGeom prst="rect">
              <a:avLst/>
            </a:prstGeom>
          </p:spPr>
        </p:pic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40A57C07-41DF-4AFE-8B1A-3AC1E90F659D}"/>
                </a:ext>
              </a:extLst>
            </p:cNvPr>
            <p:cNvSpPr/>
            <p:nvPr/>
          </p:nvSpPr>
          <p:spPr>
            <a:xfrm>
              <a:off x="3646912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61" name="그래픽 360">
              <a:extLst>
                <a:ext uri="{FF2B5EF4-FFF2-40B4-BE49-F238E27FC236}">
                  <a16:creationId xmlns:a16="http://schemas.microsoft.com/office/drawing/2014/main" id="{36EABA49-E79E-4B39-B748-4119F570C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5918" y="1087490"/>
              <a:ext cx="162000" cy="162000"/>
            </a:xfrm>
            <a:prstGeom prst="rect">
              <a:avLst/>
            </a:prstGeom>
          </p:spPr>
        </p:pic>
        <p:pic>
          <p:nvPicPr>
            <p:cNvPr id="362" name="그래픽 361" descr="디스크 단색으로 채워진">
              <a:extLst>
                <a:ext uri="{FF2B5EF4-FFF2-40B4-BE49-F238E27FC236}">
                  <a16:creationId xmlns:a16="http://schemas.microsoft.com/office/drawing/2014/main" id="{CB455877-89A9-45A3-87E1-3CD22B9B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699030" y="1082309"/>
              <a:ext cx="165143" cy="165143"/>
            </a:xfrm>
            <a:prstGeom prst="rect">
              <a:avLst/>
            </a:prstGeom>
          </p:spPr>
        </p:pic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AF1A7F15-5011-4813-9643-4F9FC12176E0}"/>
                </a:ext>
              </a:extLst>
            </p:cNvPr>
            <p:cNvSpPr/>
            <p:nvPr/>
          </p:nvSpPr>
          <p:spPr>
            <a:xfrm>
              <a:off x="4176237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64" name="그래픽 363" descr="공유 윤곽선">
              <a:extLst>
                <a:ext uri="{FF2B5EF4-FFF2-40B4-BE49-F238E27FC236}">
                  <a16:creationId xmlns:a16="http://schemas.microsoft.com/office/drawing/2014/main" id="{D5E2A4A6-AE62-4E94-A740-927C4A127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204026" y="1065528"/>
              <a:ext cx="204072" cy="204072"/>
            </a:xfrm>
            <a:prstGeom prst="rect">
              <a:avLst/>
            </a:prstGeom>
          </p:spPr>
        </p:pic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091556CC-FAE9-497A-85D2-8326F8DC01C9}"/>
                </a:ext>
              </a:extLst>
            </p:cNvPr>
            <p:cNvGrpSpPr/>
            <p:nvPr/>
          </p:nvGrpSpPr>
          <p:grpSpPr>
            <a:xfrm>
              <a:off x="3899639" y="1039451"/>
              <a:ext cx="300082" cy="264902"/>
              <a:chOff x="7416841" y="1039451"/>
              <a:chExt cx="300082" cy="264902"/>
            </a:xfrm>
          </p:grpSpPr>
          <p:pic>
            <p:nvPicPr>
              <p:cNvPr id="367" name="그래픽 366" descr="다운로드 윤곽선">
                <a:extLst>
                  <a:ext uri="{FF2B5EF4-FFF2-40B4-BE49-F238E27FC236}">
                    <a16:creationId xmlns:a16="http://schemas.microsoft.com/office/drawing/2014/main" id="{A36998D6-0364-40E1-8C50-F0571157B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479620" y="1039451"/>
                <a:ext cx="174524" cy="174524"/>
              </a:xfrm>
              <a:prstGeom prst="rect">
                <a:avLst/>
              </a:prstGeom>
            </p:spPr>
          </p:pic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5D9E9EA8-9602-4CA7-9D91-82086D1C3EC3}"/>
                  </a:ext>
                </a:extLst>
              </p:cNvPr>
              <p:cNvSpPr txBox="1"/>
              <p:nvPr/>
            </p:nvSpPr>
            <p:spPr>
              <a:xfrm>
                <a:off x="7416841" y="1135076"/>
                <a:ext cx="30008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5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PDF</a:t>
                </a:r>
                <a:endParaRPr lang="ko-KR" altLang="en-US" sz="5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87D380C-4EE8-40A1-A057-FD030F25C211}"/>
              </a:ext>
            </a:extLst>
          </p:cNvPr>
          <p:cNvSpPr txBox="1"/>
          <p:nvPr/>
        </p:nvSpPr>
        <p:spPr>
          <a:xfrm>
            <a:off x="288101" y="2516168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Pages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96FDD5E-7721-4064-B248-DB9787640CF0}"/>
              </a:ext>
            </a:extLst>
          </p:cNvPr>
          <p:cNvGrpSpPr/>
          <p:nvPr/>
        </p:nvGrpSpPr>
        <p:grpSpPr>
          <a:xfrm>
            <a:off x="1418797" y="1639125"/>
            <a:ext cx="426509" cy="566377"/>
            <a:chOff x="1418797" y="1639125"/>
            <a:chExt cx="426509" cy="566377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17E478E8-E916-40B2-90EE-32E62426B9B9}"/>
                </a:ext>
              </a:extLst>
            </p:cNvPr>
            <p:cNvSpPr/>
            <p:nvPr/>
          </p:nvSpPr>
          <p:spPr>
            <a:xfrm>
              <a:off x="1418797" y="1639125"/>
              <a:ext cx="426509" cy="566377"/>
            </a:xfrm>
            <a:prstGeom prst="roundRect">
              <a:avLst>
                <a:gd name="adj" fmla="val 7455"/>
              </a:avLst>
            </a:prstGeom>
            <a:solidFill>
              <a:srgbClr val="007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rPr>
                <a:t>TEXT</a:t>
              </a:r>
            </a:p>
          </p:txBody>
        </p:sp>
        <p:pic>
          <p:nvPicPr>
            <p:cNvPr id="168" name="그래픽 167">
              <a:extLst>
                <a:ext uri="{FF2B5EF4-FFF2-40B4-BE49-F238E27FC236}">
                  <a16:creationId xmlns:a16="http://schemas.microsoft.com/office/drawing/2014/main" id="{5251BB1E-5A95-4F9F-8F5B-9F2C479E4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49856" y="1761392"/>
              <a:ext cx="164391" cy="164391"/>
            </a:xfrm>
            <a:prstGeom prst="rect">
              <a:avLst/>
            </a:prstGeom>
          </p:spPr>
        </p:pic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A0EBC0BC-51B5-4010-952D-D123995E411C}"/>
              </a:ext>
            </a:extLst>
          </p:cNvPr>
          <p:cNvGrpSpPr/>
          <p:nvPr/>
        </p:nvGrpSpPr>
        <p:grpSpPr>
          <a:xfrm>
            <a:off x="910967" y="1639125"/>
            <a:ext cx="426509" cy="566377"/>
            <a:chOff x="910967" y="1639125"/>
            <a:chExt cx="426509" cy="566377"/>
          </a:xfrm>
        </p:grpSpPr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9260E77C-0AB0-4260-AAD4-2EC896194B80}"/>
                </a:ext>
              </a:extLst>
            </p:cNvPr>
            <p:cNvSpPr/>
            <p:nvPr/>
          </p:nvSpPr>
          <p:spPr>
            <a:xfrm>
              <a:off x="910967" y="1639125"/>
              <a:ext cx="426509" cy="566377"/>
            </a:xfrm>
            <a:prstGeom prst="roundRect">
              <a:avLst>
                <a:gd name="adj" fmla="val 7455"/>
              </a:avLst>
            </a:prstGeom>
            <a:solidFill>
              <a:srgbClr val="007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rPr>
                <a:t>DATA</a:t>
              </a:r>
            </a:p>
          </p:txBody>
        </p:sp>
        <p:pic>
          <p:nvPicPr>
            <p:cNvPr id="171" name="그래픽 170">
              <a:extLst>
                <a:ext uri="{FF2B5EF4-FFF2-40B4-BE49-F238E27FC236}">
                  <a16:creationId xmlns:a16="http://schemas.microsoft.com/office/drawing/2014/main" id="{2C775910-CFCE-4683-8FB5-137BF7CD5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26777" y="1741644"/>
              <a:ext cx="194888" cy="194888"/>
            </a:xfrm>
            <a:prstGeom prst="rect">
              <a:avLst/>
            </a:prstGeom>
          </p:spPr>
        </p:pic>
      </p:grp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FE3642E7-719A-4A83-B309-74DDF87FF732}"/>
              </a:ext>
            </a:extLst>
          </p:cNvPr>
          <p:cNvSpPr/>
          <p:nvPr/>
        </p:nvSpPr>
        <p:spPr>
          <a:xfrm>
            <a:off x="2263984" y="1466556"/>
            <a:ext cx="6999625" cy="4422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775CC1A-26B3-4180-850C-5BEBA52592A4}"/>
              </a:ext>
            </a:extLst>
          </p:cNvPr>
          <p:cNvSpPr txBox="1"/>
          <p:nvPr/>
        </p:nvSpPr>
        <p:spPr>
          <a:xfrm>
            <a:off x="5741416" y="5696268"/>
            <a:ext cx="255198" cy="138499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txBody>
          <a:bodyPr wrap="none" tIns="0" bIns="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7" name="그래픽 216" descr="종료 단색으로 채워진">
            <a:extLst>
              <a:ext uri="{FF2B5EF4-FFF2-40B4-BE49-F238E27FC236}">
                <a16:creationId xmlns:a16="http://schemas.microsoft.com/office/drawing/2014/main" id="{5EF9D114-A30D-4BC9-BD6C-A9F5369072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71438" y="997236"/>
            <a:ext cx="115376" cy="115376"/>
          </a:xfrm>
          <a:prstGeom prst="rect">
            <a:avLst/>
          </a:prstGeom>
        </p:spPr>
      </p:pic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A851568E-4E7E-4A59-B264-F911472282C0}"/>
              </a:ext>
            </a:extLst>
          </p:cNvPr>
          <p:cNvSpPr/>
          <p:nvPr/>
        </p:nvSpPr>
        <p:spPr>
          <a:xfrm>
            <a:off x="208868" y="1220028"/>
            <a:ext cx="1875020" cy="248311"/>
          </a:xfrm>
          <a:prstGeom prst="roundRect">
            <a:avLst>
              <a:gd name="adj" fmla="val 1838"/>
            </a:avLst>
          </a:prstGeom>
          <a:noFill/>
          <a:ln>
            <a:noFill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 속도 예측 보고서</a:t>
            </a:r>
          </a:p>
        </p:txBody>
      </p:sp>
      <p:pic>
        <p:nvPicPr>
          <p:cNvPr id="219" name="그래픽 218" descr="아래쪽 캐럿 단색으로 채워진">
            <a:extLst>
              <a:ext uri="{FF2B5EF4-FFF2-40B4-BE49-F238E27FC236}">
                <a16:creationId xmlns:a16="http://schemas.microsoft.com/office/drawing/2014/main" id="{0CC8DE85-FF43-40C6-BEF9-52C7078D5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0696" y="1280086"/>
            <a:ext cx="128194" cy="128194"/>
          </a:xfrm>
          <a:prstGeom prst="rect">
            <a:avLst/>
          </a:prstGeom>
        </p:spPr>
      </p:pic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99A16050-8BAF-431B-8BF7-2DFAC31C95C7}"/>
              </a:ext>
            </a:extLst>
          </p:cNvPr>
          <p:cNvCxnSpPr>
            <a:cxnSpLocks/>
          </p:cNvCxnSpPr>
          <p:nvPr/>
        </p:nvCxnSpPr>
        <p:spPr>
          <a:xfrm>
            <a:off x="373045" y="1446589"/>
            <a:ext cx="1381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C4A213E5-02E4-418D-BCAC-FD8A57401B50}"/>
              </a:ext>
            </a:extLst>
          </p:cNvPr>
          <p:cNvSpPr txBox="1"/>
          <p:nvPr/>
        </p:nvSpPr>
        <p:spPr>
          <a:xfrm>
            <a:off x="282141" y="1080185"/>
            <a:ext cx="106747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2021 </a:t>
            </a:r>
            <a:r>
              <a:rPr kumimoji="0" lang="ko-KR" altLang="en-US" sz="7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</a:t>
            </a:r>
            <a:endParaRPr kumimoji="0" lang="en-US" altLang="ko-KR" sz="700" b="0" i="0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224" name="그래픽 223">
            <a:extLst>
              <a:ext uri="{FF2B5EF4-FFF2-40B4-BE49-F238E27FC236}">
                <a16:creationId xmlns:a16="http://schemas.microsoft.com/office/drawing/2014/main" id="{BC6558A3-CA73-45BF-B790-7C00CCF70D3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952876" y="1296775"/>
            <a:ext cx="111674" cy="111674"/>
          </a:xfrm>
          <a:prstGeom prst="rect">
            <a:avLst/>
          </a:prstGeom>
        </p:spPr>
      </p:pic>
      <p:pic>
        <p:nvPicPr>
          <p:cNvPr id="225" name="그래픽 224" descr="쓰레기 단색으로 채워진">
            <a:extLst>
              <a:ext uri="{FF2B5EF4-FFF2-40B4-BE49-F238E27FC236}">
                <a16:creationId xmlns:a16="http://schemas.microsoft.com/office/drawing/2014/main" id="{9EB60145-E879-404C-8492-321C55E1321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104340" y="1290793"/>
            <a:ext cx="123641" cy="123638"/>
          </a:xfrm>
          <a:prstGeom prst="rect">
            <a:avLst/>
          </a:prstGeom>
        </p:spPr>
      </p:pic>
      <p:pic>
        <p:nvPicPr>
          <p:cNvPr id="267" name="그래픽 266" descr="단일 톱니바퀴 단색으로 채워진">
            <a:extLst>
              <a:ext uri="{FF2B5EF4-FFF2-40B4-BE49-F238E27FC236}">
                <a16:creationId xmlns:a16="http://schemas.microsoft.com/office/drawing/2014/main" id="{FDBB4E45-2A1C-4745-9ADF-D00416E86FD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05189" y="2559633"/>
            <a:ext cx="159290" cy="159290"/>
          </a:xfrm>
          <a:prstGeom prst="rect">
            <a:avLst/>
          </a:prstGeom>
        </p:spPr>
      </p:pic>
      <p:pic>
        <p:nvPicPr>
          <p:cNvPr id="227" name="그래픽 226" descr="용지 단색으로 채워진">
            <a:extLst>
              <a:ext uri="{FF2B5EF4-FFF2-40B4-BE49-F238E27FC236}">
                <a16:creationId xmlns:a16="http://schemas.microsoft.com/office/drawing/2014/main" id="{E5B8A797-88E3-4B08-B944-7A92CD94EAA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800998" y="1296568"/>
            <a:ext cx="112089" cy="112089"/>
          </a:xfrm>
          <a:prstGeom prst="rect">
            <a:avLst/>
          </a:prstGeom>
        </p:spPr>
      </p:pic>
      <p:pic>
        <p:nvPicPr>
          <p:cNvPr id="228" name="그래픽 227" descr="단일 톱니바퀴 단색으로 채워진">
            <a:extLst>
              <a:ext uri="{FF2B5EF4-FFF2-40B4-BE49-F238E27FC236}">
                <a16:creationId xmlns:a16="http://schemas.microsoft.com/office/drawing/2014/main" id="{62065747-5A27-49B2-AEF1-8A01CB4EACF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826117" y="1332686"/>
            <a:ext cx="61850" cy="61850"/>
          </a:xfrm>
          <a:prstGeom prst="rect">
            <a:avLst/>
          </a:prstGeom>
        </p:spPr>
      </p:pic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C8CA02D9-7279-4B9E-B4C6-35B6D47D70AB}"/>
              </a:ext>
            </a:extLst>
          </p:cNvPr>
          <p:cNvCxnSpPr>
            <a:cxnSpLocks/>
            <a:stCxn id="170" idx="2"/>
            <a:endCxn id="91" idx="1"/>
          </p:cNvCxnSpPr>
          <p:nvPr/>
        </p:nvCxnSpPr>
        <p:spPr>
          <a:xfrm rot="16200000" flipH="1">
            <a:off x="991836" y="2337888"/>
            <a:ext cx="2689365" cy="242459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4F2E901-7AC8-4A6A-95C8-8000AA70DDDE}"/>
              </a:ext>
            </a:extLst>
          </p:cNvPr>
          <p:cNvGrpSpPr/>
          <p:nvPr/>
        </p:nvGrpSpPr>
        <p:grpSpPr>
          <a:xfrm rot="900000">
            <a:off x="2802803" y="4415978"/>
            <a:ext cx="426509" cy="566377"/>
            <a:chOff x="910967" y="1639125"/>
            <a:chExt cx="426509" cy="566377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7B8CBC6E-4921-40C9-988F-927B9271AF40}"/>
                </a:ext>
              </a:extLst>
            </p:cNvPr>
            <p:cNvSpPr/>
            <p:nvPr/>
          </p:nvSpPr>
          <p:spPr>
            <a:xfrm>
              <a:off x="910967" y="1639125"/>
              <a:ext cx="426509" cy="566377"/>
            </a:xfrm>
            <a:prstGeom prst="roundRect">
              <a:avLst>
                <a:gd name="adj" fmla="val 7455"/>
              </a:avLst>
            </a:prstGeom>
            <a:solidFill>
              <a:srgbClr val="0070C0">
                <a:alpha val="44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rPr>
                <a:t>DATA</a:t>
              </a:r>
            </a:p>
          </p:txBody>
        </p:sp>
        <p:pic>
          <p:nvPicPr>
            <p:cNvPr id="89" name="그래픽 88">
              <a:extLst>
                <a:ext uri="{FF2B5EF4-FFF2-40B4-BE49-F238E27FC236}">
                  <a16:creationId xmlns:a16="http://schemas.microsoft.com/office/drawing/2014/main" id="{74537C47-06EB-489A-8241-413787753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26777" y="1741644"/>
              <a:ext cx="194888" cy="194888"/>
            </a:xfrm>
            <a:prstGeom prst="rect">
              <a:avLst/>
            </a:prstGeom>
          </p:spPr>
        </p:pic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1E59276-8C30-4FED-A015-2CB17A1D6E76}"/>
              </a:ext>
            </a:extLst>
          </p:cNvPr>
          <p:cNvSpPr/>
          <p:nvPr/>
        </p:nvSpPr>
        <p:spPr>
          <a:xfrm>
            <a:off x="3548814" y="4210049"/>
            <a:ext cx="2318586" cy="1369635"/>
          </a:xfrm>
          <a:prstGeom prst="rect">
            <a:avLst/>
          </a:prstGeom>
          <a:solidFill>
            <a:srgbClr val="F6F6F6"/>
          </a:solidFill>
          <a:ln w="28575" cap="flat">
            <a:solidFill>
              <a:schemeClr val="tx1">
                <a:lumMod val="50000"/>
                <a:lumOff val="50000"/>
              </a:schemeClr>
            </a:solidFill>
            <a:prstDash val="sys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5E652A6B-6D0B-4EB4-AEA0-06D8DF6657DE}"/>
              </a:ext>
            </a:extLst>
          </p:cNvPr>
          <p:cNvGrpSpPr/>
          <p:nvPr/>
        </p:nvGrpSpPr>
        <p:grpSpPr>
          <a:xfrm>
            <a:off x="3763057" y="4618777"/>
            <a:ext cx="2003569" cy="525565"/>
            <a:chOff x="3329210" y="4389716"/>
            <a:chExt cx="2003569" cy="525565"/>
          </a:xfrm>
        </p:grpSpPr>
        <p:pic>
          <p:nvPicPr>
            <p:cNvPr id="96" name="그래픽 95">
              <a:extLst>
                <a:ext uri="{FF2B5EF4-FFF2-40B4-BE49-F238E27FC236}">
                  <a16:creationId xmlns:a16="http://schemas.microsoft.com/office/drawing/2014/main" id="{6F9C0E40-CA69-4891-A885-2D6882FE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329210" y="4389716"/>
              <a:ext cx="525565" cy="525565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909774C-AB9E-476B-8988-6EAF817E7236}"/>
                </a:ext>
              </a:extLst>
            </p:cNvPr>
            <p:cNvSpPr txBox="1"/>
            <p:nvPr/>
          </p:nvSpPr>
          <p:spPr>
            <a:xfrm>
              <a:off x="3865711" y="4452443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 b="1" dirty="0">
                  <a:solidFill>
                    <a:srgbClr val="BFBFB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Insert Data</a:t>
              </a:r>
              <a:endParaRPr lang="ko-KR" altLang="en-US" sz="2000" b="1" dirty="0">
                <a:solidFill>
                  <a:srgbClr val="BFBFB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5075E61F-B34B-4260-B7D8-9D71ADCD48AB}"/>
              </a:ext>
            </a:extLst>
          </p:cNvPr>
          <p:cNvCxnSpPr>
            <a:cxnSpLocks/>
            <a:stCxn id="167" idx="2"/>
            <a:endCxn id="105" idx="1"/>
          </p:cNvCxnSpPr>
          <p:nvPr/>
        </p:nvCxnSpPr>
        <p:spPr>
          <a:xfrm rot="16200000" flipH="1">
            <a:off x="2144897" y="1692657"/>
            <a:ext cx="909337" cy="1935026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295BB635-22C2-4132-B706-A9FD0263DF21}"/>
              </a:ext>
            </a:extLst>
          </p:cNvPr>
          <p:cNvGrpSpPr/>
          <p:nvPr/>
        </p:nvGrpSpPr>
        <p:grpSpPr>
          <a:xfrm rot="900000">
            <a:off x="2802803" y="2633509"/>
            <a:ext cx="426509" cy="566377"/>
            <a:chOff x="1418797" y="1639125"/>
            <a:chExt cx="426509" cy="566377"/>
          </a:xfrm>
        </p:grpSpPr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B5AC9F5C-D17C-4DF6-A743-6469B3BBDB5E}"/>
                </a:ext>
              </a:extLst>
            </p:cNvPr>
            <p:cNvSpPr/>
            <p:nvPr/>
          </p:nvSpPr>
          <p:spPr>
            <a:xfrm>
              <a:off x="1418797" y="1639125"/>
              <a:ext cx="426509" cy="566377"/>
            </a:xfrm>
            <a:prstGeom prst="roundRect">
              <a:avLst>
                <a:gd name="adj" fmla="val 7455"/>
              </a:avLst>
            </a:prstGeom>
            <a:solidFill>
              <a:srgbClr val="0070C0">
                <a:alpha val="44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rPr>
                <a:t>TEXT</a:t>
              </a:r>
            </a:p>
          </p:txBody>
        </p:sp>
        <p:pic>
          <p:nvPicPr>
            <p:cNvPr id="101" name="그래픽 100">
              <a:extLst>
                <a:ext uri="{FF2B5EF4-FFF2-40B4-BE49-F238E27FC236}">
                  <a16:creationId xmlns:a16="http://schemas.microsoft.com/office/drawing/2014/main" id="{75E41647-4004-4EFC-B268-00ADF28C3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49856" y="1761392"/>
              <a:ext cx="164391" cy="164391"/>
            </a:xfrm>
            <a:prstGeom prst="rect">
              <a:avLst/>
            </a:prstGeom>
          </p:spPr>
        </p:pic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8D5E843-8824-4257-B3D0-BF5F18F5895C}"/>
              </a:ext>
            </a:extLst>
          </p:cNvPr>
          <p:cNvSpPr/>
          <p:nvPr/>
        </p:nvSpPr>
        <p:spPr>
          <a:xfrm>
            <a:off x="3567078" y="2430021"/>
            <a:ext cx="2318586" cy="1369635"/>
          </a:xfrm>
          <a:prstGeom prst="rect">
            <a:avLst/>
          </a:prstGeom>
          <a:solidFill>
            <a:srgbClr val="F6F6F6"/>
          </a:solidFill>
          <a:ln w="28575" cap="flat">
            <a:solidFill>
              <a:schemeClr val="tx1">
                <a:lumMod val="50000"/>
                <a:lumOff val="50000"/>
              </a:schemeClr>
            </a:solidFill>
            <a:prstDash val="sys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6E72519-683E-4654-B5C6-7ABF2EFFBA2B}"/>
              </a:ext>
            </a:extLst>
          </p:cNvPr>
          <p:cNvGrpSpPr/>
          <p:nvPr/>
        </p:nvGrpSpPr>
        <p:grpSpPr>
          <a:xfrm>
            <a:off x="3733810" y="2760895"/>
            <a:ext cx="1985123" cy="707886"/>
            <a:chOff x="4662519" y="2746508"/>
            <a:chExt cx="1985123" cy="707886"/>
          </a:xfrm>
        </p:grpSpPr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002F91F8-9181-4FDA-8A7A-6C89B18F9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4662519" y="2840360"/>
              <a:ext cx="520182" cy="520182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8FA2899-44B6-4504-B7A0-D57754CA73A5}"/>
                </a:ext>
              </a:extLst>
            </p:cNvPr>
            <p:cNvSpPr txBox="1"/>
            <p:nvPr/>
          </p:nvSpPr>
          <p:spPr>
            <a:xfrm>
              <a:off x="5203400" y="2746508"/>
              <a:ext cx="14442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 b="1" dirty="0">
                  <a:solidFill>
                    <a:srgbClr val="BFBFB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Insert</a:t>
              </a:r>
            </a:p>
            <a:p>
              <a:pPr algn="l"/>
              <a:r>
                <a:rPr lang="en-US" altLang="ko-KR" sz="2000" b="1" dirty="0">
                  <a:solidFill>
                    <a:srgbClr val="BFBFB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Text Editor</a:t>
              </a:r>
              <a:endParaRPr lang="ko-KR" altLang="en-US" sz="2000" b="1" dirty="0">
                <a:solidFill>
                  <a:srgbClr val="BFBFB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9E96E30-9B50-441D-802C-7C1ED3F450FE}"/>
              </a:ext>
            </a:extLst>
          </p:cNvPr>
          <p:cNvSpPr txBox="1"/>
          <p:nvPr/>
        </p:nvSpPr>
        <p:spPr>
          <a:xfrm>
            <a:off x="2388009" y="2868618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drag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AA07E7F-B8D7-421D-BB9A-8D556163915F}"/>
              </a:ext>
            </a:extLst>
          </p:cNvPr>
          <p:cNvSpPr txBox="1"/>
          <p:nvPr/>
        </p:nvSpPr>
        <p:spPr>
          <a:xfrm>
            <a:off x="2388009" y="4658569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drag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09CC7DE-40ED-4CD5-8196-6DCA391D26D7}"/>
              </a:ext>
            </a:extLst>
          </p:cNvPr>
          <p:cNvSpPr/>
          <p:nvPr/>
        </p:nvSpPr>
        <p:spPr>
          <a:xfrm>
            <a:off x="2263984" y="6039023"/>
            <a:ext cx="6999624" cy="409498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/>
              <a:t>+ New Page </a:t>
            </a:r>
            <a:endParaRPr lang="ko-KR" altLang="en-US" sz="1100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58860B1-DCDA-4693-85B9-AA9490D14EA8}"/>
              </a:ext>
            </a:extLst>
          </p:cNvPr>
          <p:cNvGrpSpPr/>
          <p:nvPr/>
        </p:nvGrpSpPr>
        <p:grpSpPr>
          <a:xfrm>
            <a:off x="6936575" y="1725880"/>
            <a:ext cx="2127975" cy="1709892"/>
            <a:chOff x="7016992" y="1547274"/>
            <a:chExt cx="2127975" cy="170989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38F1A57-8182-4170-A77A-1A21C1C2DC1B}"/>
                </a:ext>
              </a:extLst>
            </p:cNvPr>
            <p:cNvSpPr/>
            <p:nvPr/>
          </p:nvSpPr>
          <p:spPr>
            <a:xfrm>
              <a:off x="7016992" y="1547274"/>
              <a:ext cx="2127975" cy="1709892"/>
            </a:xfrm>
            <a:prstGeom prst="rect">
              <a:avLst/>
            </a:prstGeom>
            <a:solidFill>
              <a:srgbClr val="F6F6F6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5CF65C3C-C265-454E-AAEA-B7AB7CC8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9"/>
            <a:srcRect t="2336" b="2591"/>
            <a:stretch/>
          </p:blipFill>
          <p:spPr>
            <a:xfrm>
              <a:off x="7148411" y="1688670"/>
              <a:ext cx="1895616" cy="1260422"/>
            </a:xfrm>
            <a:prstGeom prst="rect">
              <a:avLst/>
            </a:prstGeom>
          </p:spPr>
        </p:pic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AF63D1C1-B191-406F-8AF8-B7A1C5D39510}"/>
                </a:ext>
              </a:extLst>
            </p:cNvPr>
            <p:cNvGrpSpPr/>
            <p:nvPr/>
          </p:nvGrpSpPr>
          <p:grpSpPr>
            <a:xfrm>
              <a:off x="7106962" y="2983854"/>
              <a:ext cx="1857715" cy="200055"/>
              <a:chOff x="942755" y="901718"/>
              <a:chExt cx="1857715" cy="200055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552502A-0E63-4A72-B5FC-4967DE69E375}"/>
                  </a:ext>
                </a:extLst>
              </p:cNvPr>
              <p:cNvSpPr txBox="1"/>
              <p:nvPr/>
            </p:nvSpPr>
            <p:spPr>
              <a:xfrm>
                <a:off x="942755" y="901718"/>
                <a:ext cx="63671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dirty="0"/>
                  <a:t>Row</a:t>
                </a:r>
                <a:r>
                  <a:rPr lang="ko-KR" altLang="en-US" sz="700" dirty="0"/>
                  <a:t> </a:t>
                </a:r>
                <a:r>
                  <a:rPr lang="en-US" altLang="ko-KR" sz="700" dirty="0"/>
                  <a:t>Count</a:t>
                </a:r>
                <a:endParaRPr lang="ko-KR" altLang="en-US" sz="700" dirty="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AD779C8-7C58-4812-A166-D7A42A0C2656}"/>
                  </a:ext>
                </a:extLst>
              </p:cNvPr>
              <p:cNvSpPr txBox="1"/>
              <p:nvPr/>
            </p:nvSpPr>
            <p:spPr>
              <a:xfrm>
                <a:off x="1863995" y="901718"/>
                <a:ext cx="93647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dirty="0"/>
                  <a:t>page</a:t>
                </a:r>
                <a:r>
                  <a:rPr lang="ko-KR" altLang="en-US" sz="700" dirty="0"/>
                  <a:t> </a:t>
                </a:r>
                <a:r>
                  <a:rPr lang="en-US" altLang="ko-KR" sz="700" dirty="0"/>
                  <a:t>&lt;</a:t>
                </a:r>
                <a:r>
                  <a:rPr lang="ko-KR" altLang="en-US" sz="700" dirty="0"/>
                  <a:t>      </a:t>
                </a:r>
                <a:r>
                  <a:rPr lang="en-US" altLang="ko-KR" sz="700" dirty="0"/>
                  <a:t>/ 10 &gt;</a:t>
                </a:r>
                <a:endParaRPr lang="ko-KR" altLang="en-US" sz="700" dirty="0"/>
              </a:p>
            </p:txBody>
          </p:sp>
          <p:sp>
            <p:nvSpPr>
              <p:cNvPr id="122" name="사각형: 둥근 모서리 121">
                <a:extLst>
                  <a:ext uri="{FF2B5EF4-FFF2-40B4-BE49-F238E27FC236}">
                    <a16:creationId xmlns:a16="http://schemas.microsoft.com/office/drawing/2014/main" id="{92D48FF9-D8D4-4D01-856C-F69024B86E46}"/>
                  </a:ext>
                </a:extLst>
              </p:cNvPr>
              <p:cNvSpPr/>
              <p:nvPr/>
            </p:nvSpPr>
            <p:spPr>
              <a:xfrm>
                <a:off x="1535559" y="917839"/>
                <a:ext cx="361447" cy="167813"/>
              </a:xfrm>
              <a:prstGeom prst="roundRect">
                <a:avLst>
                  <a:gd name="adj" fmla="val 286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rIns="36000" rtlCol="0" anchor="ctr"/>
              <a:lstStyle/>
              <a:p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</a:rPr>
                  <a:t>100</a:t>
                </a:r>
                <a:endParaRPr lang="ko-KR" altLang="en-US" sz="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3" name="사각형: 둥근 모서리 122">
                <a:extLst>
                  <a:ext uri="{FF2B5EF4-FFF2-40B4-BE49-F238E27FC236}">
                    <a16:creationId xmlns:a16="http://schemas.microsoft.com/office/drawing/2014/main" id="{BC3DF039-5946-4FC7-9CAC-AC7A7F5A4B50}"/>
                  </a:ext>
                </a:extLst>
              </p:cNvPr>
              <p:cNvSpPr/>
              <p:nvPr/>
            </p:nvSpPr>
            <p:spPr>
              <a:xfrm>
                <a:off x="2250926" y="917839"/>
                <a:ext cx="118135" cy="167813"/>
              </a:xfrm>
              <a:prstGeom prst="roundRect">
                <a:avLst>
                  <a:gd name="adj" fmla="val 286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endParaRPr lang="ko-KR" altLang="en-US" sz="7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4" name="이등변 삼각형 123">
                <a:extLst>
                  <a:ext uri="{FF2B5EF4-FFF2-40B4-BE49-F238E27FC236}">
                    <a16:creationId xmlns:a16="http://schemas.microsoft.com/office/drawing/2014/main" id="{D89DFD0A-0D39-44BD-B8F8-E5CA1E48D486}"/>
                  </a:ext>
                </a:extLst>
              </p:cNvPr>
              <p:cNvSpPr/>
              <p:nvPr/>
            </p:nvSpPr>
            <p:spPr>
              <a:xfrm rot="10800000">
                <a:off x="1816856" y="977217"/>
                <a:ext cx="46598" cy="45719"/>
              </a:xfrm>
              <a:prstGeom prst="triangl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B98D5C17-D47C-4D48-9BA5-C8E2FE48B0D5}"/>
              </a:ext>
            </a:extLst>
          </p:cNvPr>
          <p:cNvSpPr txBox="1"/>
          <p:nvPr/>
        </p:nvSpPr>
        <p:spPr>
          <a:xfrm>
            <a:off x="6936575" y="1501385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hover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A3F4D847-6C88-4D27-8CE6-D7AB9FB3D6D9}"/>
              </a:ext>
            </a:extLst>
          </p:cNvPr>
          <p:cNvGrpSpPr/>
          <p:nvPr/>
        </p:nvGrpSpPr>
        <p:grpSpPr>
          <a:xfrm>
            <a:off x="8721651" y="1540321"/>
            <a:ext cx="340518" cy="185646"/>
            <a:chOff x="6340045" y="3502533"/>
            <a:chExt cx="340518" cy="185646"/>
          </a:xfrm>
        </p:grpSpPr>
        <p:sp>
          <p:nvSpPr>
            <p:cNvPr id="129" name="사각형: 둥근 위쪽 모서리 128">
              <a:extLst>
                <a:ext uri="{FF2B5EF4-FFF2-40B4-BE49-F238E27FC236}">
                  <a16:creationId xmlns:a16="http://schemas.microsoft.com/office/drawing/2014/main" id="{48FD3BA6-89E8-40A5-8755-859D90FC3D58}"/>
                </a:ext>
              </a:extLst>
            </p:cNvPr>
            <p:cNvSpPr/>
            <p:nvPr/>
          </p:nvSpPr>
          <p:spPr>
            <a:xfrm>
              <a:off x="6340045" y="3502533"/>
              <a:ext cx="340518" cy="185646"/>
            </a:xfrm>
            <a:prstGeom prst="round2SameRect">
              <a:avLst/>
            </a:prstGeom>
            <a:solidFill>
              <a:srgbClr val="00B0F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130" name="그래픽 129" descr="쓰레기 단색으로 채워진">
              <a:extLst>
                <a:ext uri="{FF2B5EF4-FFF2-40B4-BE49-F238E27FC236}">
                  <a16:creationId xmlns:a16="http://schemas.microsoft.com/office/drawing/2014/main" id="{1416FE0B-466B-4849-9746-E062CB538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6521294" y="3530387"/>
              <a:ext cx="123641" cy="123638"/>
            </a:xfrm>
            <a:prstGeom prst="rect">
              <a:avLst/>
            </a:prstGeom>
          </p:spPr>
        </p:pic>
        <p:pic>
          <p:nvPicPr>
            <p:cNvPr id="131" name="그래픽 130" descr="이동 단색으로 채워진">
              <a:extLst>
                <a:ext uri="{FF2B5EF4-FFF2-40B4-BE49-F238E27FC236}">
                  <a16:creationId xmlns:a16="http://schemas.microsoft.com/office/drawing/2014/main" id="{B428C6AC-C2CA-4C29-B091-FD278714E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6367454" y="3528497"/>
              <a:ext cx="127418" cy="127418"/>
            </a:xfrm>
            <a:prstGeom prst="rect">
              <a:avLst/>
            </a:prstGeom>
          </p:spPr>
        </p:pic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1BF20DAE-7F89-4738-B0E4-DE9E44A58A87}"/>
              </a:ext>
            </a:extLst>
          </p:cNvPr>
          <p:cNvSpPr txBox="1"/>
          <p:nvPr/>
        </p:nvSpPr>
        <p:spPr>
          <a:xfrm>
            <a:off x="4633398" y="2150336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 size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생성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2A476487-5AAB-40F3-B75B-031D54A2562E}"/>
              </a:ext>
            </a:extLst>
          </p:cNvPr>
          <p:cNvGrpSpPr/>
          <p:nvPr/>
        </p:nvGrpSpPr>
        <p:grpSpPr>
          <a:xfrm>
            <a:off x="388549" y="1639125"/>
            <a:ext cx="441096" cy="566377"/>
            <a:chOff x="388549" y="1639125"/>
            <a:chExt cx="441096" cy="566377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915CC7D4-7628-4C21-86EF-3F8E6BBBC0A1}"/>
                </a:ext>
              </a:extLst>
            </p:cNvPr>
            <p:cNvSpPr/>
            <p:nvPr/>
          </p:nvSpPr>
          <p:spPr>
            <a:xfrm>
              <a:off x="388549" y="1639125"/>
              <a:ext cx="441096" cy="566377"/>
            </a:xfrm>
            <a:prstGeom prst="roundRect">
              <a:avLst>
                <a:gd name="adj" fmla="val 7455"/>
              </a:avLst>
            </a:prstGeom>
            <a:solidFill>
              <a:srgbClr val="007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PAGE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94" name="그래픽 93" descr="용지 단색으로 채워진">
              <a:extLst>
                <a:ext uri="{FF2B5EF4-FFF2-40B4-BE49-F238E27FC236}">
                  <a16:creationId xmlns:a16="http://schemas.microsoft.com/office/drawing/2014/main" id="{91AE215A-879B-4877-BED1-5115BAE43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468200" y="1698091"/>
              <a:ext cx="277329" cy="277329"/>
            </a:xfrm>
            <a:prstGeom prst="rect">
              <a:avLst/>
            </a:prstGeom>
          </p:spPr>
        </p:pic>
      </p:grpSp>
      <p:sp>
        <p:nvSpPr>
          <p:cNvPr id="98" name="타원 97">
            <a:extLst>
              <a:ext uri="{FF2B5EF4-FFF2-40B4-BE49-F238E27FC236}">
                <a16:creationId xmlns:a16="http://schemas.microsoft.com/office/drawing/2014/main" id="{4B436B45-5A26-46CA-87B9-662F12CC628C}"/>
              </a:ext>
            </a:extLst>
          </p:cNvPr>
          <p:cNvSpPr/>
          <p:nvPr/>
        </p:nvSpPr>
        <p:spPr>
          <a:xfrm>
            <a:off x="3659204" y="231361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6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5F25CE-F8A4-4072-898B-E506788AA3A3}"/>
              </a:ext>
            </a:extLst>
          </p:cNvPr>
          <p:cNvSpPr txBox="1"/>
          <p:nvPr/>
        </p:nvSpPr>
        <p:spPr>
          <a:xfrm>
            <a:off x="247650" y="426601"/>
            <a:ext cx="5056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Aharoni" panose="020B0604020202020204" pitchFamily="2" charset="-79"/>
                <a:cs typeface="Aharoni" panose="020B0604020202020204" pitchFamily="2" charset="-79"/>
              </a:rPr>
              <a:t>SCENARIO  _project(user)</a:t>
            </a:r>
            <a:endParaRPr lang="ko-KR" altLang="en-US" sz="3200" dirty="0" err="1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94A81B5F-DEC6-4DEA-A931-1F6093FC255D}"/>
              </a:ext>
            </a:extLst>
          </p:cNvPr>
          <p:cNvSpPr/>
          <p:nvPr/>
        </p:nvSpPr>
        <p:spPr>
          <a:xfrm>
            <a:off x="11439528" y="93221"/>
            <a:ext cx="622659" cy="20909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프로젝트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382B4CE-21A6-41BD-A68C-DBC8406CB73E}"/>
              </a:ext>
            </a:extLst>
          </p:cNvPr>
          <p:cNvSpPr/>
          <p:nvPr/>
        </p:nvSpPr>
        <p:spPr>
          <a:xfrm>
            <a:off x="11439528" y="395480"/>
            <a:ext cx="622659" cy="20909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워크벤치</a:t>
            </a:r>
            <a:endParaRPr lang="ko-KR" altLang="en-US" sz="800" dirty="0"/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97907308-E98E-4130-AC75-D4D671FE2E79}"/>
              </a:ext>
            </a:extLst>
          </p:cNvPr>
          <p:cNvSpPr/>
          <p:nvPr/>
        </p:nvSpPr>
        <p:spPr>
          <a:xfrm>
            <a:off x="11439528" y="697739"/>
            <a:ext cx="622659" cy="209091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리포트</a:t>
            </a: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CC57AEF9-A770-4B4D-9B44-A90569BC38D0}"/>
              </a:ext>
            </a:extLst>
          </p:cNvPr>
          <p:cNvSpPr/>
          <p:nvPr/>
        </p:nvSpPr>
        <p:spPr>
          <a:xfrm flipH="1" flipV="1">
            <a:off x="10725606" y="3587371"/>
            <a:ext cx="1077289" cy="1447695"/>
          </a:xfrm>
          <a:prstGeom prst="rect">
            <a:avLst/>
          </a:prstGeom>
          <a:solidFill>
            <a:schemeClr val="bg1">
              <a:alpha val="70000"/>
            </a:schemeClr>
          </a:solidFill>
          <a:ln w="28575" cap="flat">
            <a:solidFill>
              <a:schemeClr val="tx1"/>
            </a:solidFill>
            <a:prstDash val="sys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A60688DB-6166-4085-812B-65EADCB1369F}"/>
              </a:ext>
            </a:extLst>
          </p:cNvPr>
          <p:cNvSpPr/>
          <p:nvPr/>
        </p:nvSpPr>
        <p:spPr>
          <a:xfrm flipH="1" flipV="1">
            <a:off x="8189971" y="2247618"/>
            <a:ext cx="1036332" cy="1644307"/>
          </a:xfrm>
          <a:prstGeom prst="rect">
            <a:avLst/>
          </a:prstGeom>
          <a:solidFill>
            <a:schemeClr val="bg1">
              <a:alpha val="70000"/>
            </a:schemeClr>
          </a:solidFill>
          <a:ln w="28575" cap="flat">
            <a:solidFill>
              <a:schemeClr val="accent6"/>
            </a:solidFill>
            <a:prstDash val="sys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85149121-7117-41FB-B762-6D699CD257A2}"/>
              </a:ext>
            </a:extLst>
          </p:cNvPr>
          <p:cNvSpPr/>
          <p:nvPr/>
        </p:nvSpPr>
        <p:spPr>
          <a:xfrm>
            <a:off x="1448053" y="1466173"/>
            <a:ext cx="896406" cy="454339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로그인</a:t>
            </a:r>
            <a:endParaRPr lang="en-US" altLang="ko-KR" sz="800" dirty="0"/>
          </a:p>
          <a:p>
            <a:pPr algn="ctr"/>
            <a:r>
              <a:rPr lang="ko-KR" altLang="en-US" sz="800" dirty="0"/>
              <a:t>체크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BAD1C36-3C55-4D46-9B36-9F069C3C40D0}"/>
              </a:ext>
            </a:extLst>
          </p:cNvPr>
          <p:cNvCxnSpPr>
            <a:cxnSpLocks/>
            <a:stCxn id="24" idx="3"/>
            <a:endCxn id="4" idx="1"/>
          </p:cNvCxnSpPr>
          <p:nvPr/>
        </p:nvCxnSpPr>
        <p:spPr>
          <a:xfrm>
            <a:off x="1316166" y="1693343"/>
            <a:ext cx="131887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53B0CF-F4D3-4812-875F-0ABCB66ABFE9}"/>
              </a:ext>
            </a:extLst>
          </p:cNvPr>
          <p:cNvSpPr/>
          <p:nvPr/>
        </p:nvSpPr>
        <p:spPr>
          <a:xfrm>
            <a:off x="5693116" y="2212519"/>
            <a:ext cx="896406" cy="31385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내 프로젝트 목록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037ABC-A7D8-46D0-89CF-704645D8196D}"/>
              </a:ext>
            </a:extLst>
          </p:cNvPr>
          <p:cNvCxnSpPr>
            <a:cxnSpLocks/>
            <a:stCxn id="73" idx="3"/>
            <a:endCxn id="83" idx="1"/>
          </p:cNvCxnSpPr>
          <p:nvPr/>
        </p:nvCxnSpPr>
        <p:spPr>
          <a:xfrm flipV="1">
            <a:off x="3372753" y="1692820"/>
            <a:ext cx="131887" cy="52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38606C-3B84-43DE-A0F1-9D22649F83CD}"/>
              </a:ext>
            </a:extLst>
          </p:cNvPr>
          <p:cNvSpPr/>
          <p:nvPr/>
        </p:nvSpPr>
        <p:spPr>
          <a:xfrm>
            <a:off x="6794615" y="2209266"/>
            <a:ext cx="896406" cy="31385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/>
              <a:t>워크벤치</a:t>
            </a:r>
            <a:endParaRPr lang="ko-KR" altLang="en-US" sz="8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F5A71D-CA58-4FE9-97F0-C3111B4F1A08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6589522" y="2366193"/>
            <a:ext cx="205092" cy="325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B897176-E09A-4365-AE92-A1CF054683E7}"/>
              </a:ext>
            </a:extLst>
          </p:cNvPr>
          <p:cNvCxnSpPr>
            <a:cxnSpLocks/>
            <a:stCxn id="8" idx="3"/>
            <a:endCxn id="22" idx="1"/>
          </p:cNvCxnSpPr>
          <p:nvPr/>
        </p:nvCxnSpPr>
        <p:spPr>
          <a:xfrm>
            <a:off x="6589522" y="2369447"/>
            <a:ext cx="205092" cy="3980872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74A8BC-E8AA-4AD5-B478-F936AFA46342}"/>
              </a:ext>
            </a:extLst>
          </p:cNvPr>
          <p:cNvSpPr/>
          <p:nvPr/>
        </p:nvSpPr>
        <p:spPr>
          <a:xfrm>
            <a:off x="6794615" y="6193391"/>
            <a:ext cx="896406" cy="31385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리포트</a:t>
            </a:r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62762A66-D4BC-455A-95AD-A2078CF11941}"/>
              </a:ext>
            </a:extLst>
          </p:cNvPr>
          <p:cNvSpPr/>
          <p:nvPr/>
        </p:nvSpPr>
        <p:spPr>
          <a:xfrm>
            <a:off x="478469" y="1536940"/>
            <a:ext cx="837697" cy="312806"/>
          </a:xfrm>
          <a:prstGeom prst="flowChartTermina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로그인</a:t>
            </a:r>
          </a:p>
        </p:txBody>
      </p:sp>
      <p:sp>
        <p:nvSpPr>
          <p:cNvPr id="33" name="순서도: 문서 32">
            <a:extLst>
              <a:ext uri="{FF2B5EF4-FFF2-40B4-BE49-F238E27FC236}">
                <a16:creationId xmlns:a16="http://schemas.microsoft.com/office/drawing/2014/main" id="{2300E50E-6C03-44D9-A576-8E3748BB57C6}"/>
              </a:ext>
            </a:extLst>
          </p:cNvPr>
          <p:cNvSpPr/>
          <p:nvPr/>
        </p:nvSpPr>
        <p:spPr>
          <a:xfrm>
            <a:off x="8261110" y="5641437"/>
            <a:ext cx="896406" cy="420561"/>
          </a:xfrm>
          <a:prstGeom prst="flowChartDocumen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워크벤치</a:t>
            </a:r>
            <a:endParaRPr lang="en-US" altLang="ko-KR" sz="800" dirty="0"/>
          </a:p>
          <a:p>
            <a:pPr algn="ctr"/>
            <a:r>
              <a:rPr lang="ko-KR" altLang="en-US" sz="800" dirty="0"/>
              <a:t>결과 데이터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E8547C2-7047-4969-B299-F364034DFF5D}"/>
              </a:ext>
            </a:extLst>
          </p:cNvPr>
          <p:cNvCxnSpPr>
            <a:cxnSpLocks/>
            <a:stCxn id="244" idx="2"/>
            <a:endCxn id="301" idx="0"/>
          </p:cNvCxnSpPr>
          <p:nvPr/>
        </p:nvCxnSpPr>
        <p:spPr>
          <a:xfrm flipH="1">
            <a:off x="8709311" y="4956283"/>
            <a:ext cx="1" cy="15258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B01C1DF-D827-476B-926D-59A581C5A6FD}"/>
              </a:ext>
            </a:extLst>
          </p:cNvPr>
          <p:cNvSpPr txBox="1"/>
          <p:nvPr/>
        </p:nvSpPr>
        <p:spPr>
          <a:xfrm>
            <a:off x="7623549" y="5646949"/>
            <a:ext cx="336994" cy="24084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l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20F9EF-0DDF-444F-B8ED-96186718EB89}"/>
              </a:ext>
            </a:extLst>
          </p:cNvPr>
          <p:cNvSpPr txBox="1"/>
          <p:nvPr/>
        </p:nvSpPr>
        <p:spPr>
          <a:xfrm>
            <a:off x="2301802" y="1498592"/>
            <a:ext cx="213735" cy="24084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l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523F457-5AB9-4571-8428-75F974B35635}"/>
              </a:ext>
            </a:extLst>
          </p:cNvPr>
          <p:cNvCxnSpPr>
            <a:cxnSpLocks/>
            <a:stCxn id="4" idx="2"/>
            <a:endCxn id="60" idx="0"/>
          </p:cNvCxnSpPr>
          <p:nvPr/>
        </p:nvCxnSpPr>
        <p:spPr>
          <a:xfrm>
            <a:off x="1896257" y="1920512"/>
            <a:ext cx="0" cy="301765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8149B26-601D-4A14-B8F0-D96A6D504F22}"/>
              </a:ext>
            </a:extLst>
          </p:cNvPr>
          <p:cNvSpPr/>
          <p:nvPr/>
        </p:nvSpPr>
        <p:spPr>
          <a:xfrm>
            <a:off x="1448053" y="2222277"/>
            <a:ext cx="896406" cy="31385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회원 가입</a:t>
            </a:r>
          </a:p>
        </p:txBody>
      </p:sp>
      <p:sp>
        <p:nvSpPr>
          <p:cNvPr id="65" name="순서도: 문서 64">
            <a:extLst>
              <a:ext uri="{FF2B5EF4-FFF2-40B4-BE49-F238E27FC236}">
                <a16:creationId xmlns:a16="http://schemas.microsoft.com/office/drawing/2014/main" id="{7311EBBB-8CD7-4984-A674-D1249B36D08A}"/>
              </a:ext>
            </a:extLst>
          </p:cNvPr>
          <p:cNvSpPr/>
          <p:nvPr/>
        </p:nvSpPr>
        <p:spPr>
          <a:xfrm>
            <a:off x="10331830" y="6140037"/>
            <a:ext cx="897451" cy="420561"/>
          </a:xfrm>
          <a:prstGeom prst="flowChartDocumen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리포트</a:t>
            </a:r>
            <a:endParaRPr lang="en-US" altLang="ko-KR" sz="800" dirty="0"/>
          </a:p>
          <a:p>
            <a:pPr algn="ctr"/>
            <a:r>
              <a:rPr lang="ko-KR" altLang="en-US" sz="800" dirty="0"/>
              <a:t>결과 데이터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4990428-DFD8-46F9-9D0A-B147FB34F4E6}"/>
              </a:ext>
            </a:extLst>
          </p:cNvPr>
          <p:cNvCxnSpPr>
            <a:cxnSpLocks/>
            <a:stCxn id="22" idx="3"/>
            <a:endCxn id="65" idx="1"/>
          </p:cNvCxnSpPr>
          <p:nvPr/>
        </p:nvCxnSpPr>
        <p:spPr>
          <a:xfrm>
            <a:off x="7691021" y="6350317"/>
            <a:ext cx="2640809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177C116-CF1A-4364-9BE3-5DA62F98143B}"/>
              </a:ext>
            </a:extLst>
          </p:cNvPr>
          <p:cNvSpPr txBox="1"/>
          <p:nvPr/>
        </p:nvSpPr>
        <p:spPr>
          <a:xfrm>
            <a:off x="1898863" y="1929388"/>
            <a:ext cx="220087" cy="24084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l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순서도: 판단 72">
            <a:extLst>
              <a:ext uri="{FF2B5EF4-FFF2-40B4-BE49-F238E27FC236}">
                <a16:creationId xmlns:a16="http://schemas.microsoft.com/office/drawing/2014/main" id="{E3F6A8A5-FE29-4AD6-BEA4-262C3CC207CD}"/>
              </a:ext>
            </a:extLst>
          </p:cNvPr>
          <p:cNvSpPr/>
          <p:nvPr/>
        </p:nvSpPr>
        <p:spPr>
          <a:xfrm>
            <a:off x="2476347" y="1466173"/>
            <a:ext cx="896406" cy="454339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최초 </a:t>
            </a:r>
            <a:endParaRPr lang="en-US" altLang="ko-KR" sz="800" dirty="0"/>
          </a:p>
          <a:p>
            <a:pPr algn="ctr"/>
            <a:r>
              <a:rPr lang="ko-KR" altLang="en-US" sz="800" dirty="0"/>
              <a:t>로그인</a:t>
            </a:r>
            <a:endParaRPr lang="en-US" altLang="ko-KR" sz="800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A369791-1162-46A4-9B81-A47B7A934D26}"/>
              </a:ext>
            </a:extLst>
          </p:cNvPr>
          <p:cNvCxnSpPr>
            <a:stCxn id="4" idx="3"/>
            <a:endCxn id="73" idx="1"/>
          </p:cNvCxnSpPr>
          <p:nvPr/>
        </p:nvCxnSpPr>
        <p:spPr>
          <a:xfrm>
            <a:off x="2344459" y="1693343"/>
            <a:ext cx="131887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97745BB-7D5A-4FE6-90DF-871C1472CF19}"/>
              </a:ext>
            </a:extLst>
          </p:cNvPr>
          <p:cNvSpPr/>
          <p:nvPr/>
        </p:nvSpPr>
        <p:spPr>
          <a:xfrm>
            <a:off x="3504640" y="1535893"/>
            <a:ext cx="896406" cy="31385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사용 안내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705F97A-E659-4814-9FAC-9B3FE25396E3}"/>
              </a:ext>
            </a:extLst>
          </p:cNvPr>
          <p:cNvCxnSpPr>
            <a:cxnSpLocks/>
            <a:stCxn id="83" idx="2"/>
            <a:endCxn id="112" idx="0"/>
          </p:cNvCxnSpPr>
          <p:nvPr/>
        </p:nvCxnSpPr>
        <p:spPr>
          <a:xfrm>
            <a:off x="3952843" y="1849745"/>
            <a:ext cx="0" cy="37253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57BA155-23D7-483A-81C1-24355D308268}"/>
              </a:ext>
            </a:extLst>
          </p:cNvPr>
          <p:cNvSpPr txBox="1"/>
          <p:nvPr/>
        </p:nvSpPr>
        <p:spPr>
          <a:xfrm>
            <a:off x="3318715" y="1498592"/>
            <a:ext cx="213735" cy="24084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l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83D22216-3B33-4FB0-9702-4F25700B402D}"/>
              </a:ext>
            </a:extLst>
          </p:cNvPr>
          <p:cNvCxnSpPr>
            <a:cxnSpLocks/>
            <a:stCxn id="73" idx="2"/>
            <a:endCxn id="112" idx="1"/>
          </p:cNvCxnSpPr>
          <p:nvPr/>
        </p:nvCxnSpPr>
        <p:spPr>
          <a:xfrm rot="16200000" flipH="1">
            <a:off x="2985248" y="1859812"/>
            <a:ext cx="458693" cy="580089"/>
          </a:xfrm>
          <a:prstGeom prst="bentConnector2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2BE75FED-DC7B-40F0-BFCA-A948AA92455D}"/>
              </a:ext>
            </a:extLst>
          </p:cNvPr>
          <p:cNvSpPr txBox="1"/>
          <p:nvPr/>
        </p:nvSpPr>
        <p:spPr>
          <a:xfrm>
            <a:off x="3156737" y="2184480"/>
            <a:ext cx="220087" cy="24084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l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6923979-05E9-4D3B-A41E-74A189157301}"/>
              </a:ext>
            </a:extLst>
          </p:cNvPr>
          <p:cNvSpPr/>
          <p:nvPr/>
        </p:nvSpPr>
        <p:spPr>
          <a:xfrm>
            <a:off x="4606140" y="3951728"/>
            <a:ext cx="896406" cy="31385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공유받은</a:t>
            </a:r>
            <a:r>
              <a:rPr lang="ko-KR" altLang="en-US" sz="800" dirty="0"/>
              <a:t> 목록</a:t>
            </a:r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61C103CE-2A73-49D6-BE4F-DB92CE193781}"/>
              </a:ext>
            </a:extLst>
          </p:cNvPr>
          <p:cNvCxnSpPr>
            <a:stCxn id="60" idx="1"/>
            <a:endCxn id="24" idx="2"/>
          </p:cNvCxnSpPr>
          <p:nvPr/>
        </p:nvCxnSpPr>
        <p:spPr>
          <a:xfrm rot="10800000">
            <a:off x="897318" y="1849747"/>
            <a:ext cx="550737" cy="529458"/>
          </a:xfrm>
          <a:prstGeom prst="bentConnector2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B525CBB-FAF6-4651-AB65-3507D407E73D}"/>
              </a:ext>
            </a:extLst>
          </p:cNvPr>
          <p:cNvSpPr/>
          <p:nvPr/>
        </p:nvSpPr>
        <p:spPr>
          <a:xfrm>
            <a:off x="3504640" y="2222277"/>
            <a:ext cx="896406" cy="31385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프로젝트 목록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9DFB4072-857F-48AE-9AB8-936DA827E5B1}"/>
              </a:ext>
            </a:extLst>
          </p:cNvPr>
          <p:cNvCxnSpPr>
            <a:cxnSpLocks/>
            <a:stCxn id="136" idx="0"/>
            <a:endCxn id="8" idx="2"/>
          </p:cNvCxnSpPr>
          <p:nvPr/>
        </p:nvCxnSpPr>
        <p:spPr>
          <a:xfrm flipV="1">
            <a:off x="6141319" y="2526372"/>
            <a:ext cx="0" cy="142535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A50F9324-9583-4A0C-BEF2-FE066CEFAF6D}"/>
              </a:ext>
            </a:extLst>
          </p:cNvPr>
          <p:cNvCxnSpPr>
            <a:stCxn id="112" idx="3"/>
            <a:endCxn id="8" idx="1"/>
          </p:cNvCxnSpPr>
          <p:nvPr/>
        </p:nvCxnSpPr>
        <p:spPr>
          <a:xfrm flipV="1">
            <a:off x="4401047" y="2369447"/>
            <a:ext cx="1292069" cy="9758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875EA885-EDFE-48F2-9149-54A2554E4515}"/>
              </a:ext>
            </a:extLst>
          </p:cNvPr>
          <p:cNvCxnSpPr>
            <a:stCxn id="112" idx="3"/>
            <a:endCxn id="104" idx="1"/>
          </p:cNvCxnSpPr>
          <p:nvPr/>
        </p:nvCxnSpPr>
        <p:spPr>
          <a:xfrm>
            <a:off x="4401047" y="2379204"/>
            <a:ext cx="205092" cy="1729452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E71106AE-56B8-4565-9573-7B838CB55EB2}"/>
              </a:ext>
            </a:extLst>
          </p:cNvPr>
          <p:cNvSpPr txBox="1"/>
          <p:nvPr/>
        </p:nvSpPr>
        <p:spPr>
          <a:xfrm>
            <a:off x="5850451" y="3162181"/>
            <a:ext cx="484233" cy="24084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l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복제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8DACD49-6C03-4B17-AE64-975A2335EF71}"/>
              </a:ext>
            </a:extLst>
          </p:cNvPr>
          <p:cNvSpPr/>
          <p:nvPr/>
        </p:nvSpPr>
        <p:spPr>
          <a:xfrm>
            <a:off x="5693116" y="3951728"/>
            <a:ext cx="896406" cy="31385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/>
              <a:t>워크벤치</a:t>
            </a:r>
            <a:r>
              <a:rPr lang="ko-KR" altLang="en-US" sz="800" dirty="0"/>
              <a:t> 조회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3554327-E641-470F-9013-63E908D95BAA}"/>
              </a:ext>
            </a:extLst>
          </p:cNvPr>
          <p:cNvSpPr/>
          <p:nvPr/>
        </p:nvSpPr>
        <p:spPr>
          <a:xfrm>
            <a:off x="5693116" y="4409396"/>
            <a:ext cx="896406" cy="31385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리포트 조회</a:t>
            </a: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3D2355-3A22-440E-A57A-E3B1FDF6B9B7}"/>
              </a:ext>
            </a:extLst>
          </p:cNvPr>
          <p:cNvCxnSpPr>
            <a:cxnSpLocks/>
            <a:stCxn id="104" idx="3"/>
            <a:endCxn id="136" idx="1"/>
          </p:cNvCxnSpPr>
          <p:nvPr/>
        </p:nvCxnSpPr>
        <p:spPr>
          <a:xfrm>
            <a:off x="5502546" y="4108656"/>
            <a:ext cx="190571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6495B657-D7D3-4844-97ED-4D945269A731}"/>
              </a:ext>
            </a:extLst>
          </p:cNvPr>
          <p:cNvCxnSpPr>
            <a:cxnSpLocks/>
            <a:stCxn id="104" idx="3"/>
            <a:endCxn id="137" idx="1"/>
          </p:cNvCxnSpPr>
          <p:nvPr/>
        </p:nvCxnSpPr>
        <p:spPr>
          <a:xfrm>
            <a:off x="5502546" y="4108656"/>
            <a:ext cx="190571" cy="457667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9508DF00-50E2-46D0-B6C9-02AE5A660F54}"/>
              </a:ext>
            </a:extLst>
          </p:cNvPr>
          <p:cNvSpPr/>
          <p:nvPr/>
        </p:nvSpPr>
        <p:spPr>
          <a:xfrm>
            <a:off x="6105680" y="906830"/>
            <a:ext cx="896406" cy="31385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/>
              <a:t>프로젝트 생성</a:t>
            </a:r>
            <a:endParaRPr lang="ko-KR" altLang="en-US" sz="800" dirty="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1BA7E80-64FD-4D63-9409-0791BC0A8E8C}"/>
              </a:ext>
            </a:extLst>
          </p:cNvPr>
          <p:cNvSpPr/>
          <p:nvPr/>
        </p:nvSpPr>
        <p:spPr>
          <a:xfrm>
            <a:off x="6548557" y="1309248"/>
            <a:ext cx="896406" cy="31385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/>
              <a:t>워크벤치</a:t>
            </a:r>
            <a:r>
              <a:rPr lang="ko-KR" altLang="en-US" sz="800" dirty="0"/>
              <a:t> 생성</a:t>
            </a: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C4DF204-536F-42C1-9157-4EA00FED9563}"/>
              </a:ext>
            </a:extLst>
          </p:cNvPr>
          <p:cNvSpPr/>
          <p:nvPr/>
        </p:nvSpPr>
        <p:spPr>
          <a:xfrm>
            <a:off x="6548557" y="1679176"/>
            <a:ext cx="896406" cy="31385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리포트 생성</a:t>
            </a:r>
          </a:p>
        </p:txBody>
      </p:sp>
      <p:cxnSp>
        <p:nvCxnSpPr>
          <p:cNvPr id="201" name="연결선: 꺾임 200">
            <a:extLst>
              <a:ext uri="{FF2B5EF4-FFF2-40B4-BE49-F238E27FC236}">
                <a16:creationId xmlns:a16="http://schemas.microsoft.com/office/drawing/2014/main" id="{0838329A-401C-449D-B469-3384BF8D370B}"/>
              </a:ext>
            </a:extLst>
          </p:cNvPr>
          <p:cNvCxnSpPr>
            <a:cxnSpLocks/>
            <a:endCxn id="197" idx="1"/>
          </p:cNvCxnSpPr>
          <p:nvPr/>
        </p:nvCxnSpPr>
        <p:spPr>
          <a:xfrm rot="5400000" flipH="1" flipV="1">
            <a:off x="5428901" y="1535741"/>
            <a:ext cx="1148763" cy="204795"/>
          </a:xfrm>
          <a:prstGeom prst="bentConnector2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8140AA64-D01D-4D8D-AE46-6D61CF20DC2F}"/>
              </a:ext>
            </a:extLst>
          </p:cNvPr>
          <p:cNvCxnSpPr>
            <a:cxnSpLocks/>
            <a:endCxn id="198" idx="1"/>
          </p:cNvCxnSpPr>
          <p:nvPr/>
        </p:nvCxnSpPr>
        <p:spPr>
          <a:xfrm rot="16200000" flipH="1">
            <a:off x="6364071" y="1281686"/>
            <a:ext cx="245491" cy="123482"/>
          </a:xfrm>
          <a:prstGeom prst="bentConnector2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연결선: 꺾임 207">
            <a:extLst>
              <a:ext uri="{FF2B5EF4-FFF2-40B4-BE49-F238E27FC236}">
                <a16:creationId xmlns:a16="http://schemas.microsoft.com/office/drawing/2014/main" id="{1A9209D4-66AC-4B8F-AA88-E6EC14CCCCFC}"/>
              </a:ext>
            </a:extLst>
          </p:cNvPr>
          <p:cNvCxnSpPr>
            <a:cxnSpLocks/>
            <a:endCxn id="199" idx="1"/>
          </p:cNvCxnSpPr>
          <p:nvPr/>
        </p:nvCxnSpPr>
        <p:spPr>
          <a:xfrm rot="16200000" flipH="1">
            <a:off x="6179106" y="1466652"/>
            <a:ext cx="615419" cy="123482"/>
          </a:xfrm>
          <a:prstGeom prst="bentConnector2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F023AB6A-EE18-4A36-A149-2A3D11680B0E}"/>
              </a:ext>
            </a:extLst>
          </p:cNvPr>
          <p:cNvSpPr/>
          <p:nvPr/>
        </p:nvSpPr>
        <p:spPr>
          <a:xfrm>
            <a:off x="8261108" y="2561052"/>
            <a:ext cx="896406" cy="31385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엔진 설정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B6FBCC55-4ECD-4318-A497-28AB0797F8D0}"/>
              </a:ext>
            </a:extLst>
          </p:cNvPr>
          <p:cNvSpPr/>
          <p:nvPr/>
        </p:nvSpPr>
        <p:spPr>
          <a:xfrm>
            <a:off x="8261108" y="3027487"/>
            <a:ext cx="896406" cy="31385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컴포넌트 설정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ED7EC3D-EE5F-4C7A-B044-B30682649A86}"/>
              </a:ext>
            </a:extLst>
          </p:cNvPr>
          <p:cNvSpPr/>
          <p:nvPr/>
        </p:nvSpPr>
        <p:spPr>
          <a:xfrm>
            <a:off x="8261108" y="3493922"/>
            <a:ext cx="896406" cy="31385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프로퍼티 설정</a:t>
            </a:r>
          </a:p>
        </p:txBody>
      </p:sp>
      <p:sp>
        <p:nvSpPr>
          <p:cNvPr id="218" name="순서도: 데이터 217">
            <a:extLst>
              <a:ext uri="{FF2B5EF4-FFF2-40B4-BE49-F238E27FC236}">
                <a16:creationId xmlns:a16="http://schemas.microsoft.com/office/drawing/2014/main" id="{CA85A2AC-13AE-44D3-9D88-00A4CB372D92}"/>
              </a:ext>
            </a:extLst>
          </p:cNvPr>
          <p:cNvSpPr/>
          <p:nvPr/>
        </p:nvSpPr>
        <p:spPr>
          <a:xfrm>
            <a:off x="9521804" y="3496474"/>
            <a:ext cx="896406" cy="314808"/>
          </a:xfrm>
          <a:prstGeom prst="flowChartInputOutpu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테스트</a:t>
            </a:r>
            <a:endParaRPr lang="en-US" altLang="ko-KR" sz="800" dirty="0"/>
          </a:p>
          <a:p>
            <a:pPr algn="ctr"/>
            <a:r>
              <a:rPr lang="ko-KR" altLang="en-US" sz="800" dirty="0"/>
              <a:t>미리보기</a:t>
            </a:r>
          </a:p>
        </p:txBody>
      </p: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97973438-149E-4420-9A40-35FAB90B4287}"/>
              </a:ext>
            </a:extLst>
          </p:cNvPr>
          <p:cNvCxnSpPr>
            <a:cxnSpLocks/>
            <a:stCxn id="213" idx="2"/>
            <a:endCxn id="214" idx="0"/>
          </p:cNvCxnSpPr>
          <p:nvPr/>
        </p:nvCxnSpPr>
        <p:spPr>
          <a:xfrm>
            <a:off x="8709311" y="2874904"/>
            <a:ext cx="0" cy="15258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C4072CA4-EFE5-41E7-BF1F-9D0ECBE575C2}"/>
              </a:ext>
            </a:extLst>
          </p:cNvPr>
          <p:cNvCxnSpPr>
            <a:cxnSpLocks/>
            <a:stCxn id="214" idx="2"/>
            <a:endCxn id="215" idx="0"/>
          </p:cNvCxnSpPr>
          <p:nvPr/>
        </p:nvCxnSpPr>
        <p:spPr>
          <a:xfrm>
            <a:off x="8709311" y="3341338"/>
            <a:ext cx="0" cy="15258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16101EC4-70A8-4B20-80F5-842EEBC47D41}"/>
              </a:ext>
            </a:extLst>
          </p:cNvPr>
          <p:cNvCxnSpPr>
            <a:cxnSpLocks/>
            <a:stCxn id="215" idx="3"/>
            <a:endCxn id="218" idx="2"/>
          </p:cNvCxnSpPr>
          <p:nvPr/>
        </p:nvCxnSpPr>
        <p:spPr>
          <a:xfrm>
            <a:off x="9157515" y="3650848"/>
            <a:ext cx="453930" cy="303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7" name="순서도: 판단 236">
            <a:extLst>
              <a:ext uri="{FF2B5EF4-FFF2-40B4-BE49-F238E27FC236}">
                <a16:creationId xmlns:a16="http://schemas.microsoft.com/office/drawing/2014/main" id="{395D3247-7CE0-4F7D-90B5-D879E1E172D0}"/>
              </a:ext>
            </a:extLst>
          </p:cNvPr>
          <p:cNvSpPr/>
          <p:nvPr/>
        </p:nvSpPr>
        <p:spPr>
          <a:xfrm>
            <a:off x="8261110" y="4035508"/>
            <a:ext cx="896406" cy="454339"/>
          </a:xfrm>
          <a:prstGeom prst="flowChartDecision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유효성</a:t>
            </a:r>
            <a:endParaRPr lang="en-US" altLang="ko-KR" sz="800" dirty="0"/>
          </a:p>
          <a:p>
            <a:pPr algn="ctr"/>
            <a:r>
              <a:rPr lang="ko-KR" altLang="en-US" sz="800" dirty="0"/>
              <a:t>검사 </a:t>
            </a:r>
            <a:endParaRPr lang="en-US" altLang="ko-KR" sz="800" dirty="0"/>
          </a:p>
        </p:txBody>
      </p: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D39DB563-62EF-4769-96E9-FAC29581447D}"/>
              </a:ext>
            </a:extLst>
          </p:cNvPr>
          <p:cNvCxnSpPr>
            <a:cxnSpLocks/>
            <a:stCxn id="215" idx="2"/>
            <a:endCxn id="237" idx="0"/>
          </p:cNvCxnSpPr>
          <p:nvPr/>
        </p:nvCxnSpPr>
        <p:spPr>
          <a:xfrm>
            <a:off x="8709311" y="3807774"/>
            <a:ext cx="1" cy="22773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0ABD22C5-BBBD-4886-9C41-C1E900622A61}"/>
              </a:ext>
            </a:extLst>
          </p:cNvPr>
          <p:cNvCxnSpPr>
            <a:cxnSpLocks/>
            <a:stCxn id="237" idx="2"/>
            <a:endCxn id="244" idx="0"/>
          </p:cNvCxnSpPr>
          <p:nvPr/>
        </p:nvCxnSpPr>
        <p:spPr>
          <a:xfrm>
            <a:off x="8709313" y="4489847"/>
            <a:ext cx="0" cy="15258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5E484448-917A-426A-89A1-95804A6B00F8}"/>
              </a:ext>
            </a:extLst>
          </p:cNvPr>
          <p:cNvSpPr/>
          <p:nvPr/>
        </p:nvSpPr>
        <p:spPr>
          <a:xfrm>
            <a:off x="8261110" y="4642431"/>
            <a:ext cx="896406" cy="31385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배치</a:t>
            </a:r>
            <a:r>
              <a:rPr lang="en-US" altLang="ko-KR" sz="800" dirty="0"/>
              <a:t>(</a:t>
            </a:r>
            <a:r>
              <a:rPr lang="ko-KR" altLang="en-US" sz="800" dirty="0"/>
              <a:t>반복</a:t>
            </a:r>
            <a:r>
              <a:rPr lang="en-US" altLang="ko-KR" sz="800" dirty="0"/>
              <a:t>)</a:t>
            </a:r>
            <a:r>
              <a:rPr lang="ko-KR" altLang="en-US" sz="800" dirty="0"/>
              <a:t> 설정</a:t>
            </a:r>
          </a:p>
        </p:txBody>
      </p: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1954751C-9671-4516-B853-67C4431209E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691021" y="2366193"/>
            <a:ext cx="498950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연결선: 꺾임 278">
            <a:extLst>
              <a:ext uri="{FF2B5EF4-FFF2-40B4-BE49-F238E27FC236}">
                <a16:creationId xmlns:a16="http://schemas.microsoft.com/office/drawing/2014/main" id="{C1B24558-966B-40CE-B4E1-D00490094075}"/>
              </a:ext>
            </a:extLst>
          </p:cNvPr>
          <p:cNvCxnSpPr>
            <a:cxnSpLocks/>
            <a:stCxn id="237" idx="1"/>
            <a:endCxn id="385" idx="3"/>
          </p:cNvCxnSpPr>
          <p:nvPr/>
        </p:nvCxnSpPr>
        <p:spPr>
          <a:xfrm rot="10800000">
            <a:off x="8189971" y="3069771"/>
            <a:ext cx="71139" cy="1192907"/>
          </a:xfrm>
          <a:prstGeom prst="bentConnector3">
            <a:avLst>
              <a:gd name="adj1" fmla="val 340404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TextBox 279">
            <a:extLst>
              <a:ext uri="{FF2B5EF4-FFF2-40B4-BE49-F238E27FC236}">
                <a16:creationId xmlns:a16="http://schemas.microsoft.com/office/drawing/2014/main" id="{38B99C88-D422-42E4-8882-D233C97A35BA}"/>
              </a:ext>
            </a:extLst>
          </p:cNvPr>
          <p:cNvSpPr txBox="1"/>
          <p:nvPr/>
        </p:nvSpPr>
        <p:spPr>
          <a:xfrm>
            <a:off x="8564262" y="4417976"/>
            <a:ext cx="213735" cy="24084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l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56C7252-9310-48D7-8074-BD068AB514CC}"/>
              </a:ext>
            </a:extLst>
          </p:cNvPr>
          <p:cNvSpPr txBox="1"/>
          <p:nvPr/>
        </p:nvSpPr>
        <p:spPr>
          <a:xfrm>
            <a:off x="8079927" y="4070501"/>
            <a:ext cx="220087" cy="24084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l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</a:p>
        </p:txBody>
      </p:sp>
      <p:cxnSp>
        <p:nvCxnSpPr>
          <p:cNvPr id="292" name="연결선: 꺾임 291">
            <a:extLst>
              <a:ext uri="{FF2B5EF4-FFF2-40B4-BE49-F238E27FC236}">
                <a16:creationId xmlns:a16="http://schemas.microsoft.com/office/drawing/2014/main" id="{FB92045C-C111-4E90-A5DF-34F0D7499CD4}"/>
              </a:ext>
            </a:extLst>
          </p:cNvPr>
          <p:cNvCxnSpPr>
            <a:cxnSpLocks/>
            <a:stCxn id="33" idx="1"/>
            <a:endCxn id="22" idx="0"/>
          </p:cNvCxnSpPr>
          <p:nvPr/>
        </p:nvCxnSpPr>
        <p:spPr>
          <a:xfrm rot="10800000" flipV="1">
            <a:off x="7242820" y="5851716"/>
            <a:ext cx="1018290" cy="341673"/>
          </a:xfrm>
          <a:prstGeom prst="bentConnector2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2798477-E7E9-4DF4-9CB1-0E721A4A6412}"/>
              </a:ext>
            </a:extLst>
          </p:cNvPr>
          <p:cNvSpPr/>
          <p:nvPr/>
        </p:nvSpPr>
        <p:spPr>
          <a:xfrm>
            <a:off x="7029280" y="2659617"/>
            <a:ext cx="896406" cy="31385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/>
              <a:t>공유</a:t>
            </a:r>
            <a:endParaRPr lang="ko-KR" altLang="en-US" sz="800" dirty="0"/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C23BE317-E4B8-4CFD-9263-543A5A2B2787}"/>
              </a:ext>
            </a:extLst>
          </p:cNvPr>
          <p:cNvSpPr/>
          <p:nvPr/>
        </p:nvSpPr>
        <p:spPr>
          <a:xfrm>
            <a:off x="7029280" y="3082123"/>
            <a:ext cx="896406" cy="31385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히스토리</a:t>
            </a: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7DAB6051-AC29-4BD0-9D65-7D800A557A50}"/>
              </a:ext>
            </a:extLst>
          </p:cNvPr>
          <p:cNvSpPr/>
          <p:nvPr/>
        </p:nvSpPr>
        <p:spPr>
          <a:xfrm>
            <a:off x="8261108" y="5108865"/>
            <a:ext cx="896406" cy="31385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실행</a:t>
            </a:r>
          </a:p>
        </p:txBody>
      </p: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ABC7542A-7008-4058-BFE4-9E121CA299B4}"/>
              </a:ext>
            </a:extLst>
          </p:cNvPr>
          <p:cNvCxnSpPr>
            <a:cxnSpLocks/>
            <a:stCxn id="301" idx="2"/>
            <a:endCxn id="33" idx="0"/>
          </p:cNvCxnSpPr>
          <p:nvPr/>
        </p:nvCxnSpPr>
        <p:spPr>
          <a:xfrm>
            <a:off x="8709311" y="5422717"/>
            <a:ext cx="0" cy="21872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73F82303-67F6-4871-9CE8-2A19B68D22F2}"/>
              </a:ext>
            </a:extLst>
          </p:cNvPr>
          <p:cNvSpPr/>
          <p:nvPr/>
        </p:nvSpPr>
        <p:spPr>
          <a:xfrm>
            <a:off x="9538247" y="4920467"/>
            <a:ext cx="896406" cy="31385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/>
              <a:t>로그 확인</a:t>
            </a:r>
            <a:endParaRPr lang="ko-KR" altLang="en-US" sz="800" dirty="0"/>
          </a:p>
        </p:txBody>
      </p:sp>
      <p:cxnSp>
        <p:nvCxnSpPr>
          <p:cNvPr id="316" name="연결선: 꺾임 315">
            <a:extLst>
              <a:ext uri="{FF2B5EF4-FFF2-40B4-BE49-F238E27FC236}">
                <a16:creationId xmlns:a16="http://schemas.microsoft.com/office/drawing/2014/main" id="{57F6687E-7836-49A3-80EB-DC4DE1D875D3}"/>
              </a:ext>
            </a:extLst>
          </p:cNvPr>
          <p:cNvCxnSpPr>
            <a:cxnSpLocks/>
            <a:stCxn id="301" idx="3"/>
            <a:endCxn id="314" idx="1"/>
          </p:cNvCxnSpPr>
          <p:nvPr/>
        </p:nvCxnSpPr>
        <p:spPr>
          <a:xfrm flipV="1">
            <a:off x="9157515" y="5077394"/>
            <a:ext cx="380733" cy="188399"/>
          </a:xfrm>
          <a:prstGeom prst="bentConnector3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1EE49331-92D3-466B-959B-C85435B7515D}"/>
              </a:ext>
            </a:extLst>
          </p:cNvPr>
          <p:cNvSpPr/>
          <p:nvPr/>
        </p:nvSpPr>
        <p:spPr>
          <a:xfrm>
            <a:off x="9538247" y="5332233"/>
            <a:ext cx="896406" cy="313852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엔진 진행현황 확인</a:t>
            </a:r>
          </a:p>
        </p:txBody>
      </p:sp>
      <p:cxnSp>
        <p:nvCxnSpPr>
          <p:cNvPr id="318" name="연결선: 꺾임 317">
            <a:extLst>
              <a:ext uri="{FF2B5EF4-FFF2-40B4-BE49-F238E27FC236}">
                <a16:creationId xmlns:a16="http://schemas.microsoft.com/office/drawing/2014/main" id="{BCE228FE-C85D-4541-9AFE-BCF6939DE82B}"/>
              </a:ext>
            </a:extLst>
          </p:cNvPr>
          <p:cNvCxnSpPr>
            <a:cxnSpLocks/>
            <a:stCxn id="301" idx="3"/>
            <a:endCxn id="317" idx="1"/>
          </p:cNvCxnSpPr>
          <p:nvPr/>
        </p:nvCxnSpPr>
        <p:spPr>
          <a:xfrm>
            <a:off x="9157515" y="5265792"/>
            <a:ext cx="380733" cy="223368"/>
          </a:xfrm>
          <a:prstGeom prst="bentConnector3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7" name="연결선: 꺾임 346">
            <a:extLst>
              <a:ext uri="{FF2B5EF4-FFF2-40B4-BE49-F238E27FC236}">
                <a16:creationId xmlns:a16="http://schemas.microsoft.com/office/drawing/2014/main" id="{DF354F15-C3F2-4BBF-86B4-CB23F12EF26A}"/>
              </a:ext>
            </a:extLst>
          </p:cNvPr>
          <p:cNvCxnSpPr>
            <a:cxnSpLocks/>
            <a:endCxn id="299" idx="1"/>
          </p:cNvCxnSpPr>
          <p:nvPr/>
        </p:nvCxnSpPr>
        <p:spPr>
          <a:xfrm rot="16200000" flipH="1">
            <a:off x="6846223" y="2633484"/>
            <a:ext cx="293426" cy="72693"/>
          </a:xfrm>
          <a:prstGeom prst="bentConnector2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8" name="연결선: 꺾임 347">
            <a:extLst>
              <a:ext uri="{FF2B5EF4-FFF2-40B4-BE49-F238E27FC236}">
                <a16:creationId xmlns:a16="http://schemas.microsoft.com/office/drawing/2014/main" id="{2BE93335-71AF-439C-8863-43785192EE69}"/>
              </a:ext>
            </a:extLst>
          </p:cNvPr>
          <p:cNvCxnSpPr>
            <a:cxnSpLocks/>
            <a:endCxn id="300" idx="1"/>
          </p:cNvCxnSpPr>
          <p:nvPr/>
        </p:nvCxnSpPr>
        <p:spPr>
          <a:xfrm rot="16200000" flipH="1">
            <a:off x="6634968" y="2844737"/>
            <a:ext cx="715932" cy="72693"/>
          </a:xfrm>
          <a:prstGeom prst="bentConnector2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A9D6269C-3CFD-4B74-BD13-BF52C3A4EE90}"/>
              </a:ext>
            </a:extLst>
          </p:cNvPr>
          <p:cNvSpPr/>
          <p:nvPr/>
        </p:nvSpPr>
        <p:spPr>
          <a:xfrm>
            <a:off x="10821074" y="3857070"/>
            <a:ext cx="896406" cy="31385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스토리지</a:t>
            </a: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E2699331-745F-4C63-A558-E564405DC228}"/>
              </a:ext>
            </a:extLst>
          </p:cNvPr>
          <p:cNvSpPr/>
          <p:nvPr/>
        </p:nvSpPr>
        <p:spPr>
          <a:xfrm>
            <a:off x="10821074" y="4249751"/>
            <a:ext cx="896406" cy="31385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/>
              <a:t>리소스</a:t>
            </a:r>
          </a:p>
        </p:txBody>
      </p:sp>
      <p:cxnSp>
        <p:nvCxnSpPr>
          <p:cNvPr id="416" name="연결선: 꺾임 415">
            <a:extLst>
              <a:ext uri="{FF2B5EF4-FFF2-40B4-BE49-F238E27FC236}">
                <a16:creationId xmlns:a16="http://schemas.microsoft.com/office/drawing/2014/main" id="{9E25F7CA-2FC5-4378-BCA8-DB7EB55EB3A7}"/>
              </a:ext>
            </a:extLst>
          </p:cNvPr>
          <p:cNvCxnSpPr>
            <a:cxnSpLocks/>
            <a:stCxn id="215" idx="3"/>
            <a:endCxn id="412" idx="1"/>
          </p:cNvCxnSpPr>
          <p:nvPr/>
        </p:nvCxnSpPr>
        <p:spPr>
          <a:xfrm>
            <a:off x="9157515" y="3650848"/>
            <a:ext cx="1663558" cy="363148"/>
          </a:xfrm>
          <a:prstGeom prst="bentConnector3">
            <a:avLst>
              <a:gd name="adj1" fmla="val 10426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0" name="연결선: 꺾임 419">
            <a:extLst>
              <a:ext uri="{FF2B5EF4-FFF2-40B4-BE49-F238E27FC236}">
                <a16:creationId xmlns:a16="http://schemas.microsoft.com/office/drawing/2014/main" id="{F94EC8B9-53E4-47F9-8CEF-5E3EA00D676B}"/>
              </a:ext>
            </a:extLst>
          </p:cNvPr>
          <p:cNvCxnSpPr>
            <a:cxnSpLocks/>
            <a:stCxn id="215" idx="3"/>
            <a:endCxn id="413" idx="1"/>
          </p:cNvCxnSpPr>
          <p:nvPr/>
        </p:nvCxnSpPr>
        <p:spPr>
          <a:xfrm>
            <a:off x="9157515" y="3650848"/>
            <a:ext cx="1663558" cy="755829"/>
          </a:xfrm>
          <a:prstGeom prst="bentConnector3">
            <a:avLst>
              <a:gd name="adj1" fmla="val 10426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8" name="TextBox 427">
            <a:extLst>
              <a:ext uri="{FF2B5EF4-FFF2-40B4-BE49-F238E27FC236}">
                <a16:creationId xmlns:a16="http://schemas.microsoft.com/office/drawing/2014/main" id="{EF0BE64B-4FA4-4D79-8700-EBBE5404DB7D}"/>
              </a:ext>
            </a:extLst>
          </p:cNvPr>
          <p:cNvSpPr txBox="1"/>
          <p:nvPr/>
        </p:nvSpPr>
        <p:spPr>
          <a:xfrm>
            <a:off x="8227424" y="2247619"/>
            <a:ext cx="961429" cy="2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플로우 작성</a:t>
            </a:r>
          </a:p>
        </p:txBody>
      </p:sp>
      <p:sp>
        <p:nvSpPr>
          <p:cNvPr id="491" name="직사각형 490">
            <a:extLst>
              <a:ext uri="{FF2B5EF4-FFF2-40B4-BE49-F238E27FC236}">
                <a16:creationId xmlns:a16="http://schemas.microsoft.com/office/drawing/2014/main" id="{E4B8FB87-94D1-48A4-A200-9813C2B76180}"/>
              </a:ext>
            </a:extLst>
          </p:cNvPr>
          <p:cNvSpPr/>
          <p:nvPr/>
        </p:nvSpPr>
        <p:spPr>
          <a:xfrm>
            <a:off x="10821074" y="4642431"/>
            <a:ext cx="896406" cy="31385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/>
              <a:t>모니터링</a:t>
            </a:r>
            <a:endParaRPr lang="ko-KR" altLang="en-US" sz="800" dirty="0"/>
          </a:p>
        </p:txBody>
      </p:sp>
      <p:cxnSp>
        <p:nvCxnSpPr>
          <p:cNvPr id="494" name="직선 화살표 연결선 493">
            <a:extLst>
              <a:ext uri="{FF2B5EF4-FFF2-40B4-BE49-F238E27FC236}">
                <a16:creationId xmlns:a16="http://schemas.microsoft.com/office/drawing/2014/main" id="{04370F20-D6E2-422D-A9A0-6C8650DA2F57}"/>
              </a:ext>
            </a:extLst>
          </p:cNvPr>
          <p:cNvCxnSpPr>
            <a:cxnSpLocks/>
            <a:stCxn id="244" idx="3"/>
            <a:endCxn id="491" idx="1"/>
          </p:cNvCxnSpPr>
          <p:nvPr/>
        </p:nvCxnSpPr>
        <p:spPr>
          <a:xfrm>
            <a:off x="9157516" y="4799357"/>
            <a:ext cx="1663558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1" name="TextBox 510">
            <a:extLst>
              <a:ext uri="{FF2B5EF4-FFF2-40B4-BE49-F238E27FC236}">
                <a16:creationId xmlns:a16="http://schemas.microsoft.com/office/drawing/2014/main" id="{7C978270-A9BC-40D7-8054-89C551B759BB}"/>
              </a:ext>
            </a:extLst>
          </p:cNvPr>
          <p:cNvSpPr txBox="1"/>
          <p:nvPr/>
        </p:nvSpPr>
        <p:spPr>
          <a:xfrm>
            <a:off x="10944965" y="3587372"/>
            <a:ext cx="638575" cy="27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대메뉴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8088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7CD8BD1-3F82-4A2C-BE7C-8D6E72726723}"/>
              </a:ext>
            </a:extLst>
          </p:cNvPr>
          <p:cNvSpPr/>
          <p:nvPr/>
        </p:nvSpPr>
        <p:spPr>
          <a:xfrm>
            <a:off x="1920545" y="942975"/>
            <a:ext cx="7641742" cy="56974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9278DF3A-3D85-4F5C-8AC2-9312A0AAB7E9}"/>
              </a:ext>
            </a:extLst>
          </p:cNvPr>
          <p:cNvGrpSpPr/>
          <p:nvPr/>
        </p:nvGrpSpPr>
        <p:grpSpPr>
          <a:xfrm>
            <a:off x="8606273" y="1239536"/>
            <a:ext cx="657336" cy="226153"/>
            <a:chOff x="8606273" y="1239536"/>
            <a:chExt cx="657336" cy="226153"/>
          </a:xfrm>
        </p:grpSpPr>
        <p:sp>
          <p:nvSpPr>
            <p:cNvPr id="157" name="사각형: 둥근 위쪽 모서리 156">
              <a:extLst>
                <a:ext uri="{FF2B5EF4-FFF2-40B4-BE49-F238E27FC236}">
                  <a16:creationId xmlns:a16="http://schemas.microsoft.com/office/drawing/2014/main" id="{597D9880-B334-411A-B542-DADFB5717BE4}"/>
                </a:ext>
              </a:extLst>
            </p:cNvPr>
            <p:cNvSpPr/>
            <p:nvPr/>
          </p:nvSpPr>
          <p:spPr>
            <a:xfrm>
              <a:off x="8606273" y="1239536"/>
              <a:ext cx="657336" cy="226153"/>
            </a:xfrm>
            <a:prstGeom prst="round2SameRect">
              <a:avLst/>
            </a:pr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36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pic>
          <p:nvPicPr>
            <p:cNvPr id="158" name="그래픽 157">
              <a:extLst>
                <a:ext uri="{FF2B5EF4-FFF2-40B4-BE49-F238E27FC236}">
                  <a16:creationId xmlns:a16="http://schemas.microsoft.com/office/drawing/2014/main" id="{CC8FB238-194C-4AC7-98F0-C6DDFB40B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52876" y="1296775"/>
              <a:ext cx="111674" cy="111674"/>
            </a:xfrm>
            <a:prstGeom prst="rect">
              <a:avLst/>
            </a:prstGeom>
          </p:spPr>
        </p:pic>
        <p:pic>
          <p:nvPicPr>
            <p:cNvPr id="159" name="그래픽 158" descr="쓰레기 단색으로 채워진">
              <a:extLst>
                <a:ext uri="{FF2B5EF4-FFF2-40B4-BE49-F238E27FC236}">
                  <a16:creationId xmlns:a16="http://schemas.microsoft.com/office/drawing/2014/main" id="{3A35D378-7B15-43F6-9374-747472B09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04340" y="1290793"/>
              <a:ext cx="123641" cy="123638"/>
            </a:xfrm>
            <a:prstGeom prst="rect">
              <a:avLst/>
            </a:prstGeom>
          </p:spPr>
        </p:pic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E56D6BD2-5766-41A6-86E5-41486FEB9192}"/>
                </a:ext>
              </a:extLst>
            </p:cNvPr>
            <p:cNvGrpSpPr/>
            <p:nvPr/>
          </p:nvGrpSpPr>
          <p:grpSpPr>
            <a:xfrm>
              <a:off x="8800998" y="1296568"/>
              <a:ext cx="112089" cy="112089"/>
              <a:chOff x="8765898" y="1311288"/>
              <a:chExt cx="112089" cy="112089"/>
            </a:xfrm>
          </p:grpSpPr>
          <p:pic>
            <p:nvPicPr>
              <p:cNvPr id="163" name="그래픽 162" descr="용지 단색으로 채워진">
                <a:extLst>
                  <a:ext uri="{FF2B5EF4-FFF2-40B4-BE49-F238E27FC236}">
                    <a16:creationId xmlns:a16="http://schemas.microsoft.com/office/drawing/2014/main" id="{F50EFD4A-9D39-4698-8F2E-A7497F279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765898" y="1311288"/>
                <a:ext cx="112089" cy="112089"/>
              </a:xfrm>
              <a:prstGeom prst="rect">
                <a:avLst/>
              </a:prstGeom>
            </p:spPr>
          </p:pic>
          <p:pic>
            <p:nvPicPr>
              <p:cNvPr id="166" name="그래픽 165" descr="단일 톱니바퀴 단색으로 채워진">
                <a:extLst>
                  <a:ext uri="{FF2B5EF4-FFF2-40B4-BE49-F238E27FC236}">
                    <a16:creationId xmlns:a16="http://schemas.microsoft.com/office/drawing/2014/main" id="{C84E40F6-3AD7-4534-8232-40F45B680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791017" y="1347406"/>
                <a:ext cx="61850" cy="61850"/>
              </a:xfrm>
              <a:prstGeom prst="rect">
                <a:avLst/>
              </a:prstGeom>
            </p:spPr>
          </p:pic>
        </p:grpSp>
      </p:grpSp>
      <p:sp>
        <p:nvSpPr>
          <p:cNvPr id="251" name="사각형: 둥근 모서리 250">
            <a:extLst>
              <a:ext uri="{FF2B5EF4-FFF2-40B4-BE49-F238E27FC236}">
                <a16:creationId xmlns:a16="http://schemas.microsoft.com/office/drawing/2014/main" id="{8283A539-645C-4D9C-AC9D-3F301942DE72}"/>
              </a:ext>
            </a:extLst>
          </p:cNvPr>
          <p:cNvSpPr/>
          <p:nvPr/>
        </p:nvSpPr>
        <p:spPr>
          <a:xfrm>
            <a:off x="1889916" y="3631952"/>
            <a:ext cx="146408" cy="319444"/>
          </a:xfrm>
          <a:prstGeom prst="roundRect">
            <a:avLst/>
          </a:prstGeom>
          <a:solidFill>
            <a:schemeClr val="bg1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600" dirty="0"/>
              <a:t>&lt;</a:t>
            </a:r>
            <a:endParaRPr lang="ko-KR" altLang="en-US" sz="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456C58-CCD3-43E2-9D01-F265613EE267}"/>
              </a:ext>
            </a:extLst>
          </p:cNvPr>
          <p:cNvSpPr/>
          <p:nvPr/>
        </p:nvSpPr>
        <p:spPr>
          <a:xfrm>
            <a:off x="299699" y="942933"/>
            <a:ext cx="1628269" cy="5697482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19EB82C4-83AE-4026-8C66-4DA78104AB98}"/>
              </a:ext>
            </a:extLst>
          </p:cNvPr>
          <p:cNvGrpSpPr/>
          <p:nvPr/>
        </p:nvGrpSpPr>
        <p:grpSpPr>
          <a:xfrm>
            <a:off x="311287" y="3763935"/>
            <a:ext cx="1503582" cy="782902"/>
            <a:chOff x="8067502" y="1509663"/>
            <a:chExt cx="1503582" cy="782902"/>
          </a:xfrm>
        </p:grpSpPr>
        <p:sp>
          <p:nvSpPr>
            <p:cNvPr id="198" name="사각형: 둥근 모서리 197">
              <a:extLst>
                <a:ext uri="{FF2B5EF4-FFF2-40B4-BE49-F238E27FC236}">
                  <a16:creationId xmlns:a16="http://schemas.microsoft.com/office/drawing/2014/main" id="{C3D4D92C-D3EF-43C5-AB88-FBB2E23E1076}"/>
                </a:ext>
              </a:extLst>
            </p:cNvPr>
            <p:cNvSpPr/>
            <p:nvPr/>
          </p:nvSpPr>
          <p:spPr>
            <a:xfrm>
              <a:off x="8329112" y="1509664"/>
              <a:ext cx="1241972" cy="782901"/>
            </a:xfrm>
            <a:prstGeom prst="roundRect">
              <a:avLst>
                <a:gd name="adj" fmla="val 540"/>
              </a:avLst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4CC45897-ED79-4AB6-AE78-5B4C2B3B78A0}"/>
                </a:ext>
              </a:extLst>
            </p:cNvPr>
            <p:cNvSpPr txBox="1"/>
            <p:nvPr/>
          </p:nvSpPr>
          <p:spPr>
            <a:xfrm>
              <a:off x="8067502" y="1509663"/>
              <a:ext cx="2616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AA51C8D-884C-4F44-8455-219E3B345638}"/>
              </a:ext>
            </a:extLst>
          </p:cNvPr>
          <p:cNvGrpSpPr/>
          <p:nvPr/>
        </p:nvGrpSpPr>
        <p:grpSpPr>
          <a:xfrm>
            <a:off x="2153545" y="5949590"/>
            <a:ext cx="7223946" cy="153888"/>
            <a:chOff x="2153545" y="5949590"/>
            <a:chExt cx="7223946" cy="153888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A6BA1E51-F695-4DBD-BD2E-51459E60C502}"/>
                </a:ext>
              </a:extLst>
            </p:cNvPr>
            <p:cNvGrpSpPr/>
            <p:nvPr/>
          </p:nvGrpSpPr>
          <p:grpSpPr>
            <a:xfrm>
              <a:off x="2153545" y="5986808"/>
              <a:ext cx="7223946" cy="79452"/>
              <a:chOff x="6011853" y="622257"/>
              <a:chExt cx="7223946" cy="79452"/>
            </a:xfrm>
          </p:grpSpPr>
          <p:sp>
            <p:nvSpPr>
              <p:cNvPr id="65" name="순서도: 추출 64">
                <a:extLst>
                  <a:ext uri="{FF2B5EF4-FFF2-40B4-BE49-F238E27FC236}">
                    <a16:creationId xmlns:a16="http://schemas.microsoft.com/office/drawing/2014/main" id="{45583685-1237-4448-A141-D0E0A9EED8F5}"/>
                  </a:ext>
                </a:extLst>
              </p:cNvPr>
              <p:cNvSpPr/>
              <p:nvPr/>
            </p:nvSpPr>
            <p:spPr>
              <a:xfrm rot="5400000">
                <a:off x="6011853" y="622258"/>
                <a:ext cx="79451" cy="79451"/>
              </a:xfrm>
              <a:prstGeom prst="flowChartExtract">
                <a:avLst/>
              </a:prstGeom>
              <a:solidFill>
                <a:srgbClr val="3399FF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sp>
            <p:nvSpPr>
              <p:cNvPr id="173" name="순서도: 추출 172">
                <a:extLst>
                  <a:ext uri="{FF2B5EF4-FFF2-40B4-BE49-F238E27FC236}">
                    <a16:creationId xmlns:a16="http://schemas.microsoft.com/office/drawing/2014/main" id="{EEAAEF37-A886-4CDD-89B6-D1387483CC16}"/>
                  </a:ext>
                </a:extLst>
              </p:cNvPr>
              <p:cNvSpPr/>
              <p:nvPr/>
            </p:nvSpPr>
            <p:spPr>
              <a:xfrm rot="16200000">
                <a:off x="13156348" y="622257"/>
                <a:ext cx="79451" cy="79451"/>
              </a:xfrm>
              <a:prstGeom prst="flowChartExtract">
                <a:avLst/>
              </a:prstGeom>
              <a:solidFill>
                <a:srgbClr val="3399FF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DA8B3BB0-C111-4326-BAEA-561482FAF00F}"/>
                  </a:ext>
                </a:extLst>
              </p:cNvPr>
              <p:cNvCxnSpPr>
                <a:cxnSpLocks/>
                <a:stCxn id="65" idx="0"/>
                <a:endCxn id="173" idx="0"/>
              </p:cNvCxnSpPr>
              <p:nvPr/>
            </p:nvCxnSpPr>
            <p:spPr>
              <a:xfrm flipV="1">
                <a:off x="6091304" y="661982"/>
                <a:ext cx="7065044" cy="2"/>
              </a:xfrm>
              <a:prstGeom prst="line">
                <a:avLst/>
              </a:prstGeom>
              <a:ln>
                <a:solidFill>
                  <a:srgbClr val="3399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AF8665D-08CB-481A-A60D-FC59D81B1EC9}"/>
                </a:ext>
              </a:extLst>
            </p:cNvPr>
            <p:cNvSpPr txBox="1"/>
            <p:nvPr/>
          </p:nvSpPr>
          <p:spPr>
            <a:xfrm>
              <a:off x="5346974" y="5949590"/>
              <a:ext cx="837089" cy="153888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tIns="0" bIns="0" rtlCol="0">
              <a:spAutoFit/>
            </a:bodyPr>
            <a:lstStyle/>
            <a:p>
              <a:pPr algn="l"/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Insert Page</a:t>
              </a:r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FC51183-0805-4042-91D9-14366053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Report </a:t>
            </a:r>
            <a:r>
              <a:rPr lang="ko-KR" altLang="en-US" dirty="0"/>
              <a:t>내 선택 요소 추가 </a:t>
            </a:r>
            <a:r>
              <a:rPr lang="en-US" altLang="ko-KR" dirty="0"/>
              <a:t>(</a:t>
            </a:r>
            <a:r>
              <a:rPr lang="ko-KR" altLang="en-US" dirty="0"/>
              <a:t>템플릿 활용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E249B3-68EB-4F60-9BD7-5D19938C22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#</a:t>
            </a:r>
            <a:r>
              <a:rPr lang="ko-KR" altLang="en-US" dirty="0"/>
              <a:t>템플릿 작성 시 차트</a:t>
            </a:r>
            <a:r>
              <a:rPr lang="en-US" altLang="ko-KR" dirty="0"/>
              <a:t>/</a:t>
            </a:r>
            <a:r>
              <a:rPr lang="ko-KR" altLang="en-US" dirty="0"/>
              <a:t>텍스트 추가 가능한 영역만 표시</a:t>
            </a: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r>
              <a:rPr lang="ko-KR" altLang="en-US" dirty="0"/>
              <a:t>영역 </a:t>
            </a:r>
            <a:r>
              <a:rPr lang="ko-KR" altLang="en-US" dirty="0" err="1"/>
              <a:t>호버시</a:t>
            </a:r>
            <a:r>
              <a:rPr lang="ko-KR" altLang="en-US" dirty="0"/>
              <a:t> 컨텐츠 선택 버튼 표시 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1-1. Data </a:t>
            </a:r>
            <a:r>
              <a:rPr lang="ko-KR" altLang="en-US" dirty="0"/>
              <a:t>선택 시 우측 데이터 목록 슬라이드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1-2. Text</a:t>
            </a:r>
            <a:r>
              <a:rPr lang="ko-KR" altLang="en-US" dirty="0"/>
              <a:t> 선택 시 영역 </a:t>
            </a:r>
            <a:r>
              <a:rPr lang="en-US" altLang="ko-KR" dirty="0" err="1"/>
              <a:t>textarea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1-3. </a:t>
            </a:r>
            <a:r>
              <a:rPr lang="ko-KR" altLang="en-US" dirty="0"/>
              <a:t>영역 삭제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 Data, Text </a:t>
            </a:r>
            <a:r>
              <a:rPr lang="ko-KR" altLang="en-US" dirty="0"/>
              <a:t>버튼 드래그로 컨텐츠 영역 추가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페이지 설정에서 선택했던 템플릿 적용한 페이지 추가</a:t>
            </a: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745B77-DEF4-4664-8485-8935E15E7E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02_15_</a:t>
            </a:r>
            <a:r>
              <a:rPr lang="ko-KR" altLang="en-US" dirty="0"/>
              <a:t>선택요소 추가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10B2A9-AF6B-4A8E-AF70-90AE9CE224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Report </a:t>
            </a:r>
            <a:r>
              <a:rPr lang="ko-KR" altLang="en-US" dirty="0"/>
              <a:t>내 선택 요소 추가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23B1FF2-734E-41A3-B118-6010B385C0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Report </a:t>
            </a:r>
            <a:r>
              <a:rPr lang="ko-KR" altLang="en-US" dirty="0"/>
              <a:t>작업화면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4410B40-760B-4F77-865B-CA5BB0EDF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D626C25-A8A6-4796-8E43-5709802CB38E}"/>
              </a:ext>
            </a:extLst>
          </p:cNvPr>
          <p:cNvSpPr/>
          <p:nvPr/>
        </p:nvSpPr>
        <p:spPr>
          <a:xfrm>
            <a:off x="2263984" y="1466556"/>
            <a:ext cx="6999625" cy="4422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FFA64C0-0F47-414E-B122-BAE61A65E31D}"/>
              </a:ext>
            </a:extLst>
          </p:cNvPr>
          <p:cNvGrpSpPr/>
          <p:nvPr/>
        </p:nvGrpSpPr>
        <p:grpSpPr>
          <a:xfrm>
            <a:off x="311287" y="2858477"/>
            <a:ext cx="1503582" cy="782902"/>
            <a:chOff x="8067502" y="1509663"/>
            <a:chExt cx="1503582" cy="782902"/>
          </a:xfrm>
        </p:grpSpPr>
        <p:sp>
          <p:nvSpPr>
            <p:cNvPr id="264" name="사각형: 둥근 모서리 263">
              <a:extLst>
                <a:ext uri="{FF2B5EF4-FFF2-40B4-BE49-F238E27FC236}">
                  <a16:creationId xmlns:a16="http://schemas.microsoft.com/office/drawing/2014/main" id="{69858FF7-B725-45CF-9270-D873CA90353D}"/>
                </a:ext>
              </a:extLst>
            </p:cNvPr>
            <p:cNvSpPr/>
            <p:nvPr/>
          </p:nvSpPr>
          <p:spPr>
            <a:xfrm>
              <a:off x="8329112" y="1509664"/>
              <a:ext cx="1241972" cy="782901"/>
            </a:xfrm>
            <a:prstGeom prst="roundRect">
              <a:avLst>
                <a:gd name="adj" fmla="val 540"/>
              </a:avLst>
            </a:prstGeom>
            <a:solidFill>
              <a:schemeClr val="bg1"/>
            </a:solidFill>
            <a:ln w="19050" cap="flat">
              <a:solidFill>
                <a:srgbClr val="0070C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5C0E9B3E-40DD-4F7C-9B2C-5ADA20F5B105}"/>
                </a:ext>
              </a:extLst>
            </p:cNvPr>
            <p:cNvSpPr txBox="1"/>
            <p:nvPr/>
          </p:nvSpPr>
          <p:spPr>
            <a:xfrm>
              <a:off x="8067502" y="1509663"/>
              <a:ext cx="2616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5978FF7-BFA3-4A1A-A378-4E0697BEC56D}"/>
              </a:ext>
            </a:extLst>
          </p:cNvPr>
          <p:cNvSpPr/>
          <p:nvPr/>
        </p:nvSpPr>
        <p:spPr>
          <a:xfrm>
            <a:off x="208868" y="1220028"/>
            <a:ext cx="1875020" cy="248311"/>
          </a:xfrm>
          <a:prstGeom prst="roundRect">
            <a:avLst>
              <a:gd name="adj" fmla="val 1838"/>
            </a:avLst>
          </a:prstGeom>
          <a:noFill/>
          <a:ln>
            <a:noFill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 속도 예측 보고서</a:t>
            </a:r>
          </a:p>
        </p:txBody>
      </p:sp>
      <p:pic>
        <p:nvPicPr>
          <p:cNvPr id="259" name="그래픽 258" descr="아래쪽 캐럿 단색으로 채워진">
            <a:extLst>
              <a:ext uri="{FF2B5EF4-FFF2-40B4-BE49-F238E27FC236}">
                <a16:creationId xmlns:a16="http://schemas.microsoft.com/office/drawing/2014/main" id="{D32C2409-F9EF-44BB-8BC7-7AF4FDA869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00696" y="1280086"/>
            <a:ext cx="128194" cy="128194"/>
          </a:xfrm>
          <a:prstGeom prst="rect">
            <a:avLst/>
          </a:prstGeom>
        </p:spPr>
      </p:pic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704EEDB7-D900-4E6C-AC75-BB992EDA82A7}"/>
              </a:ext>
            </a:extLst>
          </p:cNvPr>
          <p:cNvCxnSpPr>
            <a:cxnSpLocks/>
          </p:cNvCxnSpPr>
          <p:nvPr/>
        </p:nvCxnSpPr>
        <p:spPr>
          <a:xfrm>
            <a:off x="373045" y="1446589"/>
            <a:ext cx="1381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05B857FD-A030-4315-9502-5AEA85B143FD}"/>
              </a:ext>
            </a:extLst>
          </p:cNvPr>
          <p:cNvSpPr txBox="1"/>
          <p:nvPr/>
        </p:nvSpPr>
        <p:spPr>
          <a:xfrm>
            <a:off x="5741416" y="5696268"/>
            <a:ext cx="255198" cy="138499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txBody>
          <a:bodyPr wrap="none" tIns="0" bIns="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DD4F68-9C5C-413B-87DD-C895D81D8550}"/>
              </a:ext>
            </a:extLst>
          </p:cNvPr>
          <p:cNvGrpSpPr/>
          <p:nvPr/>
        </p:nvGrpSpPr>
        <p:grpSpPr>
          <a:xfrm>
            <a:off x="2335545" y="1055171"/>
            <a:ext cx="793088" cy="230832"/>
            <a:chOff x="8692660" y="1171842"/>
            <a:chExt cx="793088" cy="230832"/>
          </a:xfrm>
        </p:grpSpPr>
        <p:pic>
          <p:nvPicPr>
            <p:cNvPr id="295" name="그래픽 294" descr="위쪽 캐럿 단색으로 채워진">
              <a:extLst>
                <a:ext uri="{FF2B5EF4-FFF2-40B4-BE49-F238E27FC236}">
                  <a16:creationId xmlns:a16="http://schemas.microsoft.com/office/drawing/2014/main" id="{7F388DA3-126D-4F86-BF75-71A4CA5E6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177618" y="1222353"/>
              <a:ext cx="150419" cy="150419"/>
            </a:xfrm>
            <a:prstGeom prst="rect">
              <a:avLst/>
            </a:prstGeom>
          </p:spPr>
        </p:pic>
        <p:pic>
          <p:nvPicPr>
            <p:cNvPr id="296" name="그래픽 295" descr="아래쪽 캐럿 단색으로 채워진">
              <a:extLst>
                <a:ext uri="{FF2B5EF4-FFF2-40B4-BE49-F238E27FC236}">
                  <a16:creationId xmlns:a16="http://schemas.microsoft.com/office/drawing/2014/main" id="{60AD7419-6079-4829-99DF-2C0B43FFF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335329" y="1222353"/>
              <a:ext cx="150419" cy="150419"/>
            </a:xfrm>
            <a:prstGeom prst="rect">
              <a:avLst/>
            </a:prstGeom>
          </p:spPr>
        </p:pic>
        <p:sp>
          <p:nvSpPr>
            <p:cNvPr id="338" name="사각형: 둥근 모서리 337">
              <a:extLst>
                <a:ext uri="{FF2B5EF4-FFF2-40B4-BE49-F238E27FC236}">
                  <a16:creationId xmlns:a16="http://schemas.microsoft.com/office/drawing/2014/main" id="{71215B11-D174-49DC-A512-9316EB5D2EBA}"/>
                </a:ext>
              </a:extLst>
            </p:cNvPr>
            <p:cNvSpPr/>
            <p:nvPr/>
          </p:nvSpPr>
          <p:spPr>
            <a:xfrm>
              <a:off x="8692660" y="1201666"/>
              <a:ext cx="182847" cy="171184"/>
            </a:xfrm>
            <a:prstGeom prst="roundRect">
              <a:avLst>
                <a:gd name="adj" fmla="val 6250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kumimoji="0" lang="en-US" altLang="ko-KR" sz="600" b="0" i="0" u="none" strike="noStrike" kern="1200" cap="none" spc="-9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FB2F58-C2A8-42B9-8DD8-ED21FF4A6479}"/>
                </a:ext>
              </a:extLst>
            </p:cNvPr>
            <p:cNvSpPr txBox="1"/>
            <p:nvPr/>
          </p:nvSpPr>
          <p:spPr>
            <a:xfrm>
              <a:off x="8827026" y="1171842"/>
              <a:ext cx="4032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10</a:t>
              </a:r>
              <a:endPara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467B1EA-A1D2-440A-82FE-F25BCE2CA1E6}"/>
              </a:ext>
            </a:extLst>
          </p:cNvPr>
          <p:cNvGrpSpPr/>
          <p:nvPr/>
        </p:nvGrpSpPr>
        <p:grpSpPr>
          <a:xfrm>
            <a:off x="3226759" y="1031168"/>
            <a:ext cx="1574316" cy="278113"/>
            <a:chOff x="2870143" y="1031168"/>
            <a:chExt cx="1574316" cy="278113"/>
          </a:xfrm>
        </p:grpSpPr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7E0EA50D-7857-48C5-AFA9-A89F11662DFB}"/>
                </a:ext>
              </a:extLst>
            </p:cNvPr>
            <p:cNvSpPr/>
            <p:nvPr/>
          </p:nvSpPr>
          <p:spPr>
            <a:xfrm>
              <a:off x="3915569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8674934D-ECEA-4288-ABD4-F571E41DF0D2}"/>
                </a:ext>
              </a:extLst>
            </p:cNvPr>
            <p:cNvSpPr/>
            <p:nvPr/>
          </p:nvSpPr>
          <p:spPr>
            <a:xfrm>
              <a:off x="2870143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F54BB485-E4CA-40BC-BFAE-6C042FDB7373}"/>
                </a:ext>
              </a:extLst>
            </p:cNvPr>
            <p:cNvSpPr/>
            <p:nvPr/>
          </p:nvSpPr>
          <p:spPr>
            <a:xfrm>
              <a:off x="3134127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E48589A5-EA72-4186-9AB8-ED38FEE30C36}"/>
                </a:ext>
              </a:extLst>
            </p:cNvPr>
            <p:cNvSpPr/>
            <p:nvPr/>
          </p:nvSpPr>
          <p:spPr>
            <a:xfrm>
              <a:off x="3379848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58" name="그래픽 357" descr="뒤로 윤곽선">
              <a:extLst>
                <a:ext uri="{FF2B5EF4-FFF2-40B4-BE49-F238E27FC236}">
                  <a16:creationId xmlns:a16="http://schemas.microsoft.com/office/drawing/2014/main" id="{3B60D2BD-6C59-411C-9729-CB6C8BE9F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919784" y="1077241"/>
              <a:ext cx="179494" cy="179494"/>
            </a:xfrm>
            <a:prstGeom prst="rect">
              <a:avLst/>
            </a:prstGeom>
          </p:spPr>
        </p:pic>
        <p:pic>
          <p:nvPicPr>
            <p:cNvPr id="359" name="그래픽 358" descr="뒤로 윤곽선">
              <a:extLst>
                <a:ext uri="{FF2B5EF4-FFF2-40B4-BE49-F238E27FC236}">
                  <a16:creationId xmlns:a16="http://schemas.microsoft.com/office/drawing/2014/main" id="{47A3952B-6959-4751-83E3-62DAAEE17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181656" y="1077241"/>
              <a:ext cx="179494" cy="179494"/>
            </a:xfrm>
            <a:prstGeom prst="rect">
              <a:avLst/>
            </a:prstGeom>
          </p:spPr>
        </p:pic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40A57C07-41DF-4AFE-8B1A-3AC1E90F659D}"/>
                </a:ext>
              </a:extLst>
            </p:cNvPr>
            <p:cNvSpPr/>
            <p:nvPr/>
          </p:nvSpPr>
          <p:spPr>
            <a:xfrm>
              <a:off x="3646912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61" name="그래픽 360">
              <a:extLst>
                <a:ext uri="{FF2B5EF4-FFF2-40B4-BE49-F238E27FC236}">
                  <a16:creationId xmlns:a16="http://schemas.microsoft.com/office/drawing/2014/main" id="{36EABA49-E79E-4B39-B748-4119F570C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435918" y="1087490"/>
              <a:ext cx="162000" cy="162000"/>
            </a:xfrm>
            <a:prstGeom prst="rect">
              <a:avLst/>
            </a:prstGeom>
          </p:spPr>
        </p:pic>
        <p:pic>
          <p:nvPicPr>
            <p:cNvPr id="362" name="그래픽 361" descr="디스크 단색으로 채워진">
              <a:extLst>
                <a:ext uri="{FF2B5EF4-FFF2-40B4-BE49-F238E27FC236}">
                  <a16:creationId xmlns:a16="http://schemas.microsoft.com/office/drawing/2014/main" id="{CB455877-89A9-45A3-87E1-3CD22B9B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699030" y="1082309"/>
              <a:ext cx="165143" cy="165143"/>
            </a:xfrm>
            <a:prstGeom prst="rect">
              <a:avLst/>
            </a:prstGeom>
          </p:spPr>
        </p:pic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AF1A7F15-5011-4813-9643-4F9FC12176E0}"/>
                </a:ext>
              </a:extLst>
            </p:cNvPr>
            <p:cNvSpPr/>
            <p:nvPr/>
          </p:nvSpPr>
          <p:spPr>
            <a:xfrm>
              <a:off x="4176237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64" name="그래픽 363" descr="공유 윤곽선">
              <a:extLst>
                <a:ext uri="{FF2B5EF4-FFF2-40B4-BE49-F238E27FC236}">
                  <a16:creationId xmlns:a16="http://schemas.microsoft.com/office/drawing/2014/main" id="{D5E2A4A6-AE62-4E94-A740-927C4A127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204026" y="1065528"/>
              <a:ext cx="204072" cy="204072"/>
            </a:xfrm>
            <a:prstGeom prst="rect">
              <a:avLst/>
            </a:prstGeom>
          </p:spPr>
        </p:pic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091556CC-FAE9-497A-85D2-8326F8DC01C9}"/>
                </a:ext>
              </a:extLst>
            </p:cNvPr>
            <p:cNvGrpSpPr/>
            <p:nvPr/>
          </p:nvGrpSpPr>
          <p:grpSpPr>
            <a:xfrm>
              <a:off x="3899639" y="1039451"/>
              <a:ext cx="300082" cy="264902"/>
              <a:chOff x="7416841" y="1039451"/>
              <a:chExt cx="300082" cy="264902"/>
            </a:xfrm>
          </p:grpSpPr>
          <p:pic>
            <p:nvPicPr>
              <p:cNvPr id="367" name="그래픽 366" descr="다운로드 윤곽선">
                <a:extLst>
                  <a:ext uri="{FF2B5EF4-FFF2-40B4-BE49-F238E27FC236}">
                    <a16:creationId xmlns:a16="http://schemas.microsoft.com/office/drawing/2014/main" id="{A36998D6-0364-40E1-8C50-F0571157B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7479620" y="1039451"/>
                <a:ext cx="174524" cy="174524"/>
              </a:xfrm>
              <a:prstGeom prst="rect">
                <a:avLst/>
              </a:prstGeom>
            </p:spPr>
          </p:pic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5D9E9EA8-9602-4CA7-9D91-82086D1C3EC3}"/>
                  </a:ext>
                </a:extLst>
              </p:cNvPr>
              <p:cNvSpPr txBox="1"/>
              <p:nvPr/>
            </p:nvSpPr>
            <p:spPr>
              <a:xfrm>
                <a:off x="7416841" y="1135076"/>
                <a:ext cx="30008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5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PDF</a:t>
                </a:r>
                <a:endParaRPr lang="ko-KR" altLang="en-US" sz="5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pic>
        <p:nvPicPr>
          <p:cNvPr id="366" name="그래픽 365" descr="단일 톱니바퀴 단색으로 채워진">
            <a:extLst>
              <a:ext uri="{FF2B5EF4-FFF2-40B4-BE49-F238E27FC236}">
                <a16:creationId xmlns:a16="http://schemas.microsoft.com/office/drawing/2014/main" id="{32DBF989-A467-46F8-919F-D5F7977134C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05189" y="2559633"/>
            <a:ext cx="159290" cy="159290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74B141A2-EDEF-4DF4-89F7-137A1F4DFFAF}"/>
              </a:ext>
            </a:extLst>
          </p:cNvPr>
          <p:cNvSpPr txBox="1"/>
          <p:nvPr/>
        </p:nvSpPr>
        <p:spPr>
          <a:xfrm>
            <a:off x="282141" y="1080185"/>
            <a:ext cx="106747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2021 </a:t>
            </a:r>
            <a:r>
              <a:rPr kumimoji="0" lang="ko-KR" altLang="en-US" sz="7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</a:t>
            </a:r>
            <a:endParaRPr kumimoji="0" lang="en-US" altLang="ko-KR" sz="700" b="0" i="0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7D380C-4EE8-40A1-A057-FD030F25C211}"/>
              </a:ext>
            </a:extLst>
          </p:cNvPr>
          <p:cNvSpPr txBox="1"/>
          <p:nvPr/>
        </p:nvSpPr>
        <p:spPr>
          <a:xfrm>
            <a:off x="288101" y="2516168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Pages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5" name="그래픽 54" descr="종료 단색으로 채워진">
            <a:extLst>
              <a:ext uri="{FF2B5EF4-FFF2-40B4-BE49-F238E27FC236}">
                <a16:creationId xmlns:a16="http://schemas.microsoft.com/office/drawing/2014/main" id="{BC280387-D566-4F13-A247-7F1068FB233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771438" y="997236"/>
            <a:ext cx="115376" cy="115376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D810EC6E-62D1-446F-89CE-D0DA66153086}"/>
              </a:ext>
            </a:extLst>
          </p:cNvPr>
          <p:cNvSpPr/>
          <p:nvPr/>
        </p:nvSpPr>
        <p:spPr>
          <a:xfrm>
            <a:off x="2454717" y="1790837"/>
            <a:ext cx="3905467" cy="1760209"/>
          </a:xfrm>
          <a:prstGeom prst="rect">
            <a:avLst/>
          </a:prstGeom>
          <a:solidFill>
            <a:schemeClr val="bg1">
              <a:lumMod val="95000"/>
              <a:alpha val="68000"/>
            </a:schemeClr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lg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381B6F55-3CF4-42CD-B63D-DBC3E971D835}"/>
              </a:ext>
            </a:extLst>
          </p:cNvPr>
          <p:cNvSpPr/>
          <p:nvPr/>
        </p:nvSpPr>
        <p:spPr>
          <a:xfrm>
            <a:off x="2454717" y="3819476"/>
            <a:ext cx="3905467" cy="1760209"/>
          </a:xfrm>
          <a:prstGeom prst="rect">
            <a:avLst/>
          </a:prstGeom>
          <a:solidFill>
            <a:srgbClr val="F6F6F6"/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lg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1DFE8B7-40E3-4454-86B8-3596D6F90654}"/>
              </a:ext>
            </a:extLst>
          </p:cNvPr>
          <p:cNvSpPr/>
          <p:nvPr/>
        </p:nvSpPr>
        <p:spPr>
          <a:xfrm>
            <a:off x="6658862" y="1790837"/>
            <a:ext cx="2419764" cy="3788848"/>
          </a:xfrm>
          <a:prstGeom prst="rect">
            <a:avLst/>
          </a:prstGeom>
          <a:noFill/>
          <a:ln w="3175" cap="flat">
            <a:solidFill>
              <a:schemeClr val="tx1">
                <a:lumMod val="50000"/>
                <a:lumOff val="50000"/>
              </a:schemeClr>
            </a:solidFill>
            <a:prstDash val="lg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D120B4A4-A418-4092-B4B2-2D453DAF6EB6}"/>
              </a:ext>
            </a:extLst>
          </p:cNvPr>
          <p:cNvCxnSpPr>
            <a:cxnSpLocks/>
            <a:stCxn id="189" idx="2"/>
            <a:endCxn id="167" idx="1"/>
          </p:cNvCxnSpPr>
          <p:nvPr/>
        </p:nvCxnSpPr>
        <p:spPr>
          <a:xfrm rot="16200000" flipH="1">
            <a:off x="1037974" y="2291750"/>
            <a:ext cx="2453940" cy="228144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A1CF24E-6239-42B1-A3B3-16613ACFA678}"/>
              </a:ext>
            </a:extLst>
          </p:cNvPr>
          <p:cNvGrpSpPr/>
          <p:nvPr/>
        </p:nvGrpSpPr>
        <p:grpSpPr>
          <a:xfrm>
            <a:off x="3405666" y="4396659"/>
            <a:ext cx="2003569" cy="525565"/>
            <a:chOff x="3329210" y="4389716"/>
            <a:chExt cx="2003569" cy="525565"/>
          </a:xfrm>
        </p:grpSpPr>
        <p:pic>
          <p:nvPicPr>
            <p:cNvPr id="167" name="그래픽 166">
              <a:extLst>
                <a:ext uri="{FF2B5EF4-FFF2-40B4-BE49-F238E27FC236}">
                  <a16:creationId xmlns:a16="http://schemas.microsoft.com/office/drawing/2014/main" id="{5DF637E7-3B67-4108-8473-B70EF5442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329210" y="4389716"/>
              <a:ext cx="525565" cy="525565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B141E96-4187-4FCF-A03F-D551E38D8D42}"/>
                </a:ext>
              </a:extLst>
            </p:cNvPr>
            <p:cNvSpPr txBox="1"/>
            <p:nvPr/>
          </p:nvSpPr>
          <p:spPr>
            <a:xfrm>
              <a:off x="3865711" y="4452443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000" b="1" dirty="0">
                  <a:solidFill>
                    <a:srgbClr val="BFBFB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Insert Data</a:t>
              </a:r>
              <a:endParaRPr lang="ko-KR" altLang="en-US" sz="2000" b="1" dirty="0">
                <a:solidFill>
                  <a:srgbClr val="BFBFB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9239CF1-98BF-4D0E-96FB-9D49C5B3AF15}"/>
              </a:ext>
            </a:extLst>
          </p:cNvPr>
          <p:cNvSpPr txBox="1"/>
          <p:nvPr/>
        </p:nvSpPr>
        <p:spPr>
          <a:xfrm>
            <a:off x="2508731" y="1800222"/>
            <a:ext cx="914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 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hover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8493A61-DD38-4BA2-A232-C4885B25C623}"/>
              </a:ext>
            </a:extLst>
          </p:cNvPr>
          <p:cNvSpPr txBox="1"/>
          <p:nvPr/>
        </p:nvSpPr>
        <p:spPr>
          <a:xfrm>
            <a:off x="2498894" y="3742703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</a:t>
            </a:r>
            <a:r>
              <a:rPr lang="en-US" altLang="ko-KR" sz="1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drag&amp;drop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</a:p>
        </p:txBody>
      </p: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A32565B1-6366-4283-9D7D-6F6D7A5C4710}"/>
              </a:ext>
            </a:extLst>
          </p:cNvPr>
          <p:cNvCxnSpPr>
            <a:cxnSpLocks/>
            <a:stCxn id="117" idx="2"/>
            <a:endCxn id="65" idx="2"/>
          </p:cNvCxnSpPr>
          <p:nvPr/>
        </p:nvCxnSpPr>
        <p:spPr>
          <a:xfrm rot="16200000" flipH="1">
            <a:off x="-529195" y="3343794"/>
            <a:ext cx="3821033" cy="1544448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073D30BD-D49B-447E-841F-298617A92939}"/>
              </a:ext>
            </a:extLst>
          </p:cNvPr>
          <p:cNvSpPr txBox="1"/>
          <p:nvPr/>
        </p:nvSpPr>
        <p:spPr>
          <a:xfrm>
            <a:off x="650518" y="5762616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</a:t>
            </a:r>
            <a:r>
              <a:rPr lang="en-US" altLang="ko-KR" sz="1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drag&amp;drop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FA07CA2F-DE32-4CB6-A703-BB7108454F7E}"/>
              </a:ext>
            </a:extLst>
          </p:cNvPr>
          <p:cNvGrpSpPr/>
          <p:nvPr/>
        </p:nvGrpSpPr>
        <p:grpSpPr>
          <a:xfrm>
            <a:off x="1418797" y="1639125"/>
            <a:ext cx="426509" cy="566377"/>
            <a:chOff x="1418797" y="1639125"/>
            <a:chExt cx="426509" cy="566377"/>
          </a:xfrm>
        </p:grpSpPr>
        <p:sp>
          <p:nvSpPr>
            <p:cNvPr id="186" name="사각형: 둥근 모서리 185">
              <a:extLst>
                <a:ext uri="{FF2B5EF4-FFF2-40B4-BE49-F238E27FC236}">
                  <a16:creationId xmlns:a16="http://schemas.microsoft.com/office/drawing/2014/main" id="{C292DBE0-BC77-44C6-A064-EDB9CBC020E3}"/>
                </a:ext>
              </a:extLst>
            </p:cNvPr>
            <p:cNvSpPr/>
            <p:nvPr/>
          </p:nvSpPr>
          <p:spPr>
            <a:xfrm>
              <a:off x="1418797" y="1639125"/>
              <a:ext cx="426509" cy="566377"/>
            </a:xfrm>
            <a:prstGeom prst="roundRect">
              <a:avLst>
                <a:gd name="adj" fmla="val 7455"/>
              </a:avLst>
            </a:prstGeom>
            <a:solidFill>
              <a:srgbClr val="007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rPr>
                <a:t>TEXT</a:t>
              </a:r>
            </a:p>
          </p:txBody>
        </p:sp>
        <p:pic>
          <p:nvPicPr>
            <p:cNvPr id="187" name="그래픽 186">
              <a:extLst>
                <a:ext uri="{FF2B5EF4-FFF2-40B4-BE49-F238E27FC236}">
                  <a16:creationId xmlns:a16="http://schemas.microsoft.com/office/drawing/2014/main" id="{10E019DA-2745-4974-B60A-03DA6F56D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49856" y="1761392"/>
              <a:ext cx="164391" cy="164391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AE01F0E4-FC53-4422-A449-40E6F31B27EE}"/>
              </a:ext>
            </a:extLst>
          </p:cNvPr>
          <p:cNvGrpSpPr/>
          <p:nvPr/>
        </p:nvGrpSpPr>
        <p:grpSpPr>
          <a:xfrm>
            <a:off x="910967" y="1639125"/>
            <a:ext cx="426509" cy="566377"/>
            <a:chOff x="910967" y="1639125"/>
            <a:chExt cx="426509" cy="566377"/>
          </a:xfrm>
        </p:grpSpPr>
        <p:sp>
          <p:nvSpPr>
            <p:cNvPr id="189" name="사각형: 둥근 모서리 188">
              <a:extLst>
                <a:ext uri="{FF2B5EF4-FFF2-40B4-BE49-F238E27FC236}">
                  <a16:creationId xmlns:a16="http://schemas.microsoft.com/office/drawing/2014/main" id="{C5ECBE55-A7F4-4BEF-A1F2-2B18FB127F80}"/>
                </a:ext>
              </a:extLst>
            </p:cNvPr>
            <p:cNvSpPr/>
            <p:nvPr/>
          </p:nvSpPr>
          <p:spPr>
            <a:xfrm>
              <a:off x="910967" y="1639125"/>
              <a:ext cx="426509" cy="566377"/>
            </a:xfrm>
            <a:prstGeom prst="roundRect">
              <a:avLst>
                <a:gd name="adj" fmla="val 7455"/>
              </a:avLst>
            </a:prstGeom>
            <a:solidFill>
              <a:srgbClr val="007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rPr>
                <a:t>DATA</a:t>
              </a:r>
            </a:p>
          </p:txBody>
        </p:sp>
        <p:pic>
          <p:nvPicPr>
            <p:cNvPr id="190" name="그래픽 189">
              <a:extLst>
                <a:ext uri="{FF2B5EF4-FFF2-40B4-BE49-F238E27FC236}">
                  <a16:creationId xmlns:a16="http://schemas.microsoft.com/office/drawing/2014/main" id="{C1A3C3F0-03CF-4FDB-89B9-A2CE7409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026777" y="1741644"/>
              <a:ext cx="194888" cy="194888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625E6C8-6697-423C-8194-66147AB17460}"/>
              </a:ext>
            </a:extLst>
          </p:cNvPr>
          <p:cNvGrpSpPr/>
          <p:nvPr/>
        </p:nvGrpSpPr>
        <p:grpSpPr>
          <a:xfrm>
            <a:off x="2269366" y="6158615"/>
            <a:ext cx="6999625" cy="481800"/>
            <a:chOff x="2269366" y="6158615"/>
            <a:chExt cx="6999625" cy="481800"/>
          </a:xfrm>
        </p:grpSpPr>
        <p:sp>
          <p:nvSpPr>
            <p:cNvPr id="192" name="사각형: 둥근 모서리 191">
              <a:extLst>
                <a:ext uri="{FF2B5EF4-FFF2-40B4-BE49-F238E27FC236}">
                  <a16:creationId xmlns:a16="http://schemas.microsoft.com/office/drawing/2014/main" id="{2E81184D-D176-461D-AD6A-BC538BEAF088}"/>
                </a:ext>
              </a:extLst>
            </p:cNvPr>
            <p:cNvSpPr/>
            <p:nvPr/>
          </p:nvSpPr>
          <p:spPr>
            <a:xfrm>
              <a:off x="2269366" y="6158615"/>
              <a:ext cx="6999625" cy="4818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5615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E7A92CB7-B538-4A3C-B51E-EED6DCAF8446}"/>
                </a:ext>
              </a:extLst>
            </p:cNvPr>
            <p:cNvSpPr/>
            <p:nvPr/>
          </p:nvSpPr>
          <p:spPr>
            <a:xfrm>
              <a:off x="6658862" y="6382739"/>
              <a:ext cx="2419764" cy="257676"/>
            </a:xfrm>
            <a:prstGeom prst="rect">
              <a:avLst/>
            </a:prstGeom>
            <a:noFill/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lgDash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BFD3E6FF-3B91-4CEB-851E-C5DBCE5C89D6}"/>
                </a:ext>
              </a:extLst>
            </p:cNvPr>
            <p:cNvSpPr/>
            <p:nvPr/>
          </p:nvSpPr>
          <p:spPr>
            <a:xfrm>
              <a:off x="2454717" y="6382739"/>
              <a:ext cx="3906000" cy="257676"/>
            </a:xfrm>
            <a:prstGeom prst="rect">
              <a:avLst/>
            </a:prstGeom>
            <a:noFill/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lgDash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</p:grpSp>
      <p:sp>
        <p:nvSpPr>
          <p:cNvPr id="200" name="타원 199">
            <a:extLst>
              <a:ext uri="{FF2B5EF4-FFF2-40B4-BE49-F238E27FC236}">
                <a16:creationId xmlns:a16="http://schemas.microsoft.com/office/drawing/2014/main" id="{65E92404-E10F-488B-B745-455E07462E0B}"/>
              </a:ext>
            </a:extLst>
          </p:cNvPr>
          <p:cNvSpPr/>
          <p:nvPr/>
        </p:nvSpPr>
        <p:spPr>
          <a:xfrm>
            <a:off x="2345517" y="181958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4FA0A764-52CE-4764-88D4-1ED992CF5699}"/>
              </a:ext>
            </a:extLst>
          </p:cNvPr>
          <p:cNvSpPr/>
          <p:nvPr/>
        </p:nvSpPr>
        <p:spPr>
          <a:xfrm>
            <a:off x="2345516" y="378028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FEA23CB6-6FD1-443D-AB8F-5AE3BA36F074}"/>
              </a:ext>
            </a:extLst>
          </p:cNvPr>
          <p:cNvSpPr/>
          <p:nvPr/>
        </p:nvSpPr>
        <p:spPr>
          <a:xfrm>
            <a:off x="5145361" y="591502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202D1EF4-8EF4-48B2-BD99-06651F88641E}"/>
              </a:ext>
            </a:extLst>
          </p:cNvPr>
          <p:cNvSpPr txBox="1"/>
          <p:nvPr/>
        </p:nvSpPr>
        <p:spPr>
          <a:xfrm>
            <a:off x="3566420" y="1924099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D0779AA-9450-4083-BC69-A8E685946634}"/>
              </a:ext>
            </a:extLst>
          </p:cNvPr>
          <p:cNvSpPr txBox="1"/>
          <p:nvPr/>
        </p:nvSpPr>
        <p:spPr>
          <a:xfrm>
            <a:off x="4816825" y="1924099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4EB2F5FB-0C8D-4E57-B6C3-08D168BF6B06}"/>
              </a:ext>
            </a:extLst>
          </p:cNvPr>
          <p:cNvSpPr txBox="1"/>
          <p:nvPr/>
        </p:nvSpPr>
        <p:spPr>
          <a:xfrm>
            <a:off x="6139715" y="1424147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8" name="연결선: 꺾임 207">
            <a:extLst>
              <a:ext uri="{FF2B5EF4-FFF2-40B4-BE49-F238E27FC236}">
                <a16:creationId xmlns:a16="http://schemas.microsoft.com/office/drawing/2014/main" id="{4A8ABF77-0093-4D2A-A106-0CBF958E5F94}"/>
              </a:ext>
            </a:extLst>
          </p:cNvPr>
          <p:cNvCxnSpPr>
            <a:cxnSpLocks/>
            <a:stCxn id="186" idx="2"/>
            <a:endCxn id="167" idx="1"/>
          </p:cNvCxnSpPr>
          <p:nvPr/>
        </p:nvCxnSpPr>
        <p:spPr>
          <a:xfrm rot="16200000" flipH="1">
            <a:off x="1291889" y="2545665"/>
            <a:ext cx="2453940" cy="1773614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D4D61413-BC1F-4FF8-B1B5-4863CEB07237}"/>
              </a:ext>
            </a:extLst>
          </p:cNvPr>
          <p:cNvGrpSpPr/>
          <p:nvPr/>
        </p:nvGrpSpPr>
        <p:grpSpPr>
          <a:xfrm rot="900000">
            <a:off x="2671910" y="4333770"/>
            <a:ext cx="426509" cy="566377"/>
            <a:chOff x="910967" y="1639125"/>
            <a:chExt cx="426509" cy="566377"/>
          </a:xfrm>
        </p:grpSpPr>
        <p:sp>
          <p:nvSpPr>
            <p:cNvPr id="211" name="사각형: 둥근 모서리 210">
              <a:extLst>
                <a:ext uri="{FF2B5EF4-FFF2-40B4-BE49-F238E27FC236}">
                  <a16:creationId xmlns:a16="http://schemas.microsoft.com/office/drawing/2014/main" id="{499730AD-1082-49B5-8EDD-B910E5F67AE3}"/>
                </a:ext>
              </a:extLst>
            </p:cNvPr>
            <p:cNvSpPr/>
            <p:nvPr/>
          </p:nvSpPr>
          <p:spPr>
            <a:xfrm>
              <a:off x="910967" y="1639125"/>
              <a:ext cx="426509" cy="566377"/>
            </a:xfrm>
            <a:prstGeom prst="roundRect">
              <a:avLst>
                <a:gd name="adj" fmla="val 7455"/>
              </a:avLst>
            </a:prstGeom>
            <a:solidFill>
              <a:srgbClr val="0070C0">
                <a:alpha val="44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rPr>
                <a:t>DATA</a:t>
              </a:r>
            </a:p>
          </p:txBody>
        </p:sp>
        <p:pic>
          <p:nvPicPr>
            <p:cNvPr id="212" name="그래픽 211">
              <a:extLst>
                <a:ext uri="{FF2B5EF4-FFF2-40B4-BE49-F238E27FC236}">
                  <a16:creationId xmlns:a16="http://schemas.microsoft.com/office/drawing/2014/main" id="{B4296E88-2CB9-4538-8BB3-B5415FC4A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026777" y="1741644"/>
              <a:ext cx="194888" cy="194888"/>
            </a:xfrm>
            <a:prstGeom prst="rect">
              <a:avLst/>
            </a:prstGeom>
          </p:spPr>
        </p:pic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D549EE81-39B3-403B-BD31-688BAD77FAD8}"/>
              </a:ext>
            </a:extLst>
          </p:cNvPr>
          <p:cNvGrpSpPr/>
          <p:nvPr/>
        </p:nvGrpSpPr>
        <p:grpSpPr>
          <a:xfrm>
            <a:off x="6031706" y="1607778"/>
            <a:ext cx="340518" cy="185646"/>
            <a:chOff x="6340045" y="3502533"/>
            <a:chExt cx="340518" cy="185646"/>
          </a:xfrm>
        </p:grpSpPr>
        <p:sp>
          <p:nvSpPr>
            <p:cNvPr id="214" name="사각형: 둥근 위쪽 모서리 213">
              <a:extLst>
                <a:ext uri="{FF2B5EF4-FFF2-40B4-BE49-F238E27FC236}">
                  <a16:creationId xmlns:a16="http://schemas.microsoft.com/office/drawing/2014/main" id="{DA2C6071-AEE9-4095-A81C-016491BC3334}"/>
                </a:ext>
              </a:extLst>
            </p:cNvPr>
            <p:cNvSpPr/>
            <p:nvPr/>
          </p:nvSpPr>
          <p:spPr>
            <a:xfrm>
              <a:off x="6340045" y="3502533"/>
              <a:ext cx="340518" cy="185646"/>
            </a:xfrm>
            <a:prstGeom prst="round2SameRect">
              <a:avLst/>
            </a:prstGeom>
            <a:solidFill>
              <a:srgbClr val="00B0F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216" name="그래픽 215" descr="쓰레기 단색으로 채워진">
              <a:extLst>
                <a:ext uri="{FF2B5EF4-FFF2-40B4-BE49-F238E27FC236}">
                  <a16:creationId xmlns:a16="http://schemas.microsoft.com/office/drawing/2014/main" id="{CF705E8F-E47E-4459-88A2-CA3E31CAA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6521294" y="3530387"/>
              <a:ext cx="123641" cy="123638"/>
            </a:xfrm>
            <a:prstGeom prst="rect">
              <a:avLst/>
            </a:prstGeom>
          </p:spPr>
        </p:pic>
        <p:pic>
          <p:nvPicPr>
            <p:cNvPr id="217" name="그래픽 216" descr="이동 단색으로 채워진">
              <a:extLst>
                <a:ext uri="{FF2B5EF4-FFF2-40B4-BE49-F238E27FC236}">
                  <a16:creationId xmlns:a16="http://schemas.microsoft.com/office/drawing/2014/main" id="{7BDE0AEF-F4A3-4020-9CCE-609380EF2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6367454" y="3528497"/>
              <a:ext cx="127418" cy="12741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8DB2CC-B77A-4320-97BA-3F6ACD566B6B}"/>
              </a:ext>
            </a:extLst>
          </p:cNvPr>
          <p:cNvGrpSpPr/>
          <p:nvPr/>
        </p:nvGrpSpPr>
        <p:grpSpPr>
          <a:xfrm>
            <a:off x="3372276" y="2148235"/>
            <a:ext cx="2070348" cy="1179628"/>
            <a:chOff x="3432998" y="2367430"/>
            <a:chExt cx="2070348" cy="117962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84CC88A-CE9C-4EBA-9877-B75F6209F0F6}"/>
                </a:ext>
              </a:extLst>
            </p:cNvPr>
            <p:cNvGrpSpPr/>
            <p:nvPr/>
          </p:nvGrpSpPr>
          <p:grpSpPr>
            <a:xfrm>
              <a:off x="4615030" y="2367430"/>
              <a:ext cx="888316" cy="1179628"/>
              <a:chOff x="4615030" y="2380773"/>
              <a:chExt cx="888316" cy="1179628"/>
            </a:xfrm>
          </p:grpSpPr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55638860-C7FC-4131-9C02-ADBCCF73155C}"/>
                  </a:ext>
                </a:extLst>
              </p:cNvPr>
              <p:cNvSpPr/>
              <p:nvPr/>
            </p:nvSpPr>
            <p:spPr>
              <a:xfrm>
                <a:off x="4615030" y="2380773"/>
                <a:ext cx="888316" cy="1179628"/>
              </a:xfrm>
              <a:prstGeom prst="roundRect">
                <a:avLst>
                  <a:gd name="adj" fmla="val 7455"/>
                </a:avLst>
              </a:prstGeom>
              <a:solidFill>
                <a:srgbClr val="0070C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b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b="1" dirty="0">
                    <a:solidFill>
                      <a:prstClr val="white"/>
                    </a:solidFill>
                    <a:latin typeface="나눔고딕"/>
                    <a:ea typeface="나눔고딕"/>
                  </a:rPr>
                  <a:t>TEXT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b="1" dirty="0">
                  <a:solidFill>
                    <a:prstClr val="white"/>
                  </a:solidFill>
                  <a:latin typeface="나눔고딕"/>
                  <a:ea typeface="나눔고딕"/>
                </a:endParaRPr>
              </a:p>
            </p:txBody>
          </p:sp>
          <p:pic>
            <p:nvPicPr>
              <p:cNvPr id="109" name="그래픽 108">
                <a:extLst>
                  <a:ext uri="{FF2B5EF4-FFF2-40B4-BE49-F238E27FC236}">
                    <a16:creationId xmlns:a16="http://schemas.microsoft.com/office/drawing/2014/main" id="{6DE3E954-FE91-4F2B-A3ED-5EB5FB266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4887994" y="2635426"/>
                <a:ext cx="342387" cy="342387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53FE4DF-3A63-4D37-8CD9-488B48F84836}"/>
                </a:ext>
              </a:extLst>
            </p:cNvPr>
            <p:cNvGrpSpPr/>
            <p:nvPr/>
          </p:nvGrpSpPr>
          <p:grpSpPr>
            <a:xfrm>
              <a:off x="3432998" y="2367430"/>
              <a:ext cx="888316" cy="1179628"/>
              <a:chOff x="3556823" y="2354087"/>
              <a:chExt cx="888316" cy="1179628"/>
            </a:xfrm>
          </p:grpSpPr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4AEFFF17-FAC2-444B-84B5-00414425E993}"/>
                  </a:ext>
                </a:extLst>
              </p:cNvPr>
              <p:cNvSpPr/>
              <p:nvPr/>
            </p:nvSpPr>
            <p:spPr>
              <a:xfrm>
                <a:off x="3556823" y="2354087"/>
                <a:ext cx="888316" cy="1179628"/>
              </a:xfrm>
              <a:prstGeom prst="roundRect">
                <a:avLst>
                  <a:gd name="adj" fmla="val 7455"/>
                </a:avLst>
              </a:prstGeom>
              <a:solidFill>
                <a:srgbClr val="002060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b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b="1" dirty="0">
                    <a:solidFill>
                      <a:prstClr val="white"/>
                    </a:solidFill>
                    <a:latin typeface="나눔고딕"/>
                    <a:ea typeface="나눔고딕"/>
                  </a:rPr>
                  <a:t>DATA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b="1" dirty="0">
                  <a:solidFill>
                    <a:prstClr val="white"/>
                  </a:solidFill>
                  <a:latin typeface="나눔고딕"/>
                  <a:ea typeface="나눔고딕"/>
                </a:endParaRPr>
              </a:p>
            </p:txBody>
          </p:sp>
          <p:pic>
            <p:nvPicPr>
              <p:cNvPr id="112" name="그래픽 111">
                <a:extLst>
                  <a:ext uri="{FF2B5EF4-FFF2-40B4-BE49-F238E27FC236}">
                    <a16:creationId xmlns:a16="http://schemas.microsoft.com/office/drawing/2014/main" id="{B2369DDA-65E9-4615-9F3B-9F4C40DB5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3798027" y="2567610"/>
                <a:ext cx="405905" cy="405905"/>
              </a:xfrm>
              <a:prstGeom prst="rect">
                <a:avLst/>
              </a:prstGeom>
            </p:spPr>
          </p:pic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912F2CC0-E594-4CC9-8C5A-8B1EC176641A}"/>
              </a:ext>
            </a:extLst>
          </p:cNvPr>
          <p:cNvGrpSpPr/>
          <p:nvPr/>
        </p:nvGrpSpPr>
        <p:grpSpPr>
          <a:xfrm>
            <a:off x="388549" y="1639125"/>
            <a:ext cx="441096" cy="566377"/>
            <a:chOff x="388549" y="1639125"/>
            <a:chExt cx="441096" cy="566377"/>
          </a:xfrm>
        </p:grpSpPr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AE31B12E-268C-460C-9BCA-75EBC97A124D}"/>
                </a:ext>
              </a:extLst>
            </p:cNvPr>
            <p:cNvSpPr/>
            <p:nvPr/>
          </p:nvSpPr>
          <p:spPr>
            <a:xfrm>
              <a:off x="388549" y="1639125"/>
              <a:ext cx="441096" cy="566377"/>
            </a:xfrm>
            <a:prstGeom prst="roundRect">
              <a:avLst>
                <a:gd name="adj" fmla="val 7455"/>
              </a:avLst>
            </a:prstGeom>
            <a:solidFill>
              <a:srgbClr val="007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PAGE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118" name="그래픽 117" descr="용지 단색으로 채워진">
              <a:extLst>
                <a:ext uri="{FF2B5EF4-FFF2-40B4-BE49-F238E27FC236}">
                  <a16:creationId xmlns:a16="http://schemas.microsoft.com/office/drawing/2014/main" id="{C73F8E69-8449-4C89-BF79-83DCFFED3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468200" y="1698091"/>
              <a:ext cx="277329" cy="277329"/>
            </a:xfrm>
            <a:prstGeom prst="rect">
              <a:avLst/>
            </a:prstGeom>
          </p:spPr>
        </p:pic>
      </p:grpSp>
      <p:pic>
        <p:nvPicPr>
          <p:cNvPr id="127" name="그래픽 126" descr="배지 팔로우 단색으로 채워진">
            <a:extLst>
              <a:ext uri="{FF2B5EF4-FFF2-40B4-BE49-F238E27FC236}">
                <a16:creationId xmlns:a16="http://schemas.microsoft.com/office/drawing/2014/main" id="{E3E5987A-B574-4838-AD97-A304EDDA9CA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234178" y="3050695"/>
            <a:ext cx="1269132" cy="1269132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55CFB023-2D52-48E6-9636-E660406EC616}"/>
              </a:ext>
            </a:extLst>
          </p:cNvPr>
          <p:cNvSpPr txBox="1"/>
          <p:nvPr/>
        </p:nvSpPr>
        <p:spPr>
          <a:xfrm>
            <a:off x="6661715" y="1819583"/>
            <a:ext cx="603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7834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7CD8BD1-3F82-4A2C-BE7C-8D6E72726723}"/>
              </a:ext>
            </a:extLst>
          </p:cNvPr>
          <p:cNvSpPr/>
          <p:nvPr/>
        </p:nvSpPr>
        <p:spPr>
          <a:xfrm>
            <a:off x="1920545" y="942975"/>
            <a:ext cx="7641742" cy="56974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D626C25-A8A6-4796-8E43-5709802CB38E}"/>
              </a:ext>
            </a:extLst>
          </p:cNvPr>
          <p:cNvSpPr/>
          <p:nvPr/>
        </p:nvSpPr>
        <p:spPr>
          <a:xfrm>
            <a:off x="2263984" y="1466556"/>
            <a:ext cx="6999625" cy="4422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1C5CD63C-B8F4-4846-A97B-9A657A9A66E0}"/>
              </a:ext>
            </a:extLst>
          </p:cNvPr>
          <p:cNvSpPr/>
          <p:nvPr/>
        </p:nvSpPr>
        <p:spPr>
          <a:xfrm>
            <a:off x="2454717" y="3819476"/>
            <a:ext cx="3905467" cy="1760209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lg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810EC6E-62D1-446F-89CE-D0DA66153086}"/>
              </a:ext>
            </a:extLst>
          </p:cNvPr>
          <p:cNvSpPr/>
          <p:nvPr/>
        </p:nvSpPr>
        <p:spPr>
          <a:xfrm>
            <a:off x="2454717" y="1790837"/>
            <a:ext cx="3906000" cy="1760400"/>
          </a:xfrm>
          <a:prstGeom prst="rect">
            <a:avLst/>
          </a:prstGeom>
          <a:solidFill>
            <a:schemeClr val="bg1">
              <a:lumMod val="95000"/>
              <a:alpha val="68000"/>
            </a:schemeClr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lg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A4AB1F-F0A8-40AD-9412-E4904A755D9B}"/>
              </a:ext>
            </a:extLst>
          </p:cNvPr>
          <p:cNvGrpSpPr/>
          <p:nvPr/>
        </p:nvGrpSpPr>
        <p:grpSpPr>
          <a:xfrm>
            <a:off x="3688159" y="2308733"/>
            <a:ext cx="1736373" cy="858632"/>
            <a:chOff x="3688159" y="2331002"/>
            <a:chExt cx="1736373" cy="858632"/>
          </a:xfrm>
        </p:grpSpPr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2B0C08AE-8CD5-4374-A0C9-0EAF40F7CE52}"/>
                </a:ext>
              </a:extLst>
            </p:cNvPr>
            <p:cNvSpPr txBox="1"/>
            <p:nvPr/>
          </p:nvSpPr>
          <p:spPr>
            <a:xfrm>
              <a:off x="3688159" y="2820302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Choose a Data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B4AC2681-D876-4386-B401-064731550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90319" y="2331002"/>
              <a:ext cx="532052" cy="532052"/>
            </a:xfrm>
            <a:prstGeom prst="rect">
              <a:avLst/>
            </a:prstGeom>
          </p:spPr>
        </p:pic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CBF4C419-133F-4D45-8156-B3A5BDC6E7DC}"/>
              </a:ext>
            </a:extLst>
          </p:cNvPr>
          <p:cNvGrpSpPr/>
          <p:nvPr/>
        </p:nvGrpSpPr>
        <p:grpSpPr>
          <a:xfrm>
            <a:off x="2269366" y="6158615"/>
            <a:ext cx="6999625" cy="481800"/>
            <a:chOff x="2269366" y="6158615"/>
            <a:chExt cx="6999625" cy="481800"/>
          </a:xfrm>
        </p:grpSpPr>
        <p:sp>
          <p:nvSpPr>
            <p:cNvPr id="299" name="사각형: 둥근 모서리 298">
              <a:extLst>
                <a:ext uri="{FF2B5EF4-FFF2-40B4-BE49-F238E27FC236}">
                  <a16:creationId xmlns:a16="http://schemas.microsoft.com/office/drawing/2014/main" id="{332089FF-1351-4317-8BEE-E2B6FB235DDE}"/>
                </a:ext>
              </a:extLst>
            </p:cNvPr>
            <p:cNvSpPr/>
            <p:nvPr/>
          </p:nvSpPr>
          <p:spPr>
            <a:xfrm>
              <a:off x="2269366" y="6158615"/>
              <a:ext cx="6999625" cy="4818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5615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AEE97E4C-4FF9-44CA-9F34-5C5021DA3B6A}"/>
                </a:ext>
              </a:extLst>
            </p:cNvPr>
            <p:cNvSpPr/>
            <p:nvPr/>
          </p:nvSpPr>
          <p:spPr>
            <a:xfrm>
              <a:off x="6658862" y="6382739"/>
              <a:ext cx="2419764" cy="257676"/>
            </a:xfrm>
            <a:prstGeom prst="rect">
              <a:avLst/>
            </a:prstGeom>
            <a:noFill/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lgDash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3ADA5032-F0E1-41C1-930A-D71BEE0C636C}"/>
                </a:ext>
              </a:extLst>
            </p:cNvPr>
            <p:cNvSpPr/>
            <p:nvPr/>
          </p:nvSpPr>
          <p:spPr>
            <a:xfrm>
              <a:off x="2454717" y="6382739"/>
              <a:ext cx="4203257" cy="257676"/>
            </a:xfrm>
            <a:prstGeom prst="rect">
              <a:avLst/>
            </a:prstGeom>
            <a:noFill/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lgDash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</p:grpSp>
      <p:sp>
        <p:nvSpPr>
          <p:cNvPr id="251" name="사각형: 둥근 모서리 250">
            <a:extLst>
              <a:ext uri="{FF2B5EF4-FFF2-40B4-BE49-F238E27FC236}">
                <a16:creationId xmlns:a16="http://schemas.microsoft.com/office/drawing/2014/main" id="{8283A539-645C-4D9C-AC9D-3F301942DE72}"/>
              </a:ext>
            </a:extLst>
          </p:cNvPr>
          <p:cNvSpPr/>
          <p:nvPr/>
        </p:nvSpPr>
        <p:spPr>
          <a:xfrm>
            <a:off x="1889916" y="3631952"/>
            <a:ext cx="146408" cy="319444"/>
          </a:xfrm>
          <a:prstGeom prst="roundRect">
            <a:avLst/>
          </a:prstGeom>
          <a:solidFill>
            <a:schemeClr val="bg1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600" dirty="0"/>
              <a:t>&lt;</a:t>
            </a:r>
            <a:endParaRPr lang="ko-KR" altLang="en-US" sz="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C51183-0805-4042-91D9-14366053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Report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E249B3-68EB-4F60-9BD7-5D19938C22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데이터명 검색</a:t>
            </a:r>
            <a:endParaRPr lang="en-US" altLang="ko-KR" dirty="0"/>
          </a:p>
          <a:p>
            <a:r>
              <a:rPr lang="ko-KR" altLang="en-US" dirty="0"/>
              <a:t>목록 유형 </a:t>
            </a:r>
            <a:r>
              <a:rPr lang="en-US" altLang="ko-KR" dirty="0"/>
              <a:t>(</a:t>
            </a:r>
            <a:r>
              <a:rPr lang="ko-KR" altLang="en-US" dirty="0"/>
              <a:t>카드형</a:t>
            </a:r>
            <a:r>
              <a:rPr lang="en-US" altLang="ko-KR" dirty="0"/>
              <a:t>, </a:t>
            </a:r>
            <a:r>
              <a:rPr lang="ko-KR" altLang="en-US" dirty="0"/>
              <a:t>리스트형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Workflow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dirty="0"/>
              <a:t>활용 가능 데이터 목록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사용자가 </a:t>
            </a:r>
            <a:r>
              <a:rPr lang="en-US" altLang="ko-KR" dirty="0"/>
              <a:t>workflow</a:t>
            </a:r>
            <a:r>
              <a:rPr lang="ko-KR" altLang="en-US" dirty="0"/>
              <a:t>에서 추가 버튼을 클릭한 데이터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레포트에 활용할 수 있는 데이터 형식으로 작성된 </a:t>
            </a:r>
            <a:r>
              <a:rPr lang="en-US" altLang="ko-KR" dirty="0" err="1"/>
              <a:t>writerComponent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4-1. </a:t>
            </a:r>
            <a:r>
              <a:rPr lang="ko-KR" altLang="en-US" dirty="0"/>
              <a:t>차트  </a:t>
            </a:r>
            <a:r>
              <a:rPr lang="ko-KR" altLang="en-US" dirty="0" err="1"/>
              <a:t>설정값이</a:t>
            </a:r>
            <a:r>
              <a:rPr lang="ko-KR" altLang="en-US" dirty="0"/>
              <a:t> 존재하는 경우 차트 이미지 표시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4-2. </a:t>
            </a:r>
            <a:r>
              <a:rPr lang="ko-KR" altLang="en-US" dirty="0"/>
              <a:t>차트 </a:t>
            </a:r>
            <a:r>
              <a:rPr lang="ko-KR" altLang="en-US" dirty="0" err="1"/>
              <a:t>설정값이</a:t>
            </a:r>
            <a:r>
              <a:rPr lang="ko-KR" altLang="en-US" dirty="0"/>
              <a:t> 없는 경우 </a:t>
            </a:r>
            <a:r>
              <a:rPr lang="en-US" altLang="ko-KR" dirty="0"/>
              <a:t>default image </a:t>
            </a:r>
            <a:r>
              <a:rPr lang="ko-KR" altLang="en-US" dirty="0"/>
              <a:t>표시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4-3.  </a:t>
            </a:r>
            <a:r>
              <a:rPr lang="ko-KR" altLang="en-US" dirty="0"/>
              <a:t>데이터명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형식 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):  (</a:t>
            </a:r>
            <a:r>
              <a:rPr lang="ko-KR" altLang="en-US" dirty="0"/>
              <a:t>엔진 닉네임</a:t>
            </a:r>
            <a:r>
              <a:rPr lang="en-US" altLang="ko-KR" dirty="0"/>
              <a:t>) </a:t>
            </a:r>
            <a:r>
              <a:rPr lang="ko-KR" altLang="en-US" dirty="0"/>
              <a:t>컴포넌트명</a:t>
            </a:r>
            <a:r>
              <a:rPr lang="en-US" altLang="ko-KR" dirty="0"/>
              <a:t>’</a:t>
            </a:r>
          </a:p>
          <a:p>
            <a:pPr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수정버튼 클릭 시 팝업 표시</a:t>
            </a: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6-4. Batch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인 경우 표시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745B77-DEF4-4664-8485-8935E15E7E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02_16_</a:t>
            </a:r>
            <a:r>
              <a:rPr lang="ko-KR" altLang="en-US" dirty="0"/>
              <a:t>데이터 추가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10B2A9-AF6B-4A8E-AF70-90AE9CE224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 추가 </a:t>
            </a:r>
            <a:r>
              <a:rPr lang="en-US" altLang="ko-KR" dirty="0"/>
              <a:t>(</a:t>
            </a:r>
            <a:r>
              <a:rPr lang="ko-KR" altLang="en-US" dirty="0"/>
              <a:t>카드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23B1FF2-734E-41A3-B118-6010B385C0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Report </a:t>
            </a:r>
            <a:r>
              <a:rPr lang="ko-KR" altLang="en-US" dirty="0"/>
              <a:t>작업화면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4410B40-760B-4F77-865B-CA5BB0EDF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456C58-CCD3-43E2-9D01-F265613EE267}"/>
              </a:ext>
            </a:extLst>
          </p:cNvPr>
          <p:cNvSpPr/>
          <p:nvPr/>
        </p:nvSpPr>
        <p:spPr>
          <a:xfrm>
            <a:off x="299699" y="942933"/>
            <a:ext cx="1628269" cy="5697482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FFA64C0-0F47-414E-B122-BAE61A65E31D}"/>
              </a:ext>
            </a:extLst>
          </p:cNvPr>
          <p:cNvGrpSpPr/>
          <p:nvPr/>
        </p:nvGrpSpPr>
        <p:grpSpPr>
          <a:xfrm>
            <a:off x="311287" y="2858477"/>
            <a:ext cx="1503582" cy="782902"/>
            <a:chOff x="8067502" y="1509663"/>
            <a:chExt cx="1503582" cy="782902"/>
          </a:xfrm>
        </p:grpSpPr>
        <p:sp>
          <p:nvSpPr>
            <p:cNvPr id="264" name="사각형: 둥근 모서리 263">
              <a:extLst>
                <a:ext uri="{FF2B5EF4-FFF2-40B4-BE49-F238E27FC236}">
                  <a16:creationId xmlns:a16="http://schemas.microsoft.com/office/drawing/2014/main" id="{69858FF7-B725-45CF-9270-D873CA90353D}"/>
                </a:ext>
              </a:extLst>
            </p:cNvPr>
            <p:cNvSpPr/>
            <p:nvPr/>
          </p:nvSpPr>
          <p:spPr>
            <a:xfrm>
              <a:off x="8329112" y="1509664"/>
              <a:ext cx="1241972" cy="782901"/>
            </a:xfrm>
            <a:prstGeom prst="roundRect">
              <a:avLst>
                <a:gd name="adj" fmla="val 540"/>
              </a:avLst>
            </a:prstGeom>
            <a:solidFill>
              <a:schemeClr val="bg1"/>
            </a:solidFill>
            <a:ln w="19050" cap="flat">
              <a:solidFill>
                <a:srgbClr val="0070C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5C0E9B3E-40DD-4F7C-9B2C-5ADA20F5B105}"/>
                </a:ext>
              </a:extLst>
            </p:cNvPr>
            <p:cNvSpPr txBox="1"/>
            <p:nvPr/>
          </p:nvSpPr>
          <p:spPr>
            <a:xfrm>
              <a:off x="8067502" y="1509663"/>
              <a:ext cx="2616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DD4F68-9C5C-413B-87DD-C895D81D8550}"/>
              </a:ext>
            </a:extLst>
          </p:cNvPr>
          <p:cNvGrpSpPr/>
          <p:nvPr/>
        </p:nvGrpSpPr>
        <p:grpSpPr>
          <a:xfrm>
            <a:off x="2335545" y="1055171"/>
            <a:ext cx="793088" cy="230832"/>
            <a:chOff x="8692660" y="1171842"/>
            <a:chExt cx="793088" cy="230832"/>
          </a:xfrm>
        </p:grpSpPr>
        <p:pic>
          <p:nvPicPr>
            <p:cNvPr id="295" name="그래픽 294" descr="위쪽 캐럿 단색으로 채워진">
              <a:extLst>
                <a:ext uri="{FF2B5EF4-FFF2-40B4-BE49-F238E27FC236}">
                  <a16:creationId xmlns:a16="http://schemas.microsoft.com/office/drawing/2014/main" id="{7F388DA3-126D-4F86-BF75-71A4CA5E6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77618" y="1222353"/>
              <a:ext cx="150419" cy="150419"/>
            </a:xfrm>
            <a:prstGeom prst="rect">
              <a:avLst/>
            </a:prstGeom>
          </p:spPr>
        </p:pic>
        <p:pic>
          <p:nvPicPr>
            <p:cNvPr id="296" name="그래픽 295" descr="아래쪽 캐럿 단색으로 채워진">
              <a:extLst>
                <a:ext uri="{FF2B5EF4-FFF2-40B4-BE49-F238E27FC236}">
                  <a16:creationId xmlns:a16="http://schemas.microsoft.com/office/drawing/2014/main" id="{60AD7419-6079-4829-99DF-2C0B43FFF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35329" y="1222353"/>
              <a:ext cx="150419" cy="150419"/>
            </a:xfrm>
            <a:prstGeom prst="rect">
              <a:avLst/>
            </a:prstGeom>
          </p:spPr>
        </p:pic>
        <p:sp>
          <p:nvSpPr>
            <p:cNvPr id="338" name="사각형: 둥근 모서리 337">
              <a:extLst>
                <a:ext uri="{FF2B5EF4-FFF2-40B4-BE49-F238E27FC236}">
                  <a16:creationId xmlns:a16="http://schemas.microsoft.com/office/drawing/2014/main" id="{71215B11-D174-49DC-A512-9316EB5D2EBA}"/>
                </a:ext>
              </a:extLst>
            </p:cNvPr>
            <p:cNvSpPr/>
            <p:nvPr/>
          </p:nvSpPr>
          <p:spPr>
            <a:xfrm>
              <a:off x="8692660" y="1201666"/>
              <a:ext cx="182847" cy="171184"/>
            </a:xfrm>
            <a:prstGeom prst="roundRect">
              <a:avLst>
                <a:gd name="adj" fmla="val 6250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kumimoji="0" lang="en-US" altLang="ko-KR" sz="600" b="0" i="0" u="none" strike="noStrike" kern="1200" cap="none" spc="-9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FB2F58-C2A8-42B9-8DD8-ED21FF4A6479}"/>
                </a:ext>
              </a:extLst>
            </p:cNvPr>
            <p:cNvSpPr txBox="1"/>
            <p:nvPr/>
          </p:nvSpPr>
          <p:spPr>
            <a:xfrm>
              <a:off x="8827026" y="1171842"/>
              <a:ext cx="4032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10</a:t>
              </a:r>
              <a:endPara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467B1EA-A1D2-440A-82FE-F25BCE2CA1E6}"/>
              </a:ext>
            </a:extLst>
          </p:cNvPr>
          <p:cNvGrpSpPr/>
          <p:nvPr/>
        </p:nvGrpSpPr>
        <p:grpSpPr>
          <a:xfrm>
            <a:off x="3226759" y="1031168"/>
            <a:ext cx="1574316" cy="278113"/>
            <a:chOff x="2870143" y="1031168"/>
            <a:chExt cx="1574316" cy="278113"/>
          </a:xfrm>
        </p:grpSpPr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7E0EA50D-7857-48C5-AFA9-A89F11662DFB}"/>
                </a:ext>
              </a:extLst>
            </p:cNvPr>
            <p:cNvSpPr/>
            <p:nvPr/>
          </p:nvSpPr>
          <p:spPr>
            <a:xfrm>
              <a:off x="3915569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8674934D-ECEA-4288-ABD4-F571E41DF0D2}"/>
                </a:ext>
              </a:extLst>
            </p:cNvPr>
            <p:cNvSpPr/>
            <p:nvPr/>
          </p:nvSpPr>
          <p:spPr>
            <a:xfrm>
              <a:off x="2870143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F54BB485-E4CA-40BC-BFAE-6C042FDB7373}"/>
                </a:ext>
              </a:extLst>
            </p:cNvPr>
            <p:cNvSpPr/>
            <p:nvPr/>
          </p:nvSpPr>
          <p:spPr>
            <a:xfrm>
              <a:off x="3134127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E48589A5-EA72-4186-9AB8-ED38FEE30C36}"/>
                </a:ext>
              </a:extLst>
            </p:cNvPr>
            <p:cNvSpPr/>
            <p:nvPr/>
          </p:nvSpPr>
          <p:spPr>
            <a:xfrm>
              <a:off x="3379848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58" name="그래픽 357" descr="뒤로 윤곽선">
              <a:extLst>
                <a:ext uri="{FF2B5EF4-FFF2-40B4-BE49-F238E27FC236}">
                  <a16:creationId xmlns:a16="http://schemas.microsoft.com/office/drawing/2014/main" id="{3B60D2BD-6C59-411C-9729-CB6C8BE9F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19784" y="1077241"/>
              <a:ext cx="179494" cy="179494"/>
            </a:xfrm>
            <a:prstGeom prst="rect">
              <a:avLst/>
            </a:prstGeom>
          </p:spPr>
        </p:pic>
        <p:pic>
          <p:nvPicPr>
            <p:cNvPr id="359" name="그래픽 358" descr="뒤로 윤곽선">
              <a:extLst>
                <a:ext uri="{FF2B5EF4-FFF2-40B4-BE49-F238E27FC236}">
                  <a16:creationId xmlns:a16="http://schemas.microsoft.com/office/drawing/2014/main" id="{47A3952B-6959-4751-83E3-62DAAEE17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81656" y="1077241"/>
              <a:ext cx="179494" cy="179494"/>
            </a:xfrm>
            <a:prstGeom prst="rect">
              <a:avLst/>
            </a:prstGeom>
          </p:spPr>
        </p:pic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40A57C07-41DF-4AFE-8B1A-3AC1E90F659D}"/>
                </a:ext>
              </a:extLst>
            </p:cNvPr>
            <p:cNvSpPr/>
            <p:nvPr/>
          </p:nvSpPr>
          <p:spPr>
            <a:xfrm>
              <a:off x="3646912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61" name="그래픽 360">
              <a:extLst>
                <a:ext uri="{FF2B5EF4-FFF2-40B4-BE49-F238E27FC236}">
                  <a16:creationId xmlns:a16="http://schemas.microsoft.com/office/drawing/2014/main" id="{36EABA49-E79E-4B39-B748-4119F570C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435918" y="1087490"/>
              <a:ext cx="162000" cy="162000"/>
            </a:xfrm>
            <a:prstGeom prst="rect">
              <a:avLst/>
            </a:prstGeom>
          </p:spPr>
        </p:pic>
        <p:pic>
          <p:nvPicPr>
            <p:cNvPr id="362" name="그래픽 361" descr="디스크 단색으로 채워진">
              <a:extLst>
                <a:ext uri="{FF2B5EF4-FFF2-40B4-BE49-F238E27FC236}">
                  <a16:creationId xmlns:a16="http://schemas.microsoft.com/office/drawing/2014/main" id="{CB455877-89A9-45A3-87E1-3CD22B9B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699030" y="1082309"/>
              <a:ext cx="165143" cy="165143"/>
            </a:xfrm>
            <a:prstGeom prst="rect">
              <a:avLst/>
            </a:prstGeom>
          </p:spPr>
        </p:pic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AF1A7F15-5011-4813-9643-4F9FC12176E0}"/>
                </a:ext>
              </a:extLst>
            </p:cNvPr>
            <p:cNvSpPr/>
            <p:nvPr/>
          </p:nvSpPr>
          <p:spPr>
            <a:xfrm>
              <a:off x="4176237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64" name="그래픽 363" descr="공유 윤곽선">
              <a:extLst>
                <a:ext uri="{FF2B5EF4-FFF2-40B4-BE49-F238E27FC236}">
                  <a16:creationId xmlns:a16="http://schemas.microsoft.com/office/drawing/2014/main" id="{D5E2A4A6-AE62-4E94-A740-927C4A127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204026" y="1065528"/>
              <a:ext cx="204072" cy="204072"/>
            </a:xfrm>
            <a:prstGeom prst="rect">
              <a:avLst/>
            </a:prstGeom>
          </p:spPr>
        </p:pic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091556CC-FAE9-497A-85D2-8326F8DC01C9}"/>
                </a:ext>
              </a:extLst>
            </p:cNvPr>
            <p:cNvGrpSpPr/>
            <p:nvPr/>
          </p:nvGrpSpPr>
          <p:grpSpPr>
            <a:xfrm>
              <a:off x="3899639" y="1039451"/>
              <a:ext cx="300082" cy="264902"/>
              <a:chOff x="7416841" y="1039451"/>
              <a:chExt cx="300082" cy="264902"/>
            </a:xfrm>
          </p:grpSpPr>
          <p:pic>
            <p:nvPicPr>
              <p:cNvPr id="367" name="그래픽 366" descr="다운로드 윤곽선">
                <a:extLst>
                  <a:ext uri="{FF2B5EF4-FFF2-40B4-BE49-F238E27FC236}">
                    <a16:creationId xmlns:a16="http://schemas.microsoft.com/office/drawing/2014/main" id="{A36998D6-0364-40E1-8C50-F0571157B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479620" y="1039451"/>
                <a:ext cx="174524" cy="174524"/>
              </a:xfrm>
              <a:prstGeom prst="rect">
                <a:avLst/>
              </a:prstGeom>
            </p:spPr>
          </p:pic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5D9E9EA8-9602-4CA7-9D91-82086D1C3EC3}"/>
                  </a:ext>
                </a:extLst>
              </p:cNvPr>
              <p:cNvSpPr txBox="1"/>
              <p:nvPr/>
            </p:nvSpPr>
            <p:spPr>
              <a:xfrm>
                <a:off x="7416841" y="1135076"/>
                <a:ext cx="30008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5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PDF</a:t>
                </a:r>
                <a:endParaRPr lang="ko-KR" altLang="en-US" sz="5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87D380C-4EE8-40A1-A057-FD030F25C211}"/>
              </a:ext>
            </a:extLst>
          </p:cNvPr>
          <p:cNvSpPr txBox="1"/>
          <p:nvPr/>
        </p:nvSpPr>
        <p:spPr>
          <a:xfrm>
            <a:off x="288101" y="2516168"/>
            <a:ext cx="476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Page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5" name="그래픽 54" descr="종료 단색으로 채워진">
            <a:extLst>
              <a:ext uri="{FF2B5EF4-FFF2-40B4-BE49-F238E27FC236}">
                <a16:creationId xmlns:a16="http://schemas.microsoft.com/office/drawing/2014/main" id="{BC280387-D566-4F13-A247-7F1068FB23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771438" y="997236"/>
            <a:ext cx="115376" cy="115376"/>
          </a:xfrm>
          <a:prstGeom prst="rect">
            <a:avLst/>
          </a:prstGeom>
        </p:spPr>
      </p:pic>
      <p:sp>
        <p:nvSpPr>
          <p:cNvPr id="267" name="사각형: 둥근 모서리 266">
            <a:extLst>
              <a:ext uri="{FF2B5EF4-FFF2-40B4-BE49-F238E27FC236}">
                <a16:creationId xmlns:a16="http://schemas.microsoft.com/office/drawing/2014/main" id="{ED98145E-BDFF-4DB9-B6D2-BDEC5CCE7982}"/>
              </a:ext>
            </a:extLst>
          </p:cNvPr>
          <p:cNvSpPr/>
          <p:nvPr/>
        </p:nvSpPr>
        <p:spPr>
          <a:xfrm>
            <a:off x="208868" y="1220028"/>
            <a:ext cx="1875020" cy="248311"/>
          </a:xfrm>
          <a:prstGeom prst="roundRect">
            <a:avLst>
              <a:gd name="adj" fmla="val 1838"/>
            </a:avLst>
          </a:prstGeom>
          <a:noFill/>
          <a:ln>
            <a:noFill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 속도 예측 보고서</a:t>
            </a:r>
          </a:p>
        </p:txBody>
      </p:sp>
      <p:pic>
        <p:nvPicPr>
          <p:cNvPr id="268" name="그래픽 267" descr="아래쪽 캐럿 단색으로 채워진">
            <a:extLst>
              <a:ext uri="{FF2B5EF4-FFF2-40B4-BE49-F238E27FC236}">
                <a16:creationId xmlns:a16="http://schemas.microsoft.com/office/drawing/2014/main" id="{D07A5CA7-8697-4D8B-93F9-6155C3D8B5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0696" y="1280086"/>
            <a:ext cx="128194" cy="128194"/>
          </a:xfrm>
          <a:prstGeom prst="rect">
            <a:avLst/>
          </a:prstGeom>
        </p:spPr>
      </p:pic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A4DA1305-AD7D-434B-957B-EB18F25F8386}"/>
              </a:ext>
            </a:extLst>
          </p:cNvPr>
          <p:cNvCxnSpPr>
            <a:cxnSpLocks/>
          </p:cNvCxnSpPr>
          <p:nvPr/>
        </p:nvCxnSpPr>
        <p:spPr>
          <a:xfrm>
            <a:off x="373045" y="1446589"/>
            <a:ext cx="1381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BDB55912-6543-469C-A5ED-C2297BE90AEC}"/>
              </a:ext>
            </a:extLst>
          </p:cNvPr>
          <p:cNvSpPr txBox="1"/>
          <p:nvPr/>
        </p:nvSpPr>
        <p:spPr>
          <a:xfrm>
            <a:off x="282141" y="1080185"/>
            <a:ext cx="106747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2021 </a:t>
            </a:r>
            <a:r>
              <a:rPr kumimoji="0" lang="ko-KR" altLang="en-US" sz="7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</a:t>
            </a:r>
            <a:endParaRPr kumimoji="0" lang="en-US" altLang="ko-KR" sz="700" b="0" i="0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285" name="그래픽 284" descr="단일 톱니바퀴 단색으로 채워진">
            <a:extLst>
              <a:ext uri="{FF2B5EF4-FFF2-40B4-BE49-F238E27FC236}">
                <a16:creationId xmlns:a16="http://schemas.microsoft.com/office/drawing/2014/main" id="{C9A2A009-6B41-46FC-9876-4DDE45044EF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05189" y="2559633"/>
            <a:ext cx="159290" cy="159290"/>
          </a:xfrm>
          <a:prstGeom prst="rect">
            <a:avLst/>
          </a:prstGeom>
        </p:spPr>
      </p:pic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F2B2B5BF-DCAE-494A-8412-60D20641466C}"/>
              </a:ext>
            </a:extLst>
          </p:cNvPr>
          <p:cNvGrpSpPr/>
          <p:nvPr/>
        </p:nvGrpSpPr>
        <p:grpSpPr>
          <a:xfrm>
            <a:off x="1418797" y="1639125"/>
            <a:ext cx="426509" cy="566377"/>
            <a:chOff x="1418797" y="1639125"/>
            <a:chExt cx="426509" cy="566377"/>
          </a:xfrm>
        </p:grpSpPr>
        <p:sp>
          <p:nvSpPr>
            <p:cNvPr id="289" name="사각형: 둥근 모서리 288">
              <a:extLst>
                <a:ext uri="{FF2B5EF4-FFF2-40B4-BE49-F238E27FC236}">
                  <a16:creationId xmlns:a16="http://schemas.microsoft.com/office/drawing/2014/main" id="{F23ED996-18E2-4C93-94F2-C3C0609188DE}"/>
                </a:ext>
              </a:extLst>
            </p:cNvPr>
            <p:cNvSpPr/>
            <p:nvPr/>
          </p:nvSpPr>
          <p:spPr>
            <a:xfrm>
              <a:off x="1418797" y="1639125"/>
              <a:ext cx="426509" cy="566377"/>
            </a:xfrm>
            <a:prstGeom prst="roundRect">
              <a:avLst>
                <a:gd name="adj" fmla="val 7455"/>
              </a:avLst>
            </a:prstGeom>
            <a:solidFill>
              <a:srgbClr val="007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rPr>
                <a:t>TEXT</a:t>
              </a:r>
            </a:p>
          </p:txBody>
        </p:sp>
        <p:pic>
          <p:nvPicPr>
            <p:cNvPr id="291" name="그래픽 290">
              <a:extLst>
                <a:ext uri="{FF2B5EF4-FFF2-40B4-BE49-F238E27FC236}">
                  <a16:creationId xmlns:a16="http://schemas.microsoft.com/office/drawing/2014/main" id="{4BFAEA72-93D2-49F1-BF56-66470787C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549856" y="1761392"/>
              <a:ext cx="164391" cy="164391"/>
            </a:xfrm>
            <a:prstGeom prst="rect">
              <a:avLst/>
            </a:prstGeom>
          </p:spPr>
        </p:pic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6B5C8808-F29C-408E-A7A9-99FA56583F2A}"/>
              </a:ext>
            </a:extLst>
          </p:cNvPr>
          <p:cNvGrpSpPr/>
          <p:nvPr/>
        </p:nvGrpSpPr>
        <p:grpSpPr>
          <a:xfrm>
            <a:off x="910967" y="1639125"/>
            <a:ext cx="426509" cy="566377"/>
            <a:chOff x="910967" y="1639125"/>
            <a:chExt cx="426509" cy="566377"/>
          </a:xfrm>
        </p:grpSpPr>
        <p:sp>
          <p:nvSpPr>
            <p:cNvPr id="293" name="사각형: 둥근 모서리 292">
              <a:extLst>
                <a:ext uri="{FF2B5EF4-FFF2-40B4-BE49-F238E27FC236}">
                  <a16:creationId xmlns:a16="http://schemas.microsoft.com/office/drawing/2014/main" id="{7A4964E0-6E84-44A8-9A10-0BB03264E578}"/>
                </a:ext>
              </a:extLst>
            </p:cNvPr>
            <p:cNvSpPr/>
            <p:nvPr/>
          </p:nvSpPr>
          <p:spPr>
            <a:xfrm>
              <a:off x="910967" y="1639125"/>
              <a:ext cx="426509" cy="566377"/>
            </a:xfrm>
            <a:prstGeom prst="roundRect">
              <a:avLst>
                <a:gd name="adj" fmla="val 7455"/>
              </a:avLst>
            </a:prstGeom>
            <a:solidFill>
              <a:srgbClr val="007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rPr>
                <a:t>DATA</a:t>
              </a:r>
            </a:p>
          </p:txBody>
        </p:sp>
        <p:pic>
          <p:nvPicPr>
            <p:cNvPr id="294" name="그래픽 293">
              <a:extLst>
                <a:ext uri="{FF2B5EF4-FFF2-40B4-BE49-F238E27FC236}">
                  <a16:creationId xmlns:a16="http://schemas.microsoft.com/office/drawing/2014/main" id="{8AB2D9CD-15D7-4027-8F89-E09D9090B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26777" y="1741644"/>
              <a:ext cx="194888" cy="194888"/>
            </a:xfrm>
            <a:prstGeom prst="rect">
              <a:avLst/>
            </a:prstGeom>
          </p:spPr>
        </p:pic>
      </p:grp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61643537-3A76-493E-9A2B-E69F8E5A78F3}"/>
              </a:ext>
            </a:extLst>
          </p:cNvPr>
          <p:cNvGrpSpPr/>
          <p:nvPr/>
        </p:nvGrpSpPr>
        <p:grpSpPr>
          <a:xfrm>
            <a:off x="311287" y="3763935"/>
            <a:ext cx="1503582" cy="782902"/>
            <a:chOff x="8067502" y="1509663"/>
            <a:chExt cx="1503582" cy="782902"/>
          </a:xfrm>
        </p:grpSpPr>
        <p:sp>
          <p:nvSpPr>
            <p:cNvPr id="305" name="사각형: 둥근 모서리 304">
              <a:extLst>
                <a:ext uri="{FF2B5EF4-FFF2-40B4-BE49-F238E27FC236}">
                  <a16:creationId xmlns:a16="http://schemas.microsoft.com/office/drawing/2014/main" id="{5FBAA290-1C0D-4809-B387-43D23D67808E}"/>
                </a:ext>
              </a:extLst>
            </p:cNvPr>
            <p:cNvSpPr/>
            <p:nvPr/>
          </p:nvSpPr>
          <p:spPr>
            <a:xfrm>
              <a:off x="8329112" y="1509664"/>
              <a:ext cx="1241972" cy="782901"/>
            </a:xfrm>
            <a:prstGeom prst="roundRect">
              <a:avLst>
                <a:gd name="adj" fmla="val 540"/>
              </a:avLst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E09A4CD-C733-46B1-AF0E-F05BC1C72D46}"/>
                </a:ext>
              </a:extLst>
            </p:cNvPr>
            <p:cNvSpPr txBox="1"/>
            <p:nvPr/>
          </p:nvSpPr>
          <p:spPr>
            <a:xfrm>
              <a:off x="8067502" y="1509663"/>
              <a:ext cx="2616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pic>
        <p:nvPicPr>
          <p:cNvPr id="168" name="그래픽 167" descr="닫기 윤곽선">
            <a:extLst>
              <a:ext uri="{FF2B5EF4-FFF2-40B4-BE49-F238E27FC236}">
                <a16:creationId xmlns:a16="http://schemas.microsoft.com/office/drawing/2014/main" id="{F600C1AF-70C2-427A-9383-69F47DDBEF9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468783" y="2215622"/>
            <a:ext cx="145072" cy="145072"/>
          </a:xfrm>
          <a:prstGeom prst="rect">
            <a:avLst/>
          </a:prstGeom>
        </p:spPr>
      </p:pic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D004555-BA9B-4557-9344-527CA8BE733A}"/>
              </a:ext>
            </a:extLst>
          </p:cNvPr>
          <p:cNvSpPr/>
          <p:nvPr/>
        </p:nvSpPr>
        <p:spPr>
          <a:xfrm>
            <a:off x="4902373" y="1296569"/>
            <a:ext cx="4659914" cy="534384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01DD9F63-CCE7-4C3C-BA2F-D63ACCFF97D6}"/>
              </a:ext>
            </a:extLst>
          </p:cNvPr>
          <p:cNvSpPr/>
          <p:nvPr/>
        </p:nvSpPr>
        <p:spPr>
          <a:xfrm>
            <a:off x="4954514" y="1720692"/>
            <a:ext cx="4536755" cy="197261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월 교통 속도 예측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AA0B60-7E14-488C-91A6-F1A74D0B27E1}"/>
              </a:ext>
            </a:extLst>
          </p:cNvPr>
          <p:cNvSpPr/>
          <p:nvPr/>
        </p:nvSpPr>
        <p:spPr>
          <a:xfrm>
            <a:off x="5088744" y="2000052"/>
            <a:ext cx="1271439" cy="805853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3B806E-40CA-49CE-ADFD-265F755398EB}"/>
              </a:ext>
            </a:extLst>
          </p:cNvPr>
          <p:cNvSpPr txBox="1"/>
          <p:nvPr/>
        </p:nvSpPr>
        <p:spPr>
          <a:xfrm>
            <a:off x="5020614" y="2813934"/>
            <a:ext cx="1188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1_10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 단위 교통 속도</a:t>
            </a:r>
          </a:p>
        </p:txBody>
      </p:sp>
      <p:pic>
        <p:nvPicPr>
          <p:cNvPr id="190" name="그림 189">
            <a:extLst>
              <a:ext uri="{FF2B5EF4-FFF2-40B4-BE49-F238E27FC236}">
                <a16:creationId xmlns:a16="http://schemas.microsoft.com/office/drawing/2014/main" id="{FA24FC13-7EFB-4087-95AC-B148CFB0AB29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t="2336" b="2591"/>
          <a:stretch/>
        </p:blipFill>
        <p:spPr>
          <a:xfrm>
            <a:off x="5161338" y="2028549"/>
            <a:ext cx="1126250" cy="748859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D05F862-DE7D-49DD-A179-46E8D3FB286F}"/>
              </a:ext>
            </a:extLst>
          </p:cNvPr>
          <p:cNvSpPr/>
          <p:nvPr/>
        </p:nvSpPr>
        <p:spPr>
          <a:xfrm>
            <a:off x="5846952" y="2015388"/>
            <a:ext cx="512267" cy="119254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Batch Data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C809781-54B1-4889-B1E4-E31309C7E97F}"/>
              </a:ext>
            </a:extLst>
          </p:cNvPr>
          <p:cNvSpPr txBox="1"/>
          <p:nvPr/>
        </p:nvSpPr>
        <p:spPr>
          <a:xfrm>
            <a:off x="6483908" y="2821783"/>
            <a:ext cx="1188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1_30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 단위 교통 속도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98976C2-CBB4-464B-AF44-1C1378021E34}"/>
              </a:ext>
            </a:extLst>
          </p:cNvPr>
          <p:cNvGrpSpPr/>
          <p:nvPr/>
        </p:nvGrpSpPr>
        <p:grpSpPr>
          <a:xfrm>
            <a:off x="6555984" y="2007901"/>
            <a:ext cx="1271439" cy="805853"/>
            <a:chOff x="6498698" y="1646860"/>
            <a:chExt cx="1271439" cy="805853"/>
          </a:xfrm>
        </p:grpSpPr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7DFA2630-5622-4E48-AEE3-90147612B59E}"/>
                </a:ext>
              </a:extLst>
            </p:cNvPr>
            <p:cNvSpPr/>
            <p:nvPr/>
          </p:nvSpPr>
          <p:spPr>
            <a:xfrm>
              <a:off x="6498698" y="1646860"/>
              <a:ext cx="1271439" cy="805853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rgbClr val="0070C0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altLang="ko-KR" sz="900" dirty="0"/>
            </a:p>
            <a:p>
              <a:pPr algn="l"/>
              <a:endParaRPr lang="en-US" altLang="ko-KR" sz="900" dirty="0"/>
            </a:p>
            <a:p>
              <a:pPr algn="l"/>
              <a:endParaRPr lang="en-US" altLang="ko-KR" sz="900" dirty="0"/>
            </a:p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 Chart Settings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0" name="그래픽 29" descr="혼란스런 얼굴(윤곽선) 단색으로 채워진">
              <a:extLst>
                <a:ext uri="{FF2B5EF4-FFF2-40B4-BE49-F238E27FC236}">
                  <a16:creationId xmlns:a16="http://schemas.microsoft.com/office/drawing/2014/main" id="{6B6B6158-E25F-487E-A933-516CCAC25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923474" y="1752350"/>
              <a:ext cx="421886" cy="421886"/>
            </a:xfrm>
            <a:prstGeom prst="rect">
              <a:avLst/>
            </a:prstGeom>
          </p:spPr>
        </p:pic>
      </p:grpSp>
      <p:sp>
        <p:nvSpPr>
          <p:cNvPr id="48" name="사각형: 둥근 한쪽 모서리 47">
            <a:extLst>
              <a:ext uri="{FF2B5EF4-FFF2-40B4-BE49-F238E27FC236}">
                <a16:creationId xmlns:a16="http://schemas.microsoft.com/office/drawing/2014/main" id="{716F036A-D312-496D-AA5E-9A97284B54F3}"/>
              </a:ext>
            </a:extLst>
          </p:cNvPr>
          <p:cNvSpPr/>
          <p:nvPr/>
        </p:nvSpPr>
        <p:spPr>
          <a:xfrm flipH="1">
            <a:off x="4902373" y="1013517"/>
            <a:ext cx="4659914" cy="285302"/>
          </a:xfrm>
          <a:prstGeom prst="round1Rect">
            <a:avLst>
              <a:gd name="adj" fmla="val 50000"/>
            </a:avLst>
          </a:prstGeom>
          <a:solidFill>
            <a:srgbClr val="00206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b="1" dirty="0">
                <a:solidFill>
                  <a:schemeClr val="bg1"/>
                </a:solidFill>
              </a:rPr>
              <a:t>Data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88" name="그래픽 187" descr="닫기 윤곽선">
            <a:extLst>
              <a:ext uri="{FF2B5EF4-FFF2-40B4-BE49-F238E27FC236}">
                <a16:creationId xmlns:a16="http://schemas.microsoft.com/office/drawing/2014/main" id="{01282521-A861-4E74-835B-3EB02922D85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371497" y="1084049"/>
            <a:ext cx="145072" cy="145072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33E90487-5406-4FE3-B85C-6DB68D5F38CB}"/>
              </a:ext>
            </a:extLst>
          </p:cNvPr>
          <p:cNvGrpSpPr/>
          <p:nvPr/>
        </p:nvGrpSpPr>
        <p:grpSpPr>
          <a:xfrm>
            <a:off x="8023223" y="2000052"/>
            <a:ext cx="1339569" cy="1029326"/>
            <a:chOff x="5173014" y="1791411"/>
            <a:chExt cx="1339569" cy="1029326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299F4A8-4503-4DEC-870F-DDD21AF3F0EE}"/>
                </a:ext>
              </a:extLst>
            </p:cNvPr>
            <p:cNvSpPr/>
            <p:nvPr/>
          </p:nvSpPr>
          <p:spPr>
            <a:xfrm>
              <a:off x="5241144" y="1791411"/>
              <a:ext cx="1271439" cy="805853"/>
            </a:xfrm>
            <a:prstGeom prst="rect">
              <a:avLst/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71084145-0646-4FE5-A0F5-BD0A1EFC9C64}"/>
                </a:ext>
              </a:extLst>
            </p:cNvPr>
            <p:cNvSpPr txBox="1"/>
            <p:nvPr/>
          </p:nvSpPr>
          <p:spPr>
            <a:xfrm>
              <a:off x="5173014" y="2605293"/>
              <a:ext cx="12218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1_1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시간 단위 교통 속도</a:t>
              </a:r>
            </a:p>
          </p:txBody>
        </p:sp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EDF8826F-DB43-4144-8575-15F8E742CC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t="2336" b="2591"/>
            <a:stretch/>
          </p:blipFill>
          <p:spPr>
            <a:xfrm>
              <a:off x="5313738" y="1819908"/>
              <a:ext cx="1126250" cy="748859"/>
            </a:xfrm>
            <a:prstGeom prst="rect">
              <a:avLst/>
            </a:prstGeom>
          </p:spPr>
        </p:pic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F5AA9365-D5E1-4EE7-B526-4FB7A285E469}"/>
              </a:ext>
            </a:extLst>
          </p:cNvPr>
          <p:cNvGrpSpPr/>
          <p:nvPr/>
        </p:nvGrpSpPr>
        <p:grpSpPr>
          <a:xfrm>
            <a:off x="5020614" y="3202836"/>
            <a:ext cx="1339569" cy="1029326"/>
            <a:chOff x="5173014" y="1791411"/>
            <a:chExt cx="1339569" cy="1029326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636AA4E9-0B7D-4EA7-A626-B41F056A8328}"/>
                </a:ext>
              </a:extLst>
            </p:cNvPr>
            <p:cNvSpPr/>
            <p:nvPr/>
          </p:nvSpPr>
          <p:spPr>
            <a:xfrm>
              <a:off x="5241144" y="1791411"/>
              <a:ext cx="1271439" cy="805853"/>
            </a:xfrm>
            <a:prstGeom prst="rect">
              <a:avLst/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39CFE06B-A395-4FE3-8408-63473693E4C8}"/>
                </a:ext>
              </a:extLst>
            </p:cNvPr>
            <p:cNvSpPr txBox="1"/>
            <p:nvPr/>
          </p:nvSpPr>
          <p:spPr>
            <a:xfrm>
              <a:off x="5173014" y="2605293"/>
              <a:ext cx="12554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1_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특정 시간대 교통 속도</a:t>
              </a:r>
            </a:p>
          </p:txBody>
        </p:sp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DAB01606-09AF-4888-A821-852BD626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t="2336" b="2591"/>
            <a:stretch/>
          </p:blipFill>
          <p:spPr>
            <a:xfrm>
              <a:off x="5313738" y="1819908"/>
              <a:ext cx="1126250" cy="748859"/>
            </a:xfrm>
            <a:prstGeom prst="rect">
              <a:avLst/>
            </a:prstGeom>
          </p:spPr>
        </p:pic>
      </p:grp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07CAE608-4A77-47A2-9E89-82365632EEF0}"/>
              </a:ext>
            </a:extLst>
          </p:cNvPr>
          <p:cNvSpPr/>
          <p:nvPr/>
        </p:nvSpPr>
        <p:spPr>
          <a:xfrm>
            <a:off x="5001872" y="4368120"/>
            <a:ext cx="4536755" cy="197261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월 교통 속도 예측</a:t>
            </a: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A57A3E9D-BCEA-4BDF-8C7D-C6F1D9C5E95F}"/>
              </a:ext>
            </a:extLst>
          </p:cNvPr>
          <p:cNvGrpSpPr/>
          <p:nvPr/>
        </p:nvGrpSpPr>
        <p:grpSpPr>
          <a:xfrm>
            <a:off x="9052681" y="1381423"/>
            <a:ext cx="438588" cy="218189"/>
            <a:chOff x="1418166" y="2418507"/>
            <a:chExt cx="438588" cy="218189"/>
          </a:xfrm>
        </p:grpSpPr>
        <p:grpSp>
          <p:nvGrpSpPr>
            <p:cNvPr id="272" name="그룹 271">
              <a:extLst>
                <a:ext uri="{FF2B5EF4-FFF2-40B4-BE49-F238E27FC236}">
                  <a16:creationId xmlns:a16="http://schemas.microsoft.com/office/drawing/2014/main" id="{BED1866B-2F19-4286-80F9-E553B7E2E9FB}"/>
                </a:ext>
              </a:extLst>
            </p:cNvPr>
            <p:cNvGrpSpPr/>
            <p:nvPr/>
          </p:nvGrpSpPr>
          <p:grpSpPr>
            <a:xfrm>
              <a:off x="1418166" y="2418507"/>
              <a:ext cx="219723" cy="218189"/>
              <a:chOff x="1418166" y="2418507"/>
              <a:chExt cx="219723" cy="218189"/>
            </a:xfrm>
          </p:grpSpPr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126EC3E3-C9EB-45F2-A860-CC5D77593E8B}"/>
                  </a:ext>
                </a:extLst>
              </p:cNvPr>
              <p:cNvSpPr/>
              <p:nvPr/>
            </p:nvSpPr>
            <p:spPr>
              <a:xfrm>
                <a:off x="1418166" y="2418507"/>
                <a:ext cx="219723" cy="218189"/>
              </a:xfrm>
              <a:prstGeom prst="rect">
                <a:avLst/>
              </a:prstGeom>
              <a:solidFill>
                <a:srgbClr val="3399FF"/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277" name="그래픽 276">
                <a:extLst>
                  <a:ext uri="{FF2B5EF4-FFF2-40B4-BE49-F238E27FC236}">
                    <a16:creationId xmlns:a16="http://schemas.microsoft.com/office/drawing/2014/main" id="{F903E80D-70B6-4C03-B18A-1C3B1DE3C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1468204" y="2467778"/>
                <a:ext cx="119646" cy="119647"/>
              </a:xfrm>
              <a:prstGeom prst="rect">
                <a:avLst/>
              </a:prstGeom>
            </p:spPr>
          </p:pic>
        </p:grp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C96F1C90-33E3-47F7-B493-ECF248EDF6D9}"/>
                </a:ext>
              </a:extLst>
            </p:cNvPr>
            <p:cNvGrpSpPr/>
            <p:nvPr/>
          </p:nvGrpSpPr>
          <p:grpSpPr>
            <a:xfrm>
              <a:off x="1637031" y="2418507"/>
              <a:ext cx="219723" cy="218189"/>
              <a:chOff x="1640206" y="2418507"/>
              <a:chExt cx="219723" cy="218189"/>
            </a:xfrm>
          </p:grpSpPr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948B1DA1-1740-4025-ACAC-ADCC4934B3CB}"/>
                  </a:ext>
                </a:extLst>
              </p:cNvPr>
              <p:cNvSpPr/>
              <p:nvPr/>
            </p:nvSpPr>
            <p:spPr>
              <a:xfrm>
                <a:off x="1640206" y="2418507"/>
                <a:ext cx="219723" cy="218189"/>
              </a:xfrm>
              <a:prstGeom prst="rect">
                <a:avLst/>
              </a:prstGeom>
              <a:noFill/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275" name="그래픽 274">
                <a:extLst>
                  <a:ext uri="{FF2B5EF4-FFF2-40B4-BE49-F238E27FC236}">
                    <a16:creationId xmlns:a16="http://schemas.microsoft.com/office/drawing/2014/main" id="{A715FFA7-47BC-4103-B9B7-DC3970974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1678488" y="2456022"/>
                <a:ext cx="143159" cy="143159"/>
              </a:xfrm>
              <a:prstGeom prst="rect">
                <a:avLst/>
              </a:prstGeom>
            </p:spPr>
          </p:pic>
        </p:grpSp>
      </p:grpSp>
      <p:sp>
        <p:nvSpPr>
          <p:cNvPr id="279" name="사각형: 둥근 모서리 278">
            <a:extLst>
              <a:ext uri="{FF2B5EF4-FFF2-40B4-BE49-F238E27FC236}">
                <a16:creationId xmlns:a16="http://schemas.microsoft.com/office/drawing/2014/main" id="{7469528E-1629-4896-A482-A980B26BB7DD}"/>
              </a:ext>
            </a:extLst>
          </p:cNvPr>
          <p:cNvSpPr/>
          <p:nvPr/>
        </p:nvSpPr>
        <p:spPr>
          <a:xfrm>
            <a:off x="7480517" y="1381423"/>
            <a:ext cx="1508373" cy="218188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Search keyword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9F951A5C-B956-4CCE-8A6F-875B0E02E461}"/>
              </a:ext>
            </a:extLst>
          </p:cNvPr>
          <p:cNvGrpSpPr/>
          <p:nvPr/>
        </p:nvGrpSpPr>
        <p:grpSpPr>
          <a:xfrm>
            <a:off x="8801375" y="1409935"/>
            <a:ext cx="161164" cy="161164"/>
            <a:chOff x="6647789" y="3759978"/>
            <a:chExt cx="180368" cy="180368"/>
          </a:xfrm>
        </p:grpSpPr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8A76AC4B-3064-412B-9FC1-8091C8D6CDEF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283" name="그래픽 282" descr="돋보기 윤곽선">
              <a:extLst>
                <a:ext uri="{FF2B5EF4-FFF2-40B4-BE49-F238E27FC236}">
                  <a16:creationId xmlns:a16="http://schemas.microsoft.com/office/drawing/2014/main" id="{5996B761-8B47-453B-BC44-10334B01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F44C53A-5CDB-49AB-BCF5-AF738F483E63}"/>
              </a:ext>
            </a:extLst>
          </p:cNvPr>
          <p:cNvGrpSpPr/>
          <p:nvPr/>
        </p:nvGrpSpPr>
        <p:grpSpPr>
          <a:xfrm>
            <a:off x="388549" y="1639125"/>
            <a:ext cx="441096" cy="566377"/>
            <a:chOff x="388549" y="1639125"/>
            <a:chExt cx="441096" cy="566377"/>
          </a:xfrm>
        </p:grpSpPr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C72F80B0-A546-40B9-8B8B-B84ED16D34FA}"/>
                </a:ext>
              </a:extLst>
            </p:cNvPr>
            <p:cNvSpPr/>
            <p:nvPr/>
          </p:nvSpPr>
          <p:spPr>
            <a:xfrm>
              <a:off x="388549" y="1639125"/>
              <a:ext cx="441096" cy="566377"/>
            </a:xfrm>
            <a:prstGeom prst="roundRect">
              <a:avLst>
                <a:gd name="adj" fmla="val 7455"/>
              </a:avLst>
            </a:prstGeom>
            <a:solidFill>
              <a:srgbClr val="007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PAGE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132" name="그래픽 131" descr="용지 단색으로 채워진">
              <a:extLst>
                <a:ext uri="{FF2B5EF4-FFF2-40B4-BE49-F238E27FC236}">
                  <a16:creationId xmlns:a16="http://schemas.microsoft.com/office/drawing/2014/main" id="{191E9B21-5165-4834-827D-57490D44D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468200" y="1698091"/>
              <a:ext cx="277329" cy="277329"/>
            </a:xfrm>
            <a:prstGeom prst="rect">
              <a:avLst/>
            </a:prstGeom>
          </p:spPr>
        </p:pic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52DE162A-2152-4E85-ABF6-999AEBA4A479}"/>
              </a:ext>
            </a:extLst>
          </p:cNvPr>
          <p:cNvSpPr/>
          <p:nvPr/>
        </p:nvSpPr>
        <p:spPr>
          <a:xfrm>
            <a:off x="8286481" y="122099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876C28C0-77D2-41FA-9B80-5C58549321B7}"/>
              </a:ext>
            </a:extLst>
          </p:cNvPr>
          <p:cNvSpPr/>
          <p:nvPr/>
        </p:nvSpPr>
        <p:spPr>
          <a:xfrm>
            <a:off x="9185248" y="118198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6064143C-D7CA-48D5-8183-89D0C1C283F3}"/>
              </a:ext>
            </a:extLst>
          </p:cNvPr>
          <p:cNvSpPr/>
          <p:nvPr/>
        </p:nvSpPr>
        <p:spPr>
          <a:xfrm>
            <a:off x="6034059" y="165140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825FD276-4E64-4A1E-AA2F-1310CA9AA53C}"/>
              </a:ext>
            </a:extLst>
          </p:cNvPr>
          <p:cNvSpPr/>
          <p:nvPr/>
        </p:nvSpPr>
        <p:spPr>
          <a:xfrm>
            <a:off x="4848392" y="200991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6CCF3B22-BF28-40C7-BDCD-F33A1401EE91}"/>
              </a:ext>
            </a:extLst>
          </p:cNvPr>
          <p:cNvGrpSpPr/>
          <p:nvPr/>
        </p:nvGrpSpPr>
        <p:grpSpPr>
          <a:xfrm>
            <a:off x="6487854" y="3200458"/>
            <a:ext cx="1339569" cy="1029326"/>
            <a:chOff x="5173014" y="1791411"/>
            <a:chExt cx="1339569" cy="1029326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C935577-AFE7-4FC6-BECF-BABEADF5D7C5}"/>
                </a:ext>
              </a:extLst>
            </p:cNvPr>
            <p:cNvSpPr/>
            <p:nvPr/>
          </p:nvSpPr>
          <p:spPr>
            <a:xfrm>
              <a:off x="5241144" y="1791411"/>
              <a:ext cx="1271439" cy="805853"/>
            </a:xfrm>
            <a:prstGeom prst="rect">
              <a:avLst/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F9976CA-43EF-4B01-A19F-CA33357E60C7}"/>
                </a:ext>
              </a:extLst>
            </p:cNvPr>
            <p:cNvSpPr txBox="1"/>
            <p:nvPr/>
          </p:nvSpPr>
          <p:spPr>
            <a:xfrm>
              <a:off x="5173014" y="2605293"/>
              <a:ext cx="13372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(BatchE1) </a:t>
              </a:r>
              <a:r>
                <a:rPr lang="en-US" altLang="ko-KR" sz="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PivotOperator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8DC29B33-28A3-457A-B8BC-9E4B9F581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t="2336" b="2591"/>
            <a:stretch/>
          </p:blipFill>
          <p:spPr>
            <a:xfrm>
              <a:off x="5313738" y="1819908"/>
              <a:ext cx="1126250" cy="748859"/>
            </a:xfrm>
            <a:prstGeom prst="rect">
              <a:avLst/>
            </a:prstGeom>
          </p:spPr>
        </p:pic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14B3DEA2-EF39-49F1-996E-DA4F0F9B1653}"/>
              </a:ext>
            </a:extLst>
          </p:cNvPr>
          <p:cNvSpPr txBox="1"/>
          <p:nvPr/>
        </p:nvSpPr>
        <p:spPr>
          <a:xfrm>
            <a:off x="5480472" y="2182812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FFF7164-3A74-4294-B92B-EAB363B32816}"/>
              </a:ext>
            </a:extLst>
          </p:cNvPr>
          <p:cNvSpPr txBox="1"/>
          <p:nvPr/>
        </p:nvSpPr>
        <p:spPr>
          <a:xfrm>
            <a:off x="7480517" y="1809083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60CD92E-1B47-46EF-A4F9-B3CBB3B54C3E}"/>
              </a:ext>
            </a:extLst>
          </p:cNvPr>
          <p:cNvSpPr txBox="1"/>
          <p:nvPr/>
        </p:nvSpPr>
        <p:spPr>
          <a:xfrm>
            <a:off x="6367347" y="2708834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7" name="그래픽 156" descr="연필 단색으로 채워진">
            <a:extLst>
              <a:ext uri="{FF2B5EF4-FFF2-40B4-BE49-F238E27FC236}">
                <a16:creationId xmlns:a16="http://schemas.microsoft.com/office/drawing/2014/main" id="{2F7F0676-1815-4910-A4BB-8BC4C41A725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603311" y="2863185"/>
            <a:ext cx="130302" cy="130302"/>
          </a:xfrm>
          <a:prstGeom prst="rect">
            <a:avLst/>
          </a:prstGeom>
        </p:spPr>
      </p:pic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DA6FCE8-FE64-4ACA-AFDA-45C92BA1F51F}"/>
              </a:ext>
            </a:extLst>
          </p:cNvPr>
          <p:cNvSpPr/>
          <p:nvPr/>
        </p:nvSpPr>
        <p:spPr>
          <a:xfrm>
            <a:off x="4985313" y="1404382"/>
            <a:ext cx="495830" cy="17227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expand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F6D11CB6-D71D-489E-9D46-329D88D80367}"/>
              </a:ext>
            </a:extLst>
          </p:cNvPr>
          <p:cNvSpPr/>
          <p:nvPr/>
        </p:nvSpPr>
        <p:spPr>
          <a:xfrm>
            <a:off x="5516824" y="1404382"/>
            <a:ext cx="495830" cy="1722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/>
              <a:t>collapse</a:t>
            </a:r>
            <a:endParaRPr lang="ko-KR" altLang="en-US" sz="900" dirty="0"/>
          </a:p>
        </p:txBody>
      </p:sp>
      <p:pic>
        <p:nvPicPr>
          <p:cNvPr id="166" name="그래픽 165" descr="위쪽 캐럿 단색으로 채워진">
            <a:extLst>
              <a:ext uri="{FF2B5EF4-FFF2-40B4-BE49-F238E27FC236}">
                <a16:creationId xmlns:a16="http://schemas.microsoft.com/office/drawing/2014/main" id="{825C62CF-A0DE-457E-98B2-B02715A11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 rot="10800000">
            <a:off x="5004959" y="1756147"/>
            <a:ext cx="126349" cy="126349"/>
          </a:xfrm>
          <a:prstGeom prst="rect">
            <a:avLst/>
          </a:prstGeom>
        </p:spPr>
      </p:pic>
      <p:pic>
        <p:nvPicPr>
          <p:cNvPr id="167" name="그래픽 166" descr="위쪽 캐럿 단색으로 채워진">
            <a:extLst>
              <a:ext uri="{FF2B5EF4-FFF2-40B4-BE49-F238E27FC236}">
                <a16:creationId xmlns:a16="http://schemas.microsoft.com/office/drawing/2014/main" id="{3E85C586-69E3-4203-BA82-ADE1C2327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 rot="10800000">
            <a:off x="5004959" y="4403575"/>
            <a:ext cx="126349" cy="1263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741F73A-331A-4D0B-9CDB-EA3B037BCCB1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0081794" y="3976796"/>
            <a:ext cx="2038236" cy="1160354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2141C9B7-4844-4A30-8BAF-ADE96504DE69}"/>
              </a:ext>
            </a:extLst>
          </p:cNvPr>
          <p:cNvSpPr txBox="1"/>
          <p:nvPr/>
        </p:nvSpPr>
        <p:spPr>
          <a:xfrm>
            <a:off x="6196805" y="4449101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4-4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C943EA8-4795-4751-A514-862580B571A4}"/>
              </a:ext>
            </a:extLst>
          </p:cNvPr>
          <p:cNvSpPr/>
          <p:nvPr/>
        </p:nvSpPr>
        <p:spPr>
          <a:xfrm>
            <a:off x="5088744" y="4695322"/>
            <a:ext cx="1271439" cy="805853"/>
          </a:xfrm>
          <a:prstGeom prst="rect">
            <a:avLst/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0E1C6D43-098F-4D91-9B27-A907E581D0C3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t="2336" b="2591"/>
          <a:stretch/>
        </p:blipFill>
        <p:spPr>
          <a:xfrm>
            <a:off x="5161338" y="4723819"/>
            <a:ext cx="1126250" cy="748859"/>
          </a:xfrm>
          <a:prstGeom prst="rect">
            <a:avLst/>
          </a:prstGeom>
        </p:spPr>
      </p:pic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96FB69BA-A771-43C5-8744-B465EEFE69E7}"/>
              </a:ext>
            </a:extLst>
          </p:cNvPr>
          <p:cNvSpPr/>
          <p:nvPr/>
        </p:nvSpPr>
        <p:spPr>
          <a:xfrm>
            <a:off x="5846952" y="4710658"/>
            <a:ext cx="512267" cy="119254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Batch Data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BBA73384-E0A1-497D-A040-2AD39BDD08EA}"/>
              </a:ext>
            </a:extLst>
          </p:cNvPr>
          <p:cNvSpPr txBox="1"/>
          <p:nvPr/>
        </p:nvSpPr>
        <p:spPr>
          <a:xfrm>
            <a:off x="6483908" y="5517053"/>
            <a:ext cx="1188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2_30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 단위 교통 속도</a:t>
            </a:r>
          </a:p>
        </p:txBody>
      </p: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64F2FF6E-3E12-4A1A-B1BE-DE3A28D71255}"/>
              </a:ext>
            </a:extLst>
          </p:cNvPr>
          <p:cNvGrpSpPr/>
          <p:nvPr/>
        </p:nvGrpSpPr>
        <p:grpSpPr>
          <a:xfrm>
            <a:off x="6555984" y="4703171"/>
            <a:ext cx="1271439" cy="805853"/>
            <a:chOff x="6498698" y="1646860"/>
            <a:chExt cx="1271439" cy="805853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DE786FCC-9280-4D7C-8AB2-B29A2A31CA87}"/>
                </a:ext>
              </a:extLst>
            </p:cNvPr>
            <p:cNvSpPr/>
            <p:nvPr/>
          </p:nvSpPr>
          <p:spPr>
            <a:xfrm>
              <a:off x="6498698" y="1646860"/>
              <a:ext cx="1271439" cy="805853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rgbClr val="0070C0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altLang="ko-KR" sz="900" dirty="0"/>
            </a:p>
            <a:p>
              <a:pPr algn="l"/>
              <a:endParaRPr lang="en-US" altLang="ko-KR" sz="900" dirty="0"/>
            </a:p>
            <a:p>
              <a:pPr algn="l"/>
              <a:endParaRPr lang="en-US" altLang="ko-KR" sz="900" dirty="0"/>
            </a:p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 Chart Settings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82" name="그래픽 181" descr="혼란스런 얼굴(윤곽선) 단색으로 채워진">
              <a:extLst>
                <a:ext uri="{FF2B5EF4-FFF2-40B4-BE49-F238E27FC236}">
                  <a16:creationId xmlns:a16="http://schemas.microsoft.com/office/drawing/2014/main" id="{5A98AB8C-7017-485F-A6EC-B689A06E4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923474" y="1752350"/>
              <a:ext cx="421886" cy="421886"/>
            </a:xfrm>
            <a:prstGeom prst="rect">
              <a:avLst/>
            </a:prstGeom>
          </p:spPr>
        </p:pic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7F353D6D-1171-4306-9EC5-E0504E506575}"/>
              </a:ext>
            </a:extLst>
          </p:cNvPr>
          <p:cNvGrpSpPr/>
          <p:nvPr/>
        </p:nvGrpSpPr>
        <p:grpSpPr>
          <a:xfrm>
            <a:off x="8023223" y="4695322"/>
            <a:ext cx="1339569" cy="1029326"/>
            <a:chOff x="5173014" y="1791411"/>
            <a:chExt cx="1339569" cy="1029326"/>
          </a:xfrm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883AA02-9B88-45CA-801C-66AC0A40816D}"/>
                </a:ext>
              </a:extLst>
            </p:cNvPr>
            <p:cNvSpPr/>
            <p:nvPr/>
          </p:nvSpPr>
          <p:spPr>
            <a:xfrm>
              <a:off x="5241144" y="1791411"/>
              <a:ext cx="1271439" cy="805853"/>
            </a:xfrm>
            <a:prstGeom prst="rect">
              <a:avLst/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1473BBB-64A1-4224-8999-760C62D3C8D7}"/>
                </a:ext>
              </a:extLst>
            </p:cNvPr>
            <p:cNvSpPr txBox="1"/>
            <p:nvPr/>
          </p:nvSpPr>
          <p:spPr>
            <a:xfrm>
              <a:off x="5173014" y="2605293"/>
              <a:ext cx="122180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2_1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시간 단위 교통 속도</a:t>
              </a:r>
            </a:p>
          </p:txBody>
        </p:sp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973FDC7F-ADA9-4DC5-83CE-DDEB595BA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t="2336" b="2591"/>
            <a:stretch/>
          </p:blipFill>
          <p:spPr>
            <a:xfrm>
              <a:off x="5313738" y="1819908"/>
              <a:ext cx="1126250" cy="748859"/>
            </a:xfrm>
            <a:prstGeom prst="rect">
              <a:avLst/>
            </a:prstGeom>
          </p:spPr>
        </p:pic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BB0E3236-8066-43DE-9C38-D6C695814808}"/>
              </a:ext>
            </a:extLst>
          </p:cNvPr>
          <p:cNvGrpSpPr/>
          <p:nvPr/>
        </p:nvGrpSpPr>
        <p:grpSpPr>
          <a:xfrm>
            <a:off x="5088744" y="5831431"/>
            <a:ext cx="1271439" cy="805853"/>
            <a:chOff x="5241144" y="1791411"/>
            <a:chExt cx="1271439" cy="805853"/>
          </a:xfrm>
        </p:grpSpPr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76C7B992-F6D7-433B-9326-B4C04E9D602A}"/>
                </a:ext>
              </a:extLst>
            </p:cNvPr>
            <p:cNvSpPr/>
            <p:nvPr/>
          </p:nvSpPr>
          <p:spPr>
            <a:xfrm>
              <a:off x="5241144" y="1791411"/>
              <a:ext cx="1271439" cy="805853"/>
            </a:xfrm>
            <a:prstGeom prst="rect">
              <a:avLst/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194" name="그림 193">
              <a:extLst>
                <a:ext uri="{FF2B5EF4-FFF2-40B4-BE49-F238E27FC236}">
                  <a16:creationId xmlns:a16="http://schemas.microsoft.com/office/drawing/2014/main" id="{902B970F-19C1-4387-8B1D-89D661A38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t="2336" b="2591"/>
            <a:stretch/>
          </p:blipFill>
          <p:spPr>
            <a:xfrm>
              <a:off x="5313738" y="1819908"/>
              <a:ext cx="1126250" cy="748859"/>
            </a:xfrm>
            <a:prstGeom prst="rect">
              <a:avLst/>
            </a:prstGeom>
          </p:spPr>
        </p:pic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124B34D0-B17B-4827-92D9-77B61AECE0F7}"/>
              </a:ext>
            </a:extLst>
          </p:cNvPr>
          <p:cNvGrpSpPr/>
          <p:nvPr/>
        </p:nvGrpSpPr>
        <p:grpSpPr>
          <a:xfrm>
            <a:off x="6555984" y="5829053"/>
            <a:ext cx="1271439" cy="805853"/>
            <a:chOff x="5241144" y="1791411"/>
            <a:chExt cx="1271439" cy="805853"/>
          </a:xfrm>
        </p:grpSpPr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34CBEE9-BAD1-4D60-ABC3-DA687739EEA2}"/>
                </a:ext>
              </a:extLst>
            </p:cNvPr>
            <p:cNvSpPr/>
            <p:nvPr/>
          </p:nvSpPr>
          <p:spPr>
            <a:xfrm>
              <a:off x="5241144" y="1791411"/>
              <a:ext cx="1271439" cy="805853"/>
            </a:xfrm>
            <a:prstGeom prst="rect">
              <a:avLst/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91FE403E-6CC7-46B6-A9AD-93D46A801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t="2336" b="2591"/>
            <a:stretch/>
          </p:blipFill>
          <p:spPr>
            <a:xfrm>
              <a:off x="5313738" y="1819908"/>
              <a:ext cx="1126250" cy="748859"/>
            </a:xfrm>
            <a:prstGeom prst="rect">
              <a:avLst/>
            </a:prstGeom>
          </p:spPr>
        </p:pic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4A89F22B-1DCF-4999-9E6F-6EF56BEAAB3E}"/>
              </a:ext>
            </a:extLst>
          </p:cNvPr>
          <p:cNvSpPr txBox="1"/>
          <p:nvPr/>
        </p:nvSpPr>
        <p:spPr>
          <a:xfrm>
            <a:off x="5031832" y="5508980"/>
            <a:ext cx="1188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2_10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 단위 교통 속도</a:t>
            </a:r>
          </a:p>
        </p:txBody>
      </p:sp>
    </p:spTree>
    <p:extLst>
      <p:ext uri="{BB962C8B-B14F-4D97-AF65-F5344CB8AC3E}">
        <p14:creationId xmlns:p14="http://schemas.microsoft.com/office/powerpoint/2010/main" val="30176505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7CD8BD1-3F82-4A2C-BE7C-8D6E72726723}"/>
              </a:ext>
            </a:extLst>
          </p:cNvPr>
          <p:cNvSpPr/>
          <p:nvPr/>
        </p:nvSpPr>
        <p:spPr>
          <a:xfrm>
            <a:off x="1920545" y="942975"/>
            <a:ext cx="7641742" cy="56974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D626C25-A8A6-4796-8E43-5709802CB38E}"/>
              </a:ext>
            </a:extLst>
          </p:cNvPr>
          <p:cNvSpPr/>
          <p:nvPr/>
        </p:nvSpPr>
        <p:spPr>
          <a:xfrm>
            <a:off x="2263984" y="1466556"/>
            <a:ext cx="6999625" cy="4422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810EC6E-62D1-446F-89CE-D0DA66153086}"/>
              </a:ext>
            </a:extLst>
          </p:cNvPr>
          <p:cNvSpPr/>
          <p:nvPr/>
        </p:nvSpPr>
        <p:spPr>
          <a:xfrm>
            <a:off x="2454717" y="1790837"/>
            <a:ext cx="3906000" cy="1760400"/>
          </a:xfrm>
          <a:prstGeom prst="rect">
            <a:avLst/>
          </a:prstGeom>
          <a:solidFill>
            <a:schemeClr val="bg1">
              <a:lumMod val="95000"/>
              <a:alpha val="68000"/>
            </a:schemeClr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lg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3FF95D46-37CF-43E4-BDB9-153B85A49993}"/>
              </a:ext>
            </a:extLst>
          </p:cNvPr>
          <p:cNvGrpSpPr/>
          <p:nvPr/>
        </p:nvGrpSpPr>
        <p:grpSpPr>
          <a:xfrm>
            <a:off x="3688159" y="2308733"/>
            <a:ext cx="1736373" cy="858632"/>
            <a:chOff x="3688159" y="2331002"/>
            <a:chExt cx="1736373" cy="858632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3E7CD56-9AC8-4047-B17E-EB4536DD2371}"/>
                </a:ext>
              </a:extLst>
            </p:cNvPr>
            <p:cNvSpPr txBox="1"/>
            <p:nvPr/>
          </p:nvSpPr>
          <p:spPr>
            <a:xfrm>
              <a:off x="3688159" y="2820302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Choose a Data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39" name="그래픽 138">
              <a:extLst>
                <a:ext uri="{FF2B5EF4-FFF2-40B4-BE49-F238E27FC236}">
                  <a16:creationId xmlns:a16="http://schemas.microsoft.com/office/drawing/2014/main" id="{B20C55AC-9CD3-4D88-BA0F-EED55B8F4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90319" y="2331002"/>
              <a:ext cx="532052" cy="532052"/>
            </a:xfrm>
            <a:prstGeom prst="rect">
              <a:avLst/>
            </a:prstGeom>
          </p:spPr>
        </p:pic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18BF294-B05C-4B22-8C96-6B4A2E49E03F}"/>
              </a:ext>
            </a:extLst>
          </p:cNvPr>
          <p:cNvSpPr/>
          <p:nvPr/>
        </p:nvSpPr>
        <p:spPr>
          <a:xfrm>
            <a:off x="2454717" y="3819476"/>
            <a:ext cx="3905467" cy="1760209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lg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F14590A-9E64-4ED7-994D-88402A252F70}"/>
              </a:ext>
            </a:extLst>
          </p:cNvPr>
          <p:cNvGrpSpPr/>
          <p:nvPr/>
        </p:nvGrpSpPr>
        <p:grpSpPr>
          <a:xfrm>
            <a:off x="2269366" y="6158615"/>
            <a:ext cx="6999625" cy="481800"/>
            <a:chOff x="2269366" y="6158615"/>
            <a:chExt cx="6999625" cy="481800"/>
          </a:xfrm>
        </p:grpSpPr>
        <p:sp>
          <p:nvSpPr>
            <p:cNvPr id="196" name="사각형: 둥근 모서리 195">
              <a:extLst>
                <a:ext uri="{FF2B5EF4-FFF2-40B4-BE49-F238E27FC236}">
                  <a16:creationId xmlns:a16="http://schemas.microsoft.com/office/drawing/2014/main" id="{B7A4943F-977B-4AF4-A760-BFF41AB8BA51}"/>
                </a:ext>
              </a:extLst>
            </p:cNvPr>
            <p:cNvSpPr/>
            <p:nvPr/>
          </p:nvSpPr>
          <p:spPr>
            <a:xfrm>
              <a:off x="2269366" y="6158615"/>
              <a:ext cx="6999625" cy="4818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5615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4F31CE5F-0D87-43AD-BD9B-6882B366BB05}"/>
                </a:ext>
              </a:extLst>
            </p:cNvPr>
            <p:cNvSpPr/>
            <p:nvPr/>
          </p:nvSpPr>
          <p:spPr>
            <a:xfrm>
              <a:off x="6658862" y="6382739"/>
              <a:ext cx="2419764" cy="257676"/>
            </a:xfrm>
            <a:prstGeom prst="rect">
              <a:avLst/>
            </a:prstGeom>
            <a:noFill/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lgDash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CB7F02BD-98E7-49AD-9455-C7146C36F3AD}"/>
                </a:ext>
              </a:extLst>
            </p:cNvPr>
            <p:cNvSpPr/>
            <p:nvPr/>
          </p:nvSpPr>
          <p:spPr>
            <a:xfrm>
              <a:off x="2454717" y="6382739"/>
              <a:ext cx="4203257" cy="257676"/>
            </a:xfrm>
            <a:prstGeom prst="rect">
              <a:avLst/>
            </a:prstGeom>
            <a:noFill/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lgDash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</p:grpSp>
      <p:sp>
        <p:nvSpPr>
          <p:cNvPr id="251" name="사각형: 둥근 모서리 250">
            <a:extLst>
              <a:ext uri="{FF2B5EF4-FFF2-40B4-BE49-F238E27FC236}">
                <a16:creationId xmlns:a16="http://schemas.microsoft.com/office/drawing/2014/main" id="{8283A539-645C-4D9C-AC9D-3F301942DE72}"/>
              </a:ext>
            </a:extLst>
          </p:cNvPr>
          <p:cNvSpPr/>
          <p:nvPr/>
        </p:nvSpPr>
        <p:spPr>
          <a:xfrm>
            <a:off x="1889916" y="3631952"/>
            <a:ext cx="146408" cy="319444"/>
          </a:xfrm>
          <a:prstGeom prst="roundRect">
            <a:avLst/>
          </a:prstGeom>
          <a:solidFill>
            <a:schemeClr val="bg1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600" dirty="0"/>
              <a:t>&lt;</a:t>
            </a:r>
            <a:endParaRPr lang="ko-KR" altLang="en-US" sz="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C51183-0805-4042-91D9-14366053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Report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E249B3-68EB-4F60-9BD7-5D19938C22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745B77-DEF4-4664-8485-8935E15E7E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02_16_</a:t>
            </a:r>
            <a:r>
              <a:rPr lang="ko-KR" altLang="en-US" dirty="0"/>
              <a:t>데이터 추가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10B2A9-AF6B-4A8E-AF70-90AE9CE224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데이터 추가 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23B1FF2-734E-41A3-B118-6010B385C0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Report </a:t>
            </a:r>
            <a:r>
              <a:rPr lang="ko-KR" altLang="en-US" dirty="0"/>
              <a:t>작업화면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4410B40-760B-4F77-865B-CA5BB0EDF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456C58-CCD3-43E2-9D01-F265613EE267}"/>
              </a:ext>
            </a:extLst>
          </p:cNvPr>
          <p:cNvSpPr/>
          <p:nvPr/>
        </p:nvSpPr>
        <p:spPr>
          <a:xfrm>
            <a:off x="299699" y="942933"/>
            <a:ext cx="1628269" cy="5697482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FFA64C0-0F47-414E-B122-BAE61A65E31D}"/>
              </a:ext>
            </a:extLst>
          </p:cNvPr>
          <p:cNvGrpSpPr/>
          <p:nvPr/>
        </p:nvGrpSpPr>
        <p:grpSpPr>
          <a:xfrm>
            <a:off x="311287" y="2858477"/>
            <a:ext cx="1503582" cy="782902"/>
            <a:chOff x="8067502" y="1509663"/>
            <a:chExt cx="1503582" cy="782902"/>
          </a:xfrm>
        </p:grpSpPr>
        <p:sp>
          <p:nvSpPr>
            <p:cNvPr id="264" name="사각형: 둥근 모서리 263">
              <a:extLst>
                <a:ext uri="{FF2B5EF4-FFF2-40B4-BE49-F238E27FC236}">
                  <a16:creationId xmlns:a16="http://schemas.microsoft.com/office/drawing/2014/main" id="{69858FF7-B725-45CF-9270-D873CA90353D}"/>
                </a:ext>
              </a:extLst>
            </p:cNvPr>
            <p:cNvSpPr/>
            <p:nvPr/>
          </p:nvSpPr>
          <p:spPr>
            <a:xfrm>
              <a:off x="8329112" y="1509664"/>
              <a:ext cx="1241972" cy="782901"/>
            </a:xfrm>
            <a:prstGeom prst="roundRect">
              <a:avLst>
                <a:gd name="adj" fmla="val 540"/>
              </a:avLst>
            </a:prstGeom>
            <a:solidFill>
              <a:schemeClr val="bg1"/>
            </a:solidFill>
            <a:ln w="19050" cap="flat">
              <a:solidFill>
                <a:srgbClr val="0070C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5C0E9B3E-40DD-4F7C-9B2C-5ADA20F5B105}"/>
                </a:ext>
              </a:extLst>
            </p:cNvPr>
            <p:cNvSpPr txBox="1"/>
            <p:nvPr/>
          </p:nvSpPr>
          <p:spPr>
            <a:xfrm>
              <a:off x="8067502" y="1509663"/>
              <a:ext cx="2616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05B857FD-A030-4315-9502-5AEA85B143FD}"/>
              </a:ext>
            </a:extLst>
          </p:cNvPr>
          <p:cNvSpPr txBox="1"/>
          <p:nvPr/>
        </p:nvSpPr>
        <p:spPr>
          <a:xfrm>
            <a:off x="5741416" y="5696268"/>
            <a:ext cx="255198" cy="138499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txBody>
          <a:bodyPr wrap="none" tIns="0" bIns="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DD4F68-9C5C-413B-87DD-C895D81D8550}"/>
              </a:ext>
            </a:extLst>
          </p:cNvPr>
          <p:cNvGrpSpPr/>
          <p:nvPr/>
        </p:nvGrpSpPr>
        <p:grpSpPr>
          <a:xfrm>
            <a:off x="2335545" y="1055171"/>
            <a:ext cx="793088" cy="230832"/>
            <a:chOff x="8692660" y="1171842"/>
            <a:chExt cx="793088" cy="230832"/>
          </a:xfrm>
        </p:grpSpPr>
        <p:pic>
          <p:nvPicPr>
            <p:cNvPr id="295" name="그래픽 294" descr="위쪽 캐럿 단색으로 채워진">
              <a:extLst>
                <a:ext uri="{FF2B5EF4-FFF2-40B4-BE49-F238E27FC236}">
                  <a16:creationId xmlns:a16="http://schemas.microsoft.com/office/drawing/2014/main" id="{7F388DA3-126D-4F86-BF75-71A4CA5E6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77618" y="1222353"/>
              <a:ext cx="150419" cy="150419"/>
            </a:xfrm>
            <a:prstGeom prst="rect">
              <a:avLst/>
            </a:prstGeom>
          </p:spPr>
        </p:pic>
        <p:pic>
          <p:nvPicPr>
            <p:cNvPr id="296" name="그래픽 295" descr="아래쪽 캐럿 단색으로 채워진">
              <a:extLst>
                <a:ext uri="{FF2B5EF4-FFF2-40B4-BE49-F238E27FC236}">
                  <a16:creationId xmlns:a16="http://schemas.microsoft.com/office/drawing/2014/main" id="{60AD7419-6079-4829-99DF-2C0B43FFF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35329" y="1222353"/>
              <a:ext cx="150419" cy="150419"/>
            </a:xfrm>
            <a:prstGeom prst="rect">
              <a:avLst/>
            </a:prstGeom>
          </p:spPr>
        </p:pic>
        <p:sp>
          <p:nvSpPr>
            <p:cNvPr id="338" name="사각형: 둥근 모서리 337">
              <a:extLst>
                <a:ext uri="{FF2B5EF4-FFF2-40B4-BE49-F238E27FC236}">
                  <a16:creationId xmlns:a16="http://schemas.microsoft.com/office/drawing/2014/main" id="{71215B11-D174-49DC-A512-9316EB5D2EBA}"/>
                </a:ext>
              </a:extLst>
            </p:cNvPr>
            <p:cNvSpPr/>
            <p:nvPr/>
          </p:nvSpPr>
          <p:spPr>
            <a:xfrm>
              <a:off x="8692660" y="1201666"/>
              <a:ext cx="182847" cy="171184"/>
            </a:xfrm>
            <a:prstGeom prst="roundRect">
              <a:avLst>
                <a:gd name="adj" fmla="val 6250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kumimoji="0" lang="en-US" altLang="ko-KR" sz="600" b="0" i="0" u="none" strike="noStrike" kern="1200" cap="none" spc="-9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FB2F58-C2A8-42B9-8DD8-ED21FF4A6479}"/>
                </a:ext>
              </a:extLst>
            </p:cNvPr>
            <p:cNvSpPr txBox="1"/>
            <p:nvPr/>
          </p:nvSpPr>
          <p:spPr>
            <a:xfrm>
              <a:off x="8827026" y="1171842"/>
              <a:ext cx="4032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10</a:t>
              </a:r>
              <a:endPara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467B1EA-A1D2-440A-82FE-F25BCE2CA1E6}"/>
              </a:ext>
            </a:extLst>
          </p:cNvPr>
          <p:cNvGrpSpPr/>
          <p:nvPr/>
        </p:nvGrpSpPr>
        <p:grpSpPr>
          <a:xfrm>
            <a:off x="3226759" y="1031168"/>
            <a:ext cx="1574316" cy="278113"/>
            <a:chOff x="2870143" y="1031168"/>
            <a:chExt cx="1574316" cy="278113"/>
          </a:xfrm>
        </p:grpSpPr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7E0EA50D-7857-48C5-AFA9-A89F11662DFB}"/>
                </a:ext>
              </a:extLst>
            </p:cNvPr>
            <p:cNvSpPr/>
            <p:nvPr/>
          </p:nvSpPr>
          <p:spPr>
            <a:xfrm>
              <a:off x="3915569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8674934D-ECEA-4288-ABD4-F571E41DF0D2}"/>
                </a:ext>
              </a:extLst>
            </p:cNvPr>
            <p:cNvSpPr/>
            <p:nvPr/>
          </p:nvSpPr>
          <p:spPr>
            <a:xfrm>
              <a:off x="2870143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F54BB485-E4CA-40BC-BFAE-6C042FDB7373}"/>
                </a:ext>
              </a:extLst>
            </p:cNvPr>
            <p:cNvSpPr/>
            <p:nvPr/>
          </p:nvSpPr>
          <p:spPr>
            <a:xfrm>
              <a:off x="3134127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E48589A5-EA72-4186-9AB8-ED38FEE30C36}"/>
                </a:ext>
              </a:extLst>
            </p:cNvPr>
            <p:cNvSpPr/>
            <p:nvPr/>
          </p:nvSpPr>
          <p:spPr>
            <a:xfrm>
              <a:off x="3379848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58" name="그래픽 357" descr="뒤로 윤곽선">
              <a:extLst>
                <a:ext uri="{FF2B5EF4-FFF2-40B4-BE49-F238E27FC236}">
                  <a16:creationId xmlns:a16="http://schemas.microsoft.com/office/drawing/2014/main" id="{3B60D2BD-6C59-411C-9729-CB6C8BE9F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19784" y="1077241"/>
              <a:ext cx="179494" cy="179494"/>
            </a:xfrm>
            <a:prstGeom prst="rect">
              <a:avLst/>
            </a:prstGeom>
          </p:spPr>
        </p:pic>
        <p:pic>
          <p:nvPicPr>
            <p:cNvPr id="359" name="그래픽 358" descr="뒤로 윤곽선">
              <a:extLst>
                <a:ext uri="{FF2B5EF4-FFF2-40B4-BE49-F238E27FC236}">
                  <a16:creationId xmlns:a16="http://schemas.microsoft.com/office/drawing/2014/main" id="{47A3952B-6959-4751-83E3-62DAAEE17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81656" y="1077241"/>
              <a:ext cx="179494" cy="179494"/>
            </a:xfrm>
            <a:prstGeom prst="rect">
              <a:avLst/>
            </a:prstGeom>
          </p:spPr>
        </p:pic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40A57C07-41DF-4AFE-8B1A-3AC1E90F659D}"/>
                </a:ext>
              </a:extLst>
            </p:cNvPr>
            <p:cNvSpPr/>
            <p:nvPr/>
          </p:nvSpPr>
          <p:spPr>
            <a:xfrm>
              <a:off x="3646912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61" name="그래픽 360">
              <a:extLst>
                <a:ext uri="{FF2B5EF4-FFF2-40B4-BE49-F238E27FC236}">
                  <a16:creationId xmlns:a16="http://schemas.microsoft.com/office/drawing/2014/main" id="{36EABA49-E79E-4B39-B748-4119F570C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435918" y="1087490"/>
              <a:ext cx="162000" cy="162000"/>
            </a:xfrm>
            <a:prstGeom prst="rect">
              <a:avLst/>
            </a:prstGeom>
          </p:spPr>
        </p:pic>
        <p:pic>
          <p:nvPicPr>
            <p:cNvPr id="362" name="그래픽 361" descr="디스크 단색으로 채워진">
              <a:extLst>
                <a:ext uri="{FF2B5EF4-FFF2-40B4-BE49-F238E27FC236}">
                  <a16:creationId xmlns:a16="http://schemas.microsoft.com/office/drawing/2014/main" id="{CB455877-89A9-45A3-87E1-3CD22B9B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699030" y="1082309"/>
              <a:ext cx="165143" cy="165143"/>
            </a:xfrm>
            <a:prstGeom prst="rect">
              <a:avLst/>
            </a:prstGeom>
          </p:spPr>
        </p:pic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AF1A7F15-5011-4813-9643-4F9FC12176E0}"/>
                </a:ext>
              </a:extLst>
            </p:cNvPr>
            <p:cNvSpPr/>
            <p:nvPr/>
          </p:nvSpPr>
          <p:spPr>
            <a:xfrm>
              <a:off x="4176237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64" name="그래픽 363" descr="공유 윤곽선">
              <a:extLst>
                <a:ext uri="{FF2B5EF4-FFF2-40B4-BE49-F238E27FC236}">
                  <a16:creationId xmlns:a16="http://schemas.microsoft.com/office/drawing/2014/main" id="{D5E2A4A6-AE62-4E94-A740-927C4A127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204026" y="1065528"/>
              <a:ext cx="204072" cy="204072"/>
            </a:xfrm>
            <a:prstGeom prst="rect">
              <a:avLst/>
            </a:prstGeom>
          </p:spPr>
        </p:pic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091556CC-FAE9-497A-85D2-8326F8DC01C9}"/>
                </a:ext>
              </a:extLst>
            </p:cNvPr>
            <p:cNvGrpSpPr/>
            <p:nvPr/>
          </p:nvGrpSpPr>
          <p:grpSpPr>
            <a:xfrm>
              <a:off x="3899639" y="1039451"/>
              <a:ext cx="300082" cy="264902"/>
              <a:chOff x="7416841" y="1039451"/>
              <a:chExt cx="300082" cy="264902"/>
            </a:xfrm>
          </p:grpSpPr>
          <p:pic>
            <p:nvPicPr>
              <p:cNvPr id="367" name="그래픽 366" descr="다운로드 윤곽선">
                <a:extLst>
                  <a:ext uri="{FF2B5EF4-FFF2-40B4-BE49-F238E27FC236}">
                    <a16:creationId xmlns:a16="http://schemas.microsoft.com/office/drawing/2014/main" id="{A36998D6-0364-40E1-8C50-F0571157B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479620" y="1039451"/>
                <a:ext cx="174524" cy="174524"/>
              </a:xfrm>
              <a:prstGeom prst="rect">
                <a:avLst/>
              </a:prstGeom>
            </p:spPr>
          </p:pic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5D9E9EA8-9602-4CA7-9D91-82086D1C3EC3}"/>
                  </a:ext>
                </a:extLst>
              </p:cNvPr>
              <p:cNvSpPr txBox="1"/>
              <p:nvPr/>
            </p:nvSpPr>
            <p:spPr>
              <a:xfrm>
                <a:off x="7416841" y="1135076"/>
                <a:ext cx="30008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5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PDF</a:t>
                </a:r>
                <a:endParaRPr lang="ko-KR" altLang="en-US" sz="5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87D380C-4EE8-40A1-A057-FD030F25C211}"/>
              </a:ext>
            </a:extLst>
          </p:cNvPr>
          <p:cNvSpPr txBox="1"/>
          <p:nvPr/>
        </p:nvSpPr>
        <p:spPr>
          <a:xfrm>
            <a:off x="288101" y="2516168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Pages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5" name="그래픽 54" descr="종료 단색으로 채워진">
            <a:extLst>
              <a:ext uri="{FF2B5EF4-FFF2-40B4-BE49-F238E27FC236}">
                <a16:creationId xmlns:a16="http://schemas.microsoft.com/office/drawing/2014/main" id="{BC280387-D566-4F13-A247-7F1068FB23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771438" y="997236"/>
            <a:ext cx="115376" cy="115376"/>
          </a:xfrm>
          <a:prstGeom prst="rect">
            <a:avLst/>
          </a:prstGeom>
        </p:spPr>
      </p:pic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1DFE8B7-40E3-4454-86B8-3596D6F90654}"/>
              </a:ext>
            </a:extLst>
          </p:cNvPr>
          <p:cNvSpPr/>
          <p:nvPr/>
        </p:nvSpPr>
        <p:spPr>
          <a:xfrm>
            <a:off x="6658862" y="1790837"/>
            <a:ext cx="2419764" cy="3788848"/>
          </a:xfrm>
          <a:prstGeom prst="rect">
            <a:avLst/>
          </a:prstGeom>
          <a:noFill/>
          <a:ln w="3175" cap="flat">
            <a:solidFill>
              <a:schemeClr val="tx1">
                <a:lumMod val="50000"/>
                <a:lumOff val="50000"/>
              </a:schemeClr>
            </a:solidFill>
            <a:prstDash val="lg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67" name="사각형: 둥근 모서리 266">
            <a:extLst>
              <a:ext uri="{FF2B5EF4-FFF2-40B4-BE49-F238E27FC236}">
                <a16:creationId xmlns:a16="http://schemas.microsoft.com/office/drawing/2014/main" id="{ED98145E-BDFF-4DB9-B6D2-BDEC5CCE7982}"/>
              </a:ext>
            </a:extLst>
          </p:cNvPr>
          <p:cNvSpPr/>
          <p:nvPr/>
        </p:nvSpPr>
        <p:spPr>
          <a:xfrm>
            <a:off x="208868" y="1220028"/>
            <a:ext cx="1875020" cy="248311"/>
          </a:xfrm>
          <a:prstGeom prst="roundRect">
            <a:avLst>
              <a:gd name="adj" fmla="val 1838"/>
            </a:avLst>
          </a:prstGeom>
          <a:noFill/>
          <a:ln>
            <a:noFill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 속도 예측 보고서</a:t>
            </a:r>
          </a:p>
        </p:txBody>
      </p:sp>
      <p:pic>
        <p:nvPicPr>
          <p:cNvPr id="268" name="그래픽 267" descr="아래쪽 캐럿 단색으로 채워진">
            <a:extLst>
              <a:ext uri="{FF2B5EF4-FFF2-40B4-BE49-F238E27FC236}">
                <a16:creationId xmlns:a16="http://schemas.microsoft.com/office/drawing/2014/main" id="{D07A5CA7-8697-4D8B-93F9-6155C3D8B5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0696" y="1280086"/>
            <a:ext cx="128194" cy="128194"/>
          </a:xfrm>
          <a:prstGeom prst="rect">
            <a:avLst/>
          </a:prstGeom>
        </p:spPr>
      </p:pic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A4DA1305-AD7D-434B-957B-EB18F25F8386}"/>
              </a:ext>
            </a:extLst>
          </p:cNvPr>
          <p:cNvCxnSpPr>
            <a:cxnSpLocks/>
          </p:cNvCxnSpPr>
          <p:nvPr/>
        </p:nvCxnSpPr>
        <p:spPr>
          <a:xfrm>
            <a:off x="373045" y="1446589"/>
            <a:ext cx="1381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BDB55912-6543-469C-A5ED-C2297BE90AEC}"/>
              </a:ext>
            </a:extLst>
          </p:cNvPr>
          <p:cNvSpPr txBox="1"/>
          <p:nvPr/>
        </p:nvSpPr>
        <p:spPr>
          <a:xfrm>
            <a:off x="282141" y="1080185"/>
            <a:ext cx="106747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2021 </a:t>
            </a:r>
            <a:r>
              <a:rPr kumimoji="0" lang="ko-KR" altLang="en-US" sz="7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</a:t>
            </a:r>
            <a:endParaRPr kumimoji="0" lang="en-US" altLang="ko-KR" sz="700" b="0" i="0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176" name="그래픽 175" descr="단일 톱니바퀴 단색으로 채워진">
            <a:extLst>
              <a:ext uri="{FF2B5EF4-FFF2-40B4-BE49-F238E27FC236}">
                <a16:creationId xmlns:a16="http://schemas.microsoft.com/office/drawing/2014/main" id="{B5575023-533C-48AD-BC45-D6009B1A388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05189" y="2559633"/>
            <a:ext cx="159290" cy="159290"/>
          </a:xfrm>
          <a:prstGeom prst="rect">
            <a:avLst/>
          </a:prstGeom>
        </p:spPr>
      </p:pic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9F6ACEB-5194-464C-AF8D-CE52F1D1EA42}"/>
              </a:ext>
            </a:extLst>
          </p:cNvPr>
          <p:cNvGrpSpPr/>
          <p:nvPr/>
        </p:nvGrpSpPr>
        <p:grpSpPr>
          <a:xfrm>
            <a:off x="1418797" y="1639125"/>
            <a:ext cx="426509" cy="566377"/>
            <a:chOff x="1418797" y="1639125"/>
            <a:chExt cx="426509" cy="566377"/>
          </a:xfrm>
        </p:grpSpPr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390D3493-C44D-493B-82FE-05C5E9BD0270}"/>
                </a:ext>
              </a:extLst>
            </p:cNvPr>
            <p:cNvSpPr/>
            <p:nvPr/>
          </p:nvSpPr>
          <p:spPr>
            <a:xfrm>
              <a:off x="1418797" y="1639125"/>
              <a:ext cx="426509" cy="566377"/>
            </a:xfrm>
            <a:prstGeom prst="roundRect">
              <a:avLst>
                <a:gd name="adj" fmla="val 7455"/>
              </a:avLst>
            </a:prstGeom>
            <a:solidFill>
              <a:srgbClr val="007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rPr>
                <a:t>TEXT</a:t>
              </a:r>
            </a:p>
          </p:txBody>
        </p:sp>
        <p:pic>
          <p:nvPicPr>
            <p:cNvPr id="179" name="그래픽 178">
              <a:extLst>
                <a:ext uri="{FF2B5EF4-FFF2-40B4-BE49-F238E27FC236}">
                  <a16:creationId xmlns:a16="http://schemas.microsoft.com/office/drawing/2014/main" id="{FA2E0B0E-0321-42D8-AEE7-290146B35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549856" y="1761392"/>
              <a:ext cx="164391" cy="164391"/>
            </a:xfrm>
            <a:prstGeom prst="rect">
              <a:avLst/>
            </a:prstGeom>
          </p:spPr>
        </p:pic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46183BBE-03DE-4946-A7C8-84E602638E16}"/>
              </a:ext>
            </a:extLst>
          </p:cNvPr>
          <p:cNvGrpSpPr/>
          <p:nvPr/>
        </p:nvGrpSpPr>
        <p:grpSpPr>
          <a:xfrm>
            <a:off x="910967" y="1639125"/>
            <a:ext cx="426509" cy="566377"/>
            <a:chOff x="910967" y="1639125"/>
            <a:chExt cx="426509" cy="566377"/>
          </a:xfrm>
        </p:grpSpPr>
        <p:sp>
          <p:nvSpPr>
            <p:cNvPr id="181" name="사각형: 둥근 모서리 180">
              <a:extLst>
                <a:ext uri="{FF2B5EF4-FFF2-40B4-BE49-F238E27FC236}">
                  <a16:creationId xmlns:a16="http://schemas.microsoft.com/office/drawing/2014/main" id="{CFBAD36C-A722-413E-A942-9FC6E8D0A1D3}"/>
                </a:ext>
              </a:extLst>
            </p:cNvPr>
            <p:cNvSpPr/>
            <p:nvPr/>
          </p:nvSpPr>
          <p:spPr>
            <a:xfrm>
              <a:off x="910967" y="1639125"/>
              <a:ext cx="426509" cy="566377"/>
            </a:xfrm>
            <a:prstGeom prst="roundRect">
              <a:avLst>
                <a:gd name="adj" fmla="val 7455"/>
              </a:avLst>
            </a:prstGeom>
            <a:solidFill>
              <a:srgbClr val="007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rPr>
                <a:t>DATA</a:t>
              </a:r>
            </a:p>
          </p:txBody>
        </p:sp>
        <p:pic>
          <p:nvPicPr>
            <p:cNvPr id="194" name="그래픽 193">
              <a:extLst>
                <a:ext uri="{FF2B5EF4-FFF2-40B4-BE49-F238E27FC236}">
                  <a16:creationId xmlns:a16="http://schemas.microsoft.com/office/drawing/2014/main" id="{42EA786B-1F23-45A3-9F8C-AC80546E9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26777" y="1741644"/>
              <a:ext cx="194888" cy="194888"/>
            </a:xfrm>
            <a:prstGeom prst="rect">
              <a:avLst/>
            </a:prstGeom>
          </p:spPr>
        </p:pic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A8D10DB2-2DFA-4A3E-9D8C-606B1FB40CB3}"/>
              </a:ext>
            </a:extLst>
          </p:cNvPr>
          <p:cNvGrpSpPr/>
          <p:nvPr/>
        </p:nvGrpSpPr>
        <p:grpSpPr>
          <a:xfrm>
            <a:off x="311287" y="3763935"/>
            <a:ext cx="1503582" cy="782902"/>
            <a:chOff x="8067502" y="1509663"/>
            <a:chExt cx="1503582" cy="782902"/>
          </a:xfrm>
        </p:grpSpPr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9BE44FCB-F22A-4D3A-B6F0-6957981D49DD}"/>
                </a:ext>
              </a:extLst>
            </p:cNvPr>
            <p:cNvSpPr/>
            <p:nvPr/>
          </p:nvSpPr>
          <p:spPr>
            <a:xfrm>
              <a:off x="8329112" y="1509664"/>
              <a:ext cx="1241972" cy="782901"/>
            </a:xfrm>
            <a:prstGeom prst="roundRect">
              <a:avLst>
                <a:gd name="adj" fmla="val 540"/>
              </a:avLst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6C8084D8-35AF-45E5-A044-147D97B39B48}"/>
                </a:ext>
              </a:extLst>
            </p:cNvPr>
            <p:cNvSpPr txBox="1"/>
            <p:nvPr/>
          </p:nvSpPr>
          <p:spPr>
            <a:xfrm>
              <a:off x="8067502" y="1509663"/>
              <a:ext cx="2616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D004555-BA9B-4557-9344-527CA8BE733A}"/>
              </a:ext>
            </a:extLst>
          </p:cNvPr>
          <p:cNvSpPr/>
          <p:nvPr/>
        </p:nvSpPr>
        <p:spPr>
          <a:xfrm>
            <a:off x="4902373" y="1296569"/>
            <a:ext cx="4659914" cy="534384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48" name="사각형: 둥근 한쪽 모서리 47">
            <a:extLst>
              <a:ext uri="{FF2B5EF4-FFF2-40B4-BE49-F238E27FC236}">
                <a16:creationId xmlns:a16="http://schemas.microsoft.com/office/drawing/2014/main" id="{716F036A-D312-496D-AA5E-9A97284B54F3}"/>
              </a:ext>
            </a:extLst>
          </p:cNvPr>
          <p:cNvSpPr/>
          <p:nvPr/>
        </p:nvSpPr>
        <p:spPr>
          <a:xfrm flipH="1">
            <a:off x="4902373" y="1013517"/>
            <a:ext cx="4659914" cy="285302"/>
          </a:xfrm>
          <a:prstGeom prst="round1Rect">
            <a:avLst>
              <a:gd name="adj" fmla="val 50000"/>
            </a:avLst>
          </a:prstGeom>
          <a:solidFill>
            <a:srgbClr val="00206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b="1" dirty="0">
                <a:solidFill>
                  <a:schemeClr val="bg1"/>
                </a:solidFill>
              </a:rPr>
              <a:t>Data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88" name="그래픽 187" descr="닫기 윤곽선">
            <a:extLst>
              <a:ext uri="{FF2B5EF4-FFF2-40B4-BE49-F238E27FC236}">
                <a16:creationId xmlns:a16="http://schemas.microsoft.com/office/drawing/2014/main" id="{01282521-A861-4E74-835B-3EB02922D85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371497" y="1084049"/>
            <a:ext cx="145072" cy="145072"/>
          </a:xfrm>
          <a:prstGeom prst="rect">
            <a:avLst/>
          </a:prstGeom>
        </p:spPr>
      </p:pic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52B07CB1-7081-4F94-A0EA-D5191D6109F7}"/>
              </a:ext>
            </a:extLst>
          </p:cNvPr>
          <p:cNvGrpSpPr/>
          <p:nvPr/>
        </p:nvGrpSpPr>
        <p:grpSpPr>
          <a:xfrm>
            <a:off x="388549" y="1639125"/>
            <a:ext cx="441096" cy="566377"/>
            <a:chOff x="388549" y="1639125"/>
            <a:chExt cx="441096" cy="566377"/>
          </a:xfrm>
        </p:grpSpPr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3B5332F-BA01-40B5-B6C6-1DC9A5C70EE3}"/>
                </a:ext>
              </a:extLst>
            </p:cNvPr>
            <p:cNvSpPr/>
            <p:nvPr/>
          </p:nvSpPr>
          <p:spPr>
            <a:xfrm>
              <a:off x="388549" y="1639125"/>
              <a:ext cx="441096" cy="566377"/>
            </a:xfrm>
            <a:prstGeom prst="roundRect">
              <a:avLst>
                <a:gd name="adj" fmla="val 7455"/>
              </a:avLst>
            </a:prstGeom>
            <a:solidFill>
              <a:srgbClr val="007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PAGE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103" name="그래픽 102" descr="용지 단색으로 채워진">
              <a:extLst>
                <a:ext uri="{FF2B5EF4-FFF2-40B4-BE49-F238E27FC236}">
                  <a16:creationId xmlns:a16="http://schemas.microsoft.com/office/drawing/2014/main" id="{236E1978-3F5F-42F0-9E6D-F273B9599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68200" y="1698091"/>
              <a:ext cx="277329" cy="277329"/>
            </a:xfrm>
            <a:prstGeom prst="rect">
              <a:avLst/>
            </a:prstGeom>
          </p:spPr>
        </p:pic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8299E94-FE3C-49B4-A3B8-37A3F80247B6}"/>
              </a:ext>
            </a:extLst>
          </p:cNvPr>
          <p:cNvGrpSpPr/>
          <p:nvPr/>
        </p:nvGrpSpPr>
        <p:grpSpPr>
          <a:xfrm>
            <a:off x="9052681" y="1381423"/>
            <a:ext cx="438588" cy="218189"/>
            <a:chOff x="1418166" y="2418507"/>
            <a:chExt cx="438588" cy="218189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33361709-DED7-4DFD-A29E-6482F118728E}"/>
                </a:ext>
              </a:extLst>
            </p:cNvPr>
            <p:cNvGrpSpPr/>
            <p:nvPr/>
          </p:nvGrpSpPr>
          <p:grpSpPr>
            <a:xfrm>
              <a:off x="1418166" y="2418507"/>
              <a:ext cx="219723" cy="218189"/>
              <a:chOff x="1418166" y="2418507"/>
              <a:chExt cx="219723" cy="218189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61650578-0DFF-4334-AB30-AAD3602361A7}"/>
                  </a:ext>
                </a:extLst>
              </p:cNvPr>
              <p:cNvSpPr/>
              <p:nvPr/>
            </p:nvSpPr>
            <p:spPr>
              <a:xfrm>
                <a:off x="1418166" y="2418507"/>
                <a:ext cx="219723" cy="218189"/>
              </a:xfrm>
              <a:prstGeom prst="rect">
                <a:avLst/>
              </a:prstGeom>
              <a:solidFill>
                <a:srgbClr val="3399FF"/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124" name="그래픽 123">
                <a:extLst>
                  <a:ext uri="{FF2B5EF4-FFF2-40B4-BE49-F238E27FC236}">
                    <a16:creationId xmlns:a16="http://schemas.microsoft.com/office/drawing/2014/main" id="{2136FCFA-B6E3-42B2-932E-E13956300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1468204" y="2467778"/>
                <a:ext cx="119646" cy="119647"/>
              </a:xfrm>
              <a:prstGeom prst="rect">
                <a:avLst/>
              </a:prstGeom>
            </p:spPr>
          </p:pic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23A0B672-CFE6-47E8-81A7-421C295521CB}"/>
                </a:ext>
              </a:extLst>
            </p:cNvPr>
            <p:cNvGrpSpPr/>
            <p:nvPr/>
          </p:nvGrpSpPr>
          <p:grpSpPr>
            <a:xfrm>
              <a:off x="1637031" y="2418507"/>
              <a:ext cx="219723" cy="218189"/>
              <a:chOff x="1640206" y="2418507"/>
              <a:chExt cx="219723" cy="218189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8A1DF79E-F688-4AC7-B29A-943DB11ED1B6}"/>
                  </a:ext>
                </a:extLst>
              </p:cNvPr>
              <p:cNvSpPr/>
              <p:nvPr/>
            </p:nvSpPr>
            <p:spPr>
              <a:xfrm>
                <a:off x="1640206" y="2418507"/>
                <a:ext cx="219723" cy="218189"/>
              </a:xfrm>
              <a:prstGeom prst="rect">
                <a:avLst/>
              </a:prstGeom>
              <a:noFill/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122" name="그래픽 121">
                <a:extLst>
                  <a:ext uri="{FF2B5EF4-FFF2-40B4-BE49-F238E27FC236}">
                    <a16:creationId xmlns:a16="http://schemas.microsoft.com/office/drawing/2014/main" id="{7F5F552A-0859-40B3-8CC0-8B93DACB7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1678488" y="2456022"/>
                <a:ext cx="143159" cy="143159"/>
              </a:xfrm>
              <a:prstGeom prst="rect">
                <a:avLst/>
              </a:prstGeom>
            </p:spPr>
          </p:pic>
        </p:grpSp>
      </p:grp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DC9EB45-E540-4B9F-9F0A-3B63E4EA322A}"/>
              </a:ext>
            </a:extLst>
          </p:cNvPr>
          <p:cNvSpPr/>
          <p:nvPr/>
        </p:nvSpPr>
        <p:spPr>
          <a:xfrm>
            <a:off x="7480517" y="1381423"/>
            <a:ext cx="1508373" cy="218188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Search keyword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2C6C1B4-D91D-42DF-BA15-482353D2830E}"/>
              </a:ext>
            </a:extLst>
          </p:cNvPr>
          <p:cNvGrpSpPr/>
          <p:nvPr/>
        </p:nvGrpSpPr>
        <p:grpSpPr>
          <a:xfrm>
            <a:off x="8801375" y="1409935"/>
            <a:ext cx="161164" cy="161164"/>
            <a:chOff x="6647789" y="3759978"/>
            <a:chExt cx="180368" cy="180368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12C1ED6-D918-4FF2-AB45-034827C6626F}"/>
                </a:ext>
              </a:extLst>
            </p:cNvPr>
            <p:cNvSpPr/>
            <p:nvPr/>
          </p:nvSpPr>
          <p:spPr>
            <a:xfrm>
              <a:off x="6647789" y="3759978"/>
              <a:ext cx="180368" cy="180368"/>
            </a:xfrm>
            <a:prstGeom prst="ellipse">
              <a:avLst/>
            </a:prstGeom>
            <a:solidFill>
              <a:srgbClr val="2699F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128" name="그래픽 127" descr="돋보기 윤곽선">
              <a:extLst>
                <a:ext uri="{FF2B5EF4-FFF2-40B4-BE49-F238E27FC236}">
                  <a16:creationId xmlns:a16="http://schemas.microsoft.com/office/drawing/2014/main" id="{7EAE7F1E-BDC0-4958-9852-74DB5351A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6674194" y="3792007"/>
              <a:ext cx="120539" cy="120539"/>
            </a:xfrm>
            <a:prstGeom prst="rect">
              <a:avLst/>
            </a:prstGeom>
          </p:spPr>
        </p:pic>
      </p:grp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6F5A9A50-0E78-4177-B114-BA4916F4C095}"/>
              </a:ext>
            </a:extLst>
          </p:cNvPr>
          <p:cNvSpPr/>
          <p:nvPr/>
        </p:nvSpPr>
        <p:spPr>
          <a:xfrm>
            <a:off x="4985313" y="1404382"/>
            <a:ext cx="495830" cy="17227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expand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52110E11-CD33-4759-9914-35EF121B0020}"/>
              </a:ext>
            </a:extLst>
          </p:cNvPr>
          <p:cNvSpPr/>
          <p:nvPr/>
        </p:nvSpPr>
        <p:spPr>
          <a:xfrm>
            <a:off x="5516824" y="1404382"/>
            <a:ext cx="495830" cy="1722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/>
              <a:t>collapse</a:t>
            </a:r>
            <a:endParaRPr lang="ko-KR" altLang="en-US" sz="900" dirty="0"/>
          </a:p>
        </p:txBody>
      </p:sp>
      <p:pic>
        <p:nvPicPr>
          <p:cNvPr id="141" name="그래픽 140" descr="위쪽 캐럿 단색으로 채워진">
            <a:extLst>
              <a:ext uri="{FF2B5EF4-FFF2-40B4-BE49-F238E27FC236}">
                <a16:creationId xmlns:a16="http://schemas.microsoft.com/office/drawing/2014/main" id="{1ED9725B-4E36-41DA-80D9-8282178B001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 rot="10800000">
            <a:off x="5004959" y="1763561"/>
            <a:ext cx="126349" cy="126349"/>
          </a:xfrm>
          <a:prstGeom prst="rect">
            <a:avLst/>
          </a:prstGeom>
        </p:spPr>
      </p:pic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5F70303-042A-41AB-BEC2-BB64F8A19E50}"/>
              </a:ext>
            </a:extLst>
          </p:cNvPr>
          <p:cNvSpPr/>
          <p:nvPr/>
        </p:nvSpPr>
        <p:spPr>
          <a:xfrm>
            <a:off x="4944208" y="1724706"/>
            <a:ext cx="4536755" cy="19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월 교통 속도 예측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935FE8A5-291C-47BD-9634-3DCAC0EE8F81}"/>
              </a:ext>
            </a:extLst>
          </p:cNvPr>
          <p:cNvSpPr/>
          <p:nvPr/>
        </p:nvSpPr>
        <p:spPr>
          <a:xfrm>
            <a:off x="4944208" y="3229134"/>
            <a:ext cx="4536755" cy="19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월 교통 속도 예측</a:t>
            </a:r>
          </a:p>
        </p:txBody>
      </p:sp>
      <p:graphicFrame>
        <p:nvGraphicFramePr>
          <p:cNvPr id="146" name="표 12">
            <a:extLst>
              <a:ext uri="{FF2B5EF4-FFF2-40B4-BE49-F238E27FC236}">
                <a16:creationId xmlns:a16="http://schemas.microsoft.com/office/drawing/2014/main" id="{4A99129D-7A0D-44F5-9488-F9C932716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9693"/>
              </p:ext>
            </p:extLst>
          </p:nvPr>
        </p:nvGraphicFramePr>
        <p:xfrm>
          <a:off x="5096583" y="1961494"/>
          <a:ext cx="4300236" cy="10225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7461">
                  <a:extLst>
                    <a:ext uri="{9D8B030D-6E8A-4147-A177-3AD203B41FA5}">
                      <a16:colId xmlns:a16="http://schemas.microsoft.com/office/drawing/2014/main" val="2019110273"/>
                    </a:ext>
                  </a:extLst>
                </a:gridCol>
                <a:gridCol w="1272775">
                  <a:extLst>
                    <a:ext uri="{9D8B030D-6E8A-4147-A177-3AD203B41FA5}">
                      <a16:colId xmlns:a16="http://schemas.microsoft.com/office/drawing/2014/main" val="624971868"/>
                    </a:ext>
                  </a:extLst>
                </a:gridCol>
              </a:tblGrid>
              <a:tr h="2556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1_10</a:t>
                      </a:r>
                      <a:r>
                        <a:rPr lang="ko-KR" altLang="en-US" sz="1000" dirty="0"/>
                        <a:t>분 단위 교통 속도</a:t>
                      </a:r>
                    </a:p>
                  </a:txBody>
                  <a:tcP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mm/dd/</a:t>
                      </a:r>
                      <a:r>
                        <a:rPr lang="en-US" altLang="ko-KR" sz="1000" dirty="0" err="1"/>
                        <a:t>yyyy</a:t>
                      </a:r>
                      <a:endParaRPr lang="ko-KR" altLang="en-US" sz="1000" dirty="0"/>
                    </a:p>
                  </a:txBody>
                  <a:tcP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772498"/>
                  </a:ext>
                </a:extLst>
              </a:tr>
              <a:tr h="2556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1_30</a:t>
                      </a:r>
                      <a:r>
                        <a:rPr lang="ko-KR" altLang="en-US" sz="1000" dirty="0"/>
                        <a:t>분 단위 교통 속도</a:t>
                      </a: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mm/dd/</a:t>
                      </a:r>
                      <a:r>
                        <a:rPr lang="en-US" altLang="ko-KR" sz="1000" dirty="0" err="1"/>
                        <a:t>yyyy</a:t>
                      </a:r>
                      <a:endParaRPr lang="ko-KR" altLang="en-US" sz="10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554141"/>
                  </a:ext>
                </a:extLst>
              </a:tr>
              <a:tr h="2556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1_1</a:t>
                      </a:r>
                      <a:r>
                        <a:rPr lang="ko-KR" altLang="en-US" sz="1000" dirty="0"/>
                        <a:t>시간 단위 교통 속도</a:t>
                      </a: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mm/dd/</a:t>
                      </a:r>
                      <a:r>
                        <a:rPr lang="en-US" altLang="ko-KR" sz="1000" dirty="0" err="1"/>
                        <a:t>yyyy</a:t>
                      </a:r>
                      <a:endParaRPr lang="ko-KR" altLang="en-US" sz="10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46363"/>
                  </a:ext>
                </a:extLst>
              </a:tr>
              <a:tr h="2556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1_</a:t>
                      </a:r>
                      <a:r>
                        <a:rPr lang="ko-KR" altLang="en-US" sz="1000" dirty="0"/>
                        <a:t>특정 시간대 교통 속도</a:t>
                      </a: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mm/dd/</a:t>
                      </a:r>
                      <a:r>
                        <a:rPr lang="en-US" altLang="ko-KR" sz="1000" dirty="0" err="1"/>
                        <a:t>yyyy</a:t>
                      </a:r>
                      <a:endParaRPr lang="ko-KR" altLang="en-US" sz="10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252204"/>
                  </a:ext>
                </a:extLst>
              </a:tr>
            </a:tbl>
          </a:graphicData>
        </a:graphic>
      </p:graphicFrame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F8FF41A3-251C-496A-B876-39C032D7F8AC}"/>
              </a:ext>
            </a:extLst>
          </p:cNvPr>
          <p:cNvSpPr/>
          <p:nvPr/>
        </p:nvSpPr>
        <p:spPr>
          <a:xfrm>
            <a:off x="6492106" y="2021013"/>
            <a:ext cx="586143" cy="13137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Batch Data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graphicFrame>
        <p:nvGraphicFramePr>
          <p:cNvPr id="148" name="표 12">
            <a:extLst>
              <a:ext uri="{FF2B5EF4-FFF2-40B4-BE49-F238E27FC236}">
                <a16:creationId xmlns:a16="http://schemas.microsoft.com/office/drawing/2014/main" id="{8F294652-7492-4253-AC6A-6F984E4D0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246988"/>
              </p:ext>
            </p:extLst>
          </p:nvPr>
        </p:nvGraphicFramePr>
        <p:xfrm>
          <a:off x="5096583" y="3473648"/>
          <a:ext cx="4300236" cy="10225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7461">
                  <a:extLst>
                    <a:ext uri="{9D8B030D-6E8A-4147-A177-3AD203B41FA5}">
                      <a16:colId xmlns:a16="http://schemas.microsoft.com/office/drawing/2014/main" val="2019110273"/>
                    </a:ext>
                  </a:extLst>
                </a:gridCol>
                <a:gridCol w="1272775">
                  <a:extLst>
                    <a:ext uri="{9D8B030D-6E8A-4147-A177-3AD203B41FA5}">
                      <a16:colId xmlns:a16="http://schemas.microsoft.com/office/drawing/2014/main" val="624971868"/>
                    </a:ext>
                  </a:extLst>
                </a:gridCol>
              </a:tblGrid>
              <a:tr h="2556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2_10</a:t>
                      </a:r>
                      <a:r>
                        <a:rPr lang="ko-KR" altLang="en-US" sz="1000" dirty="0"/>
                        <a:t>분 단위 교통 속도</a:t>
                      </a:r>
                    </a:p>
                  </a:txBody>
                  <a:tcP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mm/dd/</a:t>
                      </a:r>
                      <a:r>
                        <a:rPr lang="en-US" altLang="ko-KR" sz="1000" dirty="0" err="1"/>
                        <a:t>yyyy</a:t>
                      </a:r>
                      <a:endParaRPr lang="ko-KR" altLang="en-US" sz="1000" dirty="0"/>
                    </a:p>
                  </a:txBody>
                  <a:tcP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772498"/>
                  </a:ext>
                </a:extLst>
              </a:tr>
              <a:tr h="2556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2_30</a:t>
                      </a:r>
                      <a:r>
                        <a:rPr lang="ko-KR" altLang="en-US" sz="1000" dirty="0"/>
                        <a:t>분 단위 교통 속도</a:t>
                      </a: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mm/dd/</a:t>
                      </a:r>
                      <a:r>
                        <a:rPr lang="en-US" altLang="ko-KR" sz="1000" dirty="0" err="1"/>
                        <a:t>yyyy</a:t>
                      </a:r>
                      <a:endParaRPr lang="ko-KR" altLang="en-US" sz="10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554141"/>
                  </a:ext>
                </a:extLst>
              </a:tr>
              <a:tr h="2556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2_1</a:t>
                      </a:r>
                      <a:r>
                        <a:rPr lang="ko-KR" altLang="en-US" sz="1000" dirty="0"/>
                        <a:t>시간 단위 교통 속도</a:t>
                      </a: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mm/dd/</a:t>
                      </a:r>
                      <a:r>
                        <a:rPr lang="en-US" altLang="ko-KR" sz="1000" dirty="0" err="1"/>
                        <a:t>yyyy</a:t>
                      </a:r>
                      <a:endParaRPr lang="ko-KR" altLang="en-US" sz="10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46363"/>
                  </a:ext>
                </a:extLst>
              </a:tr>
              <a:tr h="2556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2_</a:t>
                      </a:r>
                      <a:r>
                        <a:rPr lang="ko-KR" altLang="en-US" sz="1000" dirty="0"/>
                        <a:t>특정 시간대 교통 속도</a:t>
                      </a: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mm/dd/</a:t>
                      </a:r>
                      <a:r>
                        <a:rPr lang="en-US" altLang="ko-KR" sz="1000" dirty="0" err="1"/>
                        <a:t>yyyy</a:t>
                      </a:r>
                      <a:endParaRPr lang="ko-KR" altLang="en-US" sz="10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252204"/>
                  </a:ext>
                </a:extLst>
              </a:tr>
            </a:tbl>
          </a:graphicData>
        </a:graphic>
      </p:graphicFrame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BA6645D8-1B3F-4A6F-B7D5-6A04A5111218}"/>
              </a:ext>
            </a:extLst>
          </p:cNvPr>
          <p:cNvSpPr/>
          <p:nvPr/>
        </p:nvSpPr>
        <p:spPr>
          <a:xfrm>
            <a:off x="6492106" y="3525195"/>
            <a:ext cx="586143" cy="13137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Batch Data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A1112C72-B138-4BBB-828C-0C3ECA1C2BC2}"/>
              </a:ext>
            </a:extLst>
          </p:cNvPr>
          <p:cNvSpPr/>
          <p:nvPr/>
        </p:nvSpPr>
        <p:spPr>
          <a:xfrm>
            <a:off x="6539246" y="4041493"/>
            <a:ext cx="586143" cy="13137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Batch Data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pic>
        <p:nvPicPr>
          <p:cNvPr id="151" name="그래픽 150" descr="위쪽 캐럿 단색으로 채워진">
            <a:extLst>
              <a:ext uri="{FF2B5EF4-FFF2-40B4-BE49-F238E27FC236}">
                <a16:creationId xmlns:a16="http://schemas.microsoft.com/office/drawing/2014/main" id="{7E222AFC-5515-449A-8D9B-B6574CD7D5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 rot="10800000">
            <a:off x="4994653" y="1760532"/>
            <a:ext cx="126349" cy="126349"/>
          </a:xfrm>
          <a:prstGeom prst="rect">
            <a:avLst/>
          </a:prstGeom>
        </p:spPr>
      </p:pic>
      <p:pic>
        <p:nvPicPr>
          <p:cNvPr id="152" name="그래픽 151" descr="위쪽 캐럿 단색으로 채워진">
            <a:extLst>
              <a:ext uri="{FF2B5EF4-FFF2-40B4-BE49-F238E27FC236}">
                <a16:creationId xmlns:a16="http://schemas.microsoft.com/office/drawing/2014/main" id="{1A5B7E54-28F5-4E63-AD24-753D415F8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 rot="10800000">
            <a:off x="4994654" y="3264959"/>
            <a:ext cx="126349" cy="12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48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F7CD8BD1-3F82-4A2C-BE7C-8D6E72726723}"/>
              </a:ext>
            </a:extLst>
          </p:cNvPr>
          <p:cNvSpPr/>
          <p:nvPr/>
        </p:nvSpPr>
        <p:spPr>
          <a:xfrm>
            <a:off x="1920545" y="942975"/>
            <a:ext cx="7641742" cy="56974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D626C25-A8A6-4796-8E43-5709802CB38E}"/>
              </a:ext>
            </a:extLst>
          </p:cNvPr>
          <p:cNvSpPr/>
          <p:nvPr/>
        </p:nvSpPr>
        <p:spPr>
          <a:xfrm>
            <a:off x="2263984" y="1466556"/>
            <a:ext cx="6999625" cy="4422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0C9771E0-E66D-403E-BAAC-D685ADC91E37}"/>
              </a:ext>
            </a:extLst>
          </p:cNvPr>
          <p:cNvGrpSpPr/>
          <p:nvPr/>
        </p:nvGrpSpPr>
        <p:grpSpPr>
          <a:xfrm>
            <a:off x="2269366" y="6158615"/>
            <a:ext cx="6999625" cy="481800"/>
            <a:chOff x="2269366" y="6158615"/>
            <a:chExt cx="6999625" cy="481800"/>
          </a:xfrm>
        </p:grpSpPr>
        <p:sp>
          <p:nvSpPr>
            <p:cNvPr id="203" name="사각형: 둥근 모서리 202">
              <a:extLst>
                <a:ext uri="{FF2B5EF4-FFF2-40B4-BE49-F238E27FC236}">
                  <a16:creationId xmlns:a16="http://schemas.microsoft.com/office/drawing/2014/main" id="{CF11FCBC-45D1-457B-977B-93C9B628E8C9}"/>
                </a:ext>
              </a:extLst>
            </p:cNvPr>
            <p:cNvSpPr/>
            <p:nvPr/>
          </p:nvSpPr>
          <p:spPr>
            <a:xfrm>
              <a:off x="2269366" y="6158615"/>
              <a:ext cx="6999625" cy="4818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5615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7E94177E-B593-4509-B3E8-6B388CE9EECF}"/>
                </a:ext>
              </a:extLst>
            </p:cNvPr>
            <p:cNvSpPr/>
            <p:nvPr/>
          </p:nvSpPr>
          <p:spPr>
            <a:xfrm>
              <a:off x="6658862" y="6382739"/>
              <a:ext cx="2419764" cy="257676"/>
            </a:xfrm>
            <a:prstGeom prst="rect">
              <a:avLst/>
            </a:prstGeom>
            <a:noFill/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lgDash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87071C67-8B1E-47E1-A127-810ADF126A73}"/>
                </a:ext>
              </a:extLst>
            </p:cNvPr>
            <p:cNvSpPr/>
            <p:nvPr/>
          </p:nvSpPr>
          <p:spPr>
            <a:xfrm>
              <a:off x="2454717" y="6382739"/>
              <a:ext cx="3906000" cy="257676"/>
            </a:xfrm>
            <a:prstGeom prst="rect">
              <a:avLst/>
            </a:prstGeom>
            <a:noFill/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lgDash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7CB6AF-0546-4B16-A2DF-B805EEA09546}"/>
              </a:ext>
            </a:extLst>
          </p:cNvPr>
          <p:cNvGrpSpPr/>
          <p:nvPr/>
        </p:nvGrpSpPr>
        <p:grpSpPr>
          <a:xfrm>
            <a:off x="8606273" y="1239536"/>
            <a:ext cx="657336" cy="226153"/>
            <a:chOff x="8606273" y="1239536"/>
            <a:chExt cx="657336" cy="226153"/>
          </a:xfrm>
        </p:grpSpPr>
        <p:sp>
          <p:nvSpPr>
            <p:cNvPr id="181" name="사각형: 둥근 위쪽 모서리 180">
              <a:extLst>
                <a:ext uri="{FF2B5EF4-FFF2-40B4-BE49-F238E27FC236}">
                  <a16:creationId xmlns:a16="http://schemas.microsoft.com/office/drawing/2014/main" id="{4D6FCB05-B946-460B-9FCD-1DEEC986E156}"/>
                </a:ext>
              </a:extLst>
            </p:cNvPr>
            <p:cNvSpPr/>
            <p:nvPr/>
          </p:nvSpPr>
          <p:spPr>
            <a:xfrm>
              <a:off x="8606273" y="1239536"/>
              <a:ext cx="657336" cy="226153"/>
            </a:xfrm>
            <a:prstGeom prst="round2SameRect">
              <a:avLst/>
            </a:prstGeom>
            <a:solidFill>
              <a:schemeClr val="bg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6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1100" b="1" dirty="0"/>
                <a:t>1</a:t>
              </a:r>
              <a:endParaRPr lang="ko-KR" altLang="en-US" sz="1100" b="1" dirty="0"/>
            </a:p>
          </p:txBody>
        </p:sp>
        <p:pic>
          <p:nvPicPr>
            <p:cNvPr id="182" name="그래픽 181">
              <a:extLst>
                <a:ext uri="{FF2B5EF4-FFF2-40B4-BE49-F238E27FC236}">
                  <a16:creationId xmlns:a16="http://schemas.microsoft.com/office/drawing/2014/main" id="{C21819B7-1649-4FB9-BCA9-67969C8AC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52876" y="1296775"/>
              <a:ext cx="111674" cy="111674"/>
            </a:xfrm>
            <a:prstGeom prst="rect">
              <a:avLst/>
            </a:prstGeom>
          </p:spPr>
        </p:pic>
        <p:pic>
          <p:nvPicPr>
            <p:cNvPr id="183" name="그래픽 182" descr="쓰레기 단색으로 채워진">
              <a:extLst>
                <a:ext uri="{FF2B5EF4-FFF2-40B4-BE49-F238E27FC236}">
                  <a16:creationId xmlns:a16="http://schemas.microsoft.com/office/drawing/2014/main" id="{53C24FDC-8844-4A88-8FF2-C4AC78DA9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04340" y="1290793"/>
              <a:ext cx="123641" cy="123638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9605872-57E0-4809-BC98-BA6B890D460B}"/>
                </a:ext>
              </a:extLst>
            </p:cNvPr>
            <p:cNvGrpSpPr/>
            <p:nvPr/>
          </p:nvGrpSpPr>
          <p:grpSpPr>
            <a:xfrm>
              <a:off x="8800998" y="1296568"/>
              <a:ext cx="112089" cy="112089"/>
              <a:chOff x="8765898" y="1311288"/>
              <a:chExt cx="112089" cy="112089"/>
            </a:xfrm>
          </p:grpSpPr>
          <p:pic>
            <p:nvPicPr>
              <p:cNvPr id="192" name="그래픽 191" descr="용지 단색으로 채워진">
                <a:extLst>
                  <a:ext uri="{FF2B5EF4-FFF2-40B4-BE49-F238E27FC236}">
                    <a16:creationId xmlns:a16="http://schemas.microsoft.com/office/drawing/2014/main" id="{2D72F6EC-F76F-4E70-99B4-426D5F5F0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765898" y="1311288"/>
                <a:ext cx="112089" cy="112089"/>
              </a:xfrm>
              <a:prstGeom prst="rect">
                <a:avLst/>
              </a:prstGeom>
            </p:spPr>
          </p:pic>
          <p:pic>
            <p:nvPicPr>
              <p:cNvPr id="193" name="그래픽 192" descr="단일 톱니바퀴 단색으로 채워진">
                <a:extLst>
                  <a:ext uri="{FF2B5EF4-FFF2-40B4-BE49-F238E27FC236}">
                    <a16:creationId xmlns:a16="http://schemas.microsoft.com/office/drawing/2014/main" id="{949EE774-4AE5-4B54-A750-9F5E55FF5A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791017" y="1347406"/>
                <a:ext cx="61850" cy="61850"/>
              </a:xfrm>
              <a:prstGeom prst="rect">
                <a:avLst/>
              </a:prstGeom>
            </p:spPr>
          </p:pic>
        </p:grpSp>
      </p:grpSp>
      <p:sp>
        <p:nvSpPr>
          <p:cNvPr id="251" name="사각형: 둥근 모서리 250">
            <a:extLst>
              <a:ext uri="{FF2B5EF4-FFF2-40B4-BE49-F238E27FC236}">
                <a16:creationId xmlns:a16="http://schemas.microsoft.com/office/drawing/2014/main" id="{8283A539-645C-4D9C-AC9D-3F301942DE72}"/>
              </a:ext>
            </a:extLst>
          </p:cNvPr>
          <p:cNvSpPr/>
          <p:nvPr/>
        </p:nvSpPr>
        <p:spPr>
          <a:xfrm>
            <a:off x="1889916" y="3631952"/>
            <a:ext cx="146408" cy="319444"/>
          </a:xfrm>
          <a:prstGeom prst="roundRect">
            <a:avLst/>
          </a:prstGeom>
          <a:solidFill>
            <a:schemeClr val="bg1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600" dirty="0"/>
              <a:t>&lt;</a:t>
            </a:r>
            <a:endParaRPr lang="ko-KR" altLang="en-US" sz="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C51183-0805-4042-91D9-14366053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Report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E249B3-68EB-4F60-9BD7-5D19938C22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차트 영역 </a:t>
            </a:r>
            <a:r>
              <a:rPr lang="ko-KR" altLang="en-US" dirty="0" err="1"/>
              <a:t>호버시</a:t>
            </a:r>
            <a:r>
              <a:rPr lang="ko-KR" altLang="en-US" dirty="0"/>
              <a:t> 데이터 변경 버튼 표시</a:t>
            </a:r>
            <a:r>
              <a:rPr lang="en-US" altLang="ko-KR" dirty="0"/>
              <a:t>. </a:t>
            </a:r>
            <a:r>
              <a:rPr lang="ko-KR" altLang="en-US" dirty="0"/>
              <a:t>클릭 시 우측 데이터 팝업 슬라이드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745B77-DEF4-4664-8485-8935E15E7E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02_17_</a:t>
            </a:r>
            <a:r>
              <a:rPr lang="ko-KR" altLang="en-US" dirty="0"/>
              <a:t>선택요소 추가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10B2A9-AF6B-4A8E-AF70-90AE9CE224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Report </a:t>
            </a:r>
            <a:r>
              <a:rPr lang="ko-KR" altLang="en-US" dirty="0"/>
              <a:t>내 선택 요소 추가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23B1FF2-734E-41A3-B118-6010B385C0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Report </a:t>
            </a:r>
            <a:r>
              <a:rPr lang="ko-KR" altLang="en-US" dirty="0"/>
              <a:t>작업화면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4410B40-760B-4F77-865B-CA5BB0EDF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456C58-CCD3-43E2-9D01-F265613EE267}"/>
              </a:ext>
            </a:extLst>
          </p:cNvPr>
          <p:cNvSpPr/>
          <p:nvPr/>
        </p:nvSpPr>
        <p:spPr>
          <a:xfrm>
            <a:off x="299699" y="942933"/>
            <a:ext cx="1628269" cy="5697482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FFA64C0-0F47-414E-B122-BAE61A65E31D}"/>
              </a:ext>
            </a:extLst>
          </p:cNvPr>
          <p:cNvGrpSpPr/>
          <p:nvPr/>
        </p:nvGrpSpPr>
        <p:grpSpPr>
          <a:xfrm>
            <a:off x="311287" y="2858477"/>
            <a:ext cx="1503582" cy="782902"/>
            <a:chOff x="8067502" y="1509663"/>
            <a:chExt cx="1503582" cy="782902"/>
          </a:xfrm>
        </p:grpSpPr>
        <p:sp>
          <p:nvSpPr>
            <p:cNvPr id="264" name="사각형: 둥근 모서리 263">
              <a:extLst>
                <a:ext uri="{FF2B5EF4-FFF2-40B4-BE49-F238E27FC236}">
                  <a16:creationId xmlns:a16="http://schemas.microsoft.com/office/drawing/2014/main" id="{69858FF7-B725-45CF-9270-D873CA90353D}"/>
                </a:ext>
              </a:extLst>
            </p:cNvPr>
            <p:cNvSpPr/>
            <p:nvPr/>
          </p:nvSpPr>
          <p:spPr>
            <a:xfrm>
              <a:off x="8329112" y="1509664"/>
              <a:ext cx="1241972" cy="782901"/>
            </a:xfrm>
            <a:prstGeom prst="roundRect">
              <a:avLst>
                <a:gd name="adj" fmla="val 540"/>
              </a:avLst>
            </a:prstGeom>
            <a:solidFill>
              <a:schemeClr val="bg1"/>
            </a:solidFill>
            <a:ln w="19050" cap="flat">
              <a:solidFill>
                <a:srgbClr val="0070C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5C0E9B3E-40DD-4F7C-9B2C-5ADA20F5B105}"/>
                </a:ext>
              </a:extLst>
            </p:cNvPr>
            <p:cNvSpPr txBox="1"/>
            <p:nvPr/>
          </p:nvSpPr>
          <p:spPr>
            <a:xfrm>
              <a:off x="8067502" y="1509663"/>
              <a:ext cx="2616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05B857FD-A030-4315-9502-5AEA85B143FD}"/>
              </a:ext>
            </a:extLst>
          </p:cNvPr>
          <p:cNvSpPr txBox="1"/>
          <p:nvPr/>
        </p:nvSpPr>
        <p:spPr>
          <a:xfrm>
            <a:off x="5741416" y="5696268"/>
            <a:ext cx="255198" cy="138499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txBody>
          <a:bodyPr wrap="none" tIns="0" bIns="0" rtlCol="0">
            <a:spAutoFit/>
          </a:bodyPr>
          <a:lstStyle/>
          <a:p>
            <a:pPr algn="l"/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DD4F68-9C5C-413B-87DD-C895D81D8550}"/>
              </a:ext>
            </a:extLst>
          </p:cNvPr>
          <p:cNvGrpSpPr/>
          <p:nvPr/>
        </p:nvGrpSpPr>
        <p:grpSpPr>
          <a:xfrm>
            <a:off x="2335545" y="1055171"/>
            <a:ext cx="793088" cy="230832"/>
            <a:chOff x="8692660" y="1171842"/>
            <a:chExt cx="793088" cy="230832"/>
          </a:xfrm>
        </p:grpSpPr>
        <p:pic>
          <p:nvPicPr>
            <p:cNvPr id="295" name="그래픽 294" descr="위쪽 캐럿 단색으로 채워진">
              <a:extLst>
                <a:ext uri="{FF2B5EF4-FFF2-40B4-BE49-F238E27FC236}">
                  <a16:creationId xmlns:a16="http://schemas.microsoft.com/office/drawing/2014/main" id="{7F388DA3-126D-4F86-BF75-71A4CA5E6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177618" y="1222353"/>
              <a:ext cx="150419" cy="150419"/>
            </a:xfrm>
            <a:prstGeom prst="rect">
              <a:avLst/>
            </a:prstGeom>
          </p:spPr>
        </p:pic>
        <p:pic>
          <p:nvPicPr>
            <p:cNvPr id="296" name="그래픽 295" descr="아래쪽 캐럿 단색으로 채워진">
              <a:extLst>
                <a:ext uri="{FF2B5EF4-FFF2-40B4-BE49-F238E27FC236}">
                  <a16:creationId xmlns:a16="http://schemas.microsoft.com/office/drawing/2014/main" id="{60AD7419-6079-4829-99DF-2C0B43FFF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35329" y="1222353"/>
              <a:ext cx="150419" cy="150419"/>
            </a:xfrm>
            <a:prstGeom prst="rect">
              <a:avLst/>
            </a:prstGeom>
          </p:spPr>
        </p:pic>
        <p:sp>
          <p:nvSpPr>
            <p:cNvPr id="338" name="사각형: 둥근 모서리 337">
              <a:extLst>
                <a:ext uri="{FF2B5EF4-FFF2-40B4-BE49-F238E27FC236}">
                  <a16:creationId xmlns:a16="http://schemas.microsoft.com/office/drawing/2014/main" id="{71215B11-D174-49DC-A512-9316EB5D2EBA}"/>
                </a:ext>
              </a:extLst>
            </p:cNvPr>
            <p:cNvSpPr/>
            <p:nvPr/>
          </p:nvSpPr>
          <p:spPr>
            <a:xfrm>
              <a:off x="8692660" y="1201666"/>
              <a:ext cx="182847" cy="171184"/>
            </a:xfrm>
            <a:prstGeom prst="roundRect">
              <a:avLst>
                <a:gd name="adj" fmla="val 6250"/>
              </a:avLst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kumimoji="0" lang="en-US" altLang="ko-KR" sz="600" b="0" i="0" u="none" strike="noStrike" kern="1200" cap="none" spc="-9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FB2F58-C2A8-42B9-8DD8-ED21FF4A6479}"/>
                </a:ext>
              </a:extLst>
            </p:cNvPr>
            <p:cNvSpPr txBox="1"/>
            <p:nvPr/>
          </p:nvSpPr>
          <p:spPr>
            <a:xfrm>
              <a:off x="8827026" y="1171842"/>
              <a:ext cx="4032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10</a:t>
              </a:r>
              <a:endPara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467B1EA-A1D2-440A-82FE-F25BCE2CA1E6}"/>
              </a:ext>
            </a:extLst>
          </p:cNvPr>
          <p:cNvGrpSpPr/>
          <p:nvPr/>
        </p:nvGrpSpPr>
        <p:grpSpPr>
          <a:xfrm>
            <a:off x="3226759" y="1031168"/>
            <a:ext cx="1574316" cy="278113"/>
            <a:chOff x="2870143" y="1031168"/>
            <a:chExt cx="1574316" cy="278113"/>
          </a:xfrm>
        </p:grpSpPr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7E0EA50D-7857-48C5-AFA9-A89F11662DFB}"/>
                </a:ext>
              </a:extLst>
            </p:cNvPr>
            <p:cNvSpPr/>
            <p:nvPr/>
          </p:nvSpPr>
          <p:spPr>
            <a:xfrm>
              <a:off x="3915569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8674934D-ECEA-4288-ABD4-F571E41DF0D2}"/>
                </a:ext>
              </a:extLst>
            </p:cNvPr>
            <p:cNvSpPr/>
            <p:nvPr/>
          </p:nvSpPr>
          <p:spPr>
            <a:xfrm>
              <a:off x="2870143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F54BB485-E4CA-40BC-BFAE-6C042FDB7373}"/>
                </a:ext>
              </a:extLst>
            </p:cNvPr>
            <p:cNvSpPr/>
            <p:nvPr/>
          </p:nvSpPr>
          <p:spPr>
            <a:xfrm>
              <a:off x="3134127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E48589A5-EA72-4186-9AB8-ED38FEE30C36}"/>
                </a:ext>
              </a:extLst>
            </p:cNvPr>
            <p:cNvSpPr/>
            <p:nvPr/>
          </p:nvSpPr>
          <p:spPr>
            <a:xfrm>
              <a:off x="3379848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58" name="그래픽 357" descr="뒤로 윤곽선">
              <a:extLst>
                <a:ext uri="{FF2B5EF4-FFF2-40B4-BE49-F238E27FC236}">
                  <a16:creationId xmlns:a16="http://schemas.microsoft.com/office/drawing/2014/main" id="{3B60D2BD-6C59-411C-9729-CB6C8BE9F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919784" y="1077241"/>
              <a:ext cx="179494" cy="179494"/>
            </a:xfrm>
            <a:prstGeom prst="rect">
              <a:avLst/>
            </a:prstGeom>
          </p:spPr>
        </p:pic>
        <p:pic>
          <p:nvPicPr>
            <p:cNvPr id="359" name="그래픽 358" descr="뒤로 윤곽선">
              <a:extLst>
                <a:ext uri="{FF2B5EF4-FFF2-40B4-BE49-F238E27FC236}">
                  <a16:creationId xmlns:a16="http://schemas.microsoft.com/office/drawing/2014/main" id="{47A3952B-6959-4751-83E3-62DAAEE17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181656" y="1077241"/>
              <a:ext cx="179494" cy="179494"/>
            </a:xfrm>
            <a:prstGeom prst="rect">
              <a:avLst/>
            </a:prstGeom>
          </p:spPr>
        </p:pic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40A57C07-41DF-4AFE-8B1A-3AC1E90F659D}"/>
                </a:ext>
              </a:extLst>
            </p:cNvPr>
            <p:cNvSpPr/>
            <p:nvPr/>
          </p:nvSpPr>
          <p:spPr>
            <a:xfrm>
              <a:off x="3646912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61" name="그래픽 360">
              <a:extLst>
                <a:ext uri="{FF2B5EF4-FFF2-40B4-BE49-F238E27FC236}">
                  <a16:creationId xmlns:a16="http://schemas.microsoft.com/office/drawing/2014/main" id="{36EABA49-E79E-4B39-B748-4119F570C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435918" y="1087490"/>
              <a:ext cx="162000" cy="162000"/>
            </a:xfrm>
            <a:prstGeom prst="rect">
              <a:avLst/>
            </a:prstGeom>
          </p:spPr>
        </p:pic>
        <p:pic>
          <p:nvPicPr>
            <p:cNvPr id="362" name="그래픽 361" descr="디스크 단색으로 채워진">
              <a:extLst>
                <a:ext uri="{FF2B5EF4-FFF2-40B4-BE49-F238E27FC236}">
                  <a16:creationId xmlns:a16="http://schemas.microsoft.com/office/drawing/2014/main" id="{CB455877-89A9-45A3-87E1-3CD22B9B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699030" y="1082309"/>
              <a:ext cx="165143" cy="165143"/>
            </a:xfrm>
            <a:prstGeom prst="rect">
              <a:avLst/>
            </a:prstGeom>
          </p:spPr>
        </p:pic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AF1A7F15-5011-4813-9643-4F9FC12176E0}"/>
                </a:ext>
              </a:extLst>
            </p:cNvPr>
            <p:cNvSpPr/>
            <p:nvPr/>
          </p:nvSpPr>
          <p:spPr>
            <a:xfrm>
              <a:off x="4176237" y="1031168"/>
              <a:ext cx="268222" cy="278113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64" name="그래픽 363" descr="공유 윤곽선">
              <a:extLst>
                <a:ext uri="{FF2B5EF4-FFF2-40B4-BE49-F238E27FC236}">
                  <a16:creationId xmlns:a16="http://schemas.microsoft.com/office/drawing/2014/main" id="{D5E2A4A6-AE62-4E94-A740-927C4A127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204026" y="1065528"/>
              <a:ext cx="204072" cy="204072"/>
            </a:xfrm>
            <a:prstGeom prst="rect">
              <a:avLst/>
            </a:prstGeom>
          </p:spPr>
        </p:pic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091556CC-FAE9-497A-85D2-8326F8DC01C9}"/>
                </a:ext>
              </a:extLst>
            </p:cNvPr>
            <p:cNvGrpSpPr/>
            <p:nvPr/>
          </p:nvGrpSpPr>
          <p:grpSpPr>
            <a:xfrm>
              <a:off x="3899639" y="1039451"/>
              <a:ext cx="300082" cy="264902"/>
              <a:chOff x="7416841" y="1039451"/>
              <a:chExt cx="300082" cy="264902"/>
            </a:xfrm>
          </p:grpSpPr>
          <p:pic>
            <p:nvPicPr>
              <p:cNvPr id="367" name="그래픽 366" descr="다운로드 윤곽선">
                <a:extLst>
                  <a:ext uri="{FF2B5EF4-FFF2-40B4-BE49-F238E27FC236}">
                    <a16:creationId xmlns:a16="http://schemas.microsoft.com/office/drawing/2014/main" id="{A36998D6-0364-40E1-8C50-F0571157B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7479620" y="1039451"/>
                <a:ext cx="174524" cy="174524"/>
              </a:xfrm>
              <a:prstGeom prst="rect">
                <a:avLst/>
              </a:prstGeom>
            </p:spPr>
          </p:pic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5D9E9EA8-9602-4CA7-9D91-82086D1C3EC3}"/>
                  </a:ext>
                </a:extLst>
              </p:cNvPr>
              <p:cNvSpPr txBox="1"/>
              <p:nvPr/>
            </p:nvSpPr>
            <p:spPr>
              <a:xfrm>
                <a:off x="7416841" y="1135076"/>
                <a:ext cx="30008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5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PDF</a:t>
                </a:r>
                <a:endParaRPr lang="ko-KR" altLang="en-US" sz="5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87D380C-4EE8-40A1-A057-FD030F25C211}"/>
              </a:ext>
            </a:extLst>
          </p:cNvPr>
          <p:cNvSpPr txBox="1"/>
          <p:nvPr/>
        </p:nvSpPr>
        <p:spPr>
          <a:xfrm>
            <a:off x="288101" y="2516168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Pages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5" name="그래픽 54" descr="종료 단색으로 채워진">
            <a:extLst>
              <a:ext uri="{FF2B5EF4-FFF2-40B4-BE49-F238E27FC236}">
                <a16:creationId xmlns:a16="http://schemas.microsoft.com/office/drawing/2014/main" id="{BC280387-D566-4F13-A247-7F1068FB233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771438" y="997236"/>
            <a:ext cx="115376" cy="115376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D810EC6E-62D1-446F-89CE-D0DA66153086}"/>
              </a:ext>
            </a:extLst>
          </p:cNvPr>
          <p:cNvSpPr/>
          <p:nvPr/>
        </p:nvSpPr>
        <p:spPr>
          <a:xfrm>
            <a:off x="2454717" y="1790836"/>
            <a:ext cx="3906000" cy="1760400"/>
          </a:xfrm>
          <a:prstGeom prst="rect">
            <a:avLst/>
          </a:prstGeom>
          <a:noFill/>
          <a:ln w="3175" cap="flat">
            <a:solidFill>
              <a:schemeClr val="tx1">
                <a:lumMod val="50000"/>
                <a:lumOff val="50000"/>
              </a:schemeClr>
            </a:solidFill>
            <a:prstDash val="lg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381B6F55-3CF4-42CD-B63D-DBC3E971D835}"/>
              </a:ext>
            </a:extLst>
          </p:cNvPr>
          <p:cNvSpPr/>
          <p:nvPr/>
        </p:nvSpPr>
        <p:spPr>
          <a:xfrm>
            <a:off x="2454717" y="3685261"/>
            <a:ext cx="4203257" cy="1894424"/>
          </a:xfrm>
          <a:prstGeom prst="rect">
            <a:avLst/>
          </a:prstGeom>
          <a:noFill/>
          <a:ln w="3175" cap="flat">
            <a:noFill/>
            <a:prstDash val="lg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1DFE8B7-40E3-4454-86B8-3596D6F90654}"/>
              </a:ext>
            </a:extLst>
          </p:cNvPr>
          <p:cNvSpPr/>
          <p:nvPr/>
        </p:nvSpPr>
        <p:spPr>
          <a:xfrm>
            <a:off x="6658862" y="1790837"/>
            <a:ext cx="2419764" cy="3788848"/>
          </a:xfrm>
          <a:prstGeom prst="rect">
            <a:avLst/>
          </a:prstGeom>
          <a:solidFill>
            <a:srgbClr val="F6F6F6"/>
          </a:solidFill>
          <a:ln w="19050" cap="flat">
            <a:solidFill>
              <a:srgbClr val="00B0F0"/>
            </a:solidFill>
            <a:prstDash val="sys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B7B647C-DFEF-4C11-83E1-E482A596E1EA}"/>
              </a:ext>
            </a:extLst>
          </p:cNvPr>
          <p:cNvSpPr txBox="1"/>
          <p:nvPr/>
        </p:nvSpPr>
        <p:spPr>
          <a:xfrm>
            <a:off x="5617446" y="3787892"/>
            <a:ext cx="4619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Click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FC15E5-0020-46BE-82AE-1AD8930E1F45}"/>
              </a:ext>
            </a:extLst>
          </p:cNvPr>
          <p:cNvGrpSpPr/>
          <p:nvPr/>
        </p:nvGrpSpPr>
        <p:grpSpPr>
          <a:xfrm>
            <a:off x="2454770" y="3606647"/>
            <a:ext cx="3328286" cy="177326"/>
            <a:chOff x="451643" y="4294603"/>
            <a:chExt cx="3681317" cy="196135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84572D9-92D8-4E37-B4B2-339CC111910D}"/>
                </a:ext>
              </a:extLst>
            </p:cNvPr>
            <p:cNvSpPr/>
            <p:nvPr/>
          </p:nvSpPr>
          <p:spPr>
            <a:xfrm>
              <a:off x="451643" y="4297418"/>
              <a:ext cx="3681317" cy="193319"/>
            </a:xfrm>
            <a:prstGeom prst="rect">
              <a:avLst/>
            </a:pr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D16D5C22-A700-454C-AF23-01768AC76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51643" y="4294603"/>
              <a:ext cx="3681317" cy="196135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6F0A051-F501-40CB-B757-9A770A1C9614}"/>
              </a:ext>
            </a:extLst>
          </p:cNvPr>
          <p:cNvGrpSpPr/>
          <p:nvPr/>
        </p:nvGrpSpPr>
        <p:grpSpPr>
          <a:xfrm>
            <a:off x="8439671" y="1604577"/>
            <a:ext cx="641907" cy="185646"/>
            <a:chOff x="6016511" y="1606958"/>
            <a:chExt cx="641907" cy="185646"/>
          </a:xfrm>
        </p:grpSpPr>
        <p:sp>
          <p:nvSpPr>
            <p:cNvPr id="148" name="사각형: 둥근 위쪽 모서리 147">
              <a:extLst>
                <a:ext uri="{FF2B5EF4-FFF2-40B4-BE49-F238E27FC236}">
                  <a16:creationId xmlns:a16="http://schemas.microsoft.com/office/drawing/2014/main" id="{A68D1E2A-D596-4188-BD23-2E8D16B6F502}"/>
                </a:ext>
              </a:extLst>
            </p:cNvPr>
            <p:cNvSpPr/>
            <p:nvPr/>
          </p:nvSpPr>
          <p:spPr>
            <a:xfrm>
              <a:off x="6016511" y="1606958"/>
              <a:ext cx="641907" cy="185646"/>
            </a:xfrm>
            <a:prstGeom prst="round2SameRect">
              <a:avLst/>
            </a:prstGeom>
            <a:solidFill>
              <a:srgbClr val="00B0F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149" name="그래픽 148">
              <a:extLst>
                <a:ext uri="{FF2B5EF4-FFF2-40B4-BE49-F238E27FC236}">
                  <a16:creationId xmlns:a16="http://schemas.microsoft.com/office/drawing/2014/main" id="{49B61BAF-0E0B-485D-A589-E5B610A2E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6350564" y="1640792"/>
              <a:ext cx="111674" cy="111674"/>
            </a:xfrm>
            <a:prstGeom prst="rect">
              <a:avLst/>
            </a:prstGeom>
          </p:spPr>
        </p:pic>
        <p:pic>
          <p:nvPicPr>
            <p:cNvPr id="151" name="그래픽 150" descr="쓰레기 단색으로 채워진">
              <a:extLst>
                <a:ext uri="{FF2B5EF4-FFF2-40B4-BE49-F238E27FC236}">
                  <a16:creationId xmlns:a16="http://schemas.microsoft.com/office/drawing/2014/main" id="{6392186D-3FF6-4B70-83E4-73389279F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499149" y="1634810"/>
              <a:ext cx="123641" cy="123638"/>
            </a:xfrm>
            <a:prstGeom prst="rect">
              <a:avLst/>
            </a:prstGeom>
          </p:spPr>
        </p:pic>
        <p:pic>
          <p:nvPicPr>
            <p:cNvPr id="153" name="그래픽 152" descr="이동 단색으로 채워진">
              <a:extLst>
                <a:ext uri="{FF2B5EF4-FFF2-40B4-BE49-F238E27FC236}">
                  <a16:creationId xmlns:a16="http://schemas.microsoft.com/office/drawing/2014/main" id="{B910C5C4-CD01-49BF-9272-2F5315B9E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6038127" y="1632920"/>
              <a:ext cx="127418" cy="127418"/>
            </a:xfrm>
            <a:prstGeom prst="rect">
              <a:avLst/>
            </a:prstGeom>
          </p:spPr>
        </p:pic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9D9BD900-9018-4EDC-8DD1-992E2EB4B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6202456" y="1641031"/>
              <a:ext cx="111197" cy="111197"/>
            </a:xfrm>
            <a:prstGeom prst="rect">
              <a:avLst/>
            </a:prstGeom>
          </p:spPr>
        </p:pic>
      </p:grp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CCDEB8D5-39A0-4D13-8AC3-E013472C1D1E}"/>
              </a:ext>
            </a:extLst>
          </p:cNvPr>
          <p:cNvSpPr/>
          <p:nvPr/>
        </p:nvSpPr>
        <p:spPr>
          <a:xfrm>
            <a:off x="208868" y="1220028"/>
            <a:ext cx="1875020" cy="248311"/>
          </a:xfrm>
          <a:prstGeom prst="roundRect">
            <a:avLst>
              <a:gd name="adj" fmla="val 1838"/>
            </a:avLst>
          </a:prstGeom>
          <a:noFill/>
          <a:ln>
            <a:noFill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교통 속도 예측 보고서</a:t>
            </a:r>
          </a:p>
        </p:txBody>
      </p:sp>
      <p:pic>
        <p:nvPicPr>
          <p:cNvPr id="177" name="그래픽 176" descr="아래쪽 캐럿 단색으로 채워진">
            <a:extLst>
              <a:ext uri="{FF2B5EF4-FFF2-40B4-BE49-F238E27FC236}">
                <a16:creationId xmlns:a16="http://schemas.microsoft.com/office/drawing/2014/main" id="{70775134-0BBB-46D2-A308-A885E24AAC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00696" y="1280086"/>
            <a:ext cx="128194" cy="128194"/>
          </a:xfrm>
          <a:prstGeom prst="rect">
            <a:avLst/>
          </a:prstGeom>
        </p:spPr>
      </p:pic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3CD1A1C7-A898-4D57-8546-8205E008EB36}"/>
              </a:ext>
            </a:extLst>
          </p:cNvPr>
          <p:cNvCxnSpPr>
            <a:cxnSpLocks/>
          </p:cNvCxnSpPr>
          <p:nvPr/>
        </p:nvCxnSpPr>
        <p:spPr>
          <a:xfrm>
            <a:off x="373045" y="1446589"/>
            <a:ext cx="1381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39D97B95-51BE-4612-B29B-E1C2D707ABC7}"/>
              </a:ext>
            </a:extLst>
          </p:cNvPr>
          <p:cNvSpPr txBox="1"/>
          <p:nvPr/>
        </p:nvSpPr>
        <p:spPr>
          <a:xfrm>
            <a:off x="282141" y="1080185"/>
            <a:ext cx="106747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2021 </a:t>
            </a:r>
            <a:r>
              <a:rPr kumimoji="0" lang="ko-KR" altLang="en-US" sz="7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프로젝트</a:t>
            </a:r>
            <a:endParaRPr kumimoji="0" lang="en-US" altLang="ko-KR" sz="700" b="0" i="0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194" name="그래픽 193" descr="단일 톱니바퀴 단색으로 채워진">
            <a:extLst>
              <a:ext uri="{FF2B5EF4-FFF2-40B4-BE49-F238E27FC236}">
                <a16:creationId xmlns:a16="http://schemas.microsoft.com/office/drawing/2014/main" id="{BB17E38C-F00A-4F3D-85BB-6AA23B2B795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05189" y="2559633"/>
            <a:ext cx="159290" cy="159290"/>
          </a:xfrm>
          <a:prstGeom prst="rect">
            <a:avLst/>
          </a:prstGeom>
        </p:spPr>
      </p:pic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D606BE7C-0460-4CC5-8647-CCAA4CF640B9}"/>
              </a:ext>
            </a:extLst>
          </p:cNvPr>
          <p:cNvGrpSpPr/>
          <p:nvPr/>
        </p:nvGrpSpPr>
        <p:grpSpPr>
          <a:xfrm>
            <a:off x="1418797" y="1639125"/>
            <a:ext cx="426509" cy="566377"/>
            <a:chOff x="1418797" y="1639125"/>
            <a:chExt cx="426509" cy="566377"/>
          </a:xfrm>
        </p:grpSpPr>
        <p:sp>
          <p:nvSpPr>
            <p:cNvPr id="196" name="사각형: 둥근 모서리 195">
              <a:extLst>
                <a:ext uri="{FF2B5EF4-FFF2-40B4-BE49-F238E27FC236}">
                  <a16:creationId xmlns:a16="http://schemas.microsoft.com/office/drawing/2014/main" id="{4D2899B0-4ECC-4A1F-BF41-A07FEFAD4067}"/>
                </a:ext>
              </a:extLst>
            </p:cNvPr>
            <p:cNvSpPr/>
            <p:nvPr/>
          </p:nvSpPr>
          <p:spPr>
            <a:xfrm>
              <a:off x="1418797" y="1639125"/>
              <a:ext cx="426509" cy="566377"/>
            </a:xfrm>
            <a:prstGeom prst="roundRect">
              <a:avLst>
                <a:gd name="adj" fmla="val 7455"/>
              </a:avLst>
            </a:prstGeom>
            <a:solidFill>
              <a:srgbClr val="007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rPr>
                <a:t>TEXT</a:t>
              </a:r>
            </a:p>
          </p:txBody>
        </p:sp>
        <p:pic>
          <p:nvPicPr>
            <p:cNvPr id="197" name="그래픽 196">
              <a:extLst>
                <a:ext uri="{FF2B5EF4-FFF2-40B4-BE49-F238E27FC236}">
                  <a16:creationId xmlns:a16="http://schemas.microsoft.com/office/drawing/2014/main" id="{9796FA2A-3CB1-46EC-941E-2D89C089C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549856" y="1761392"/>
              <a:ext cx="164391" cy="164391"/>
            </a:xfrm>
            <a:prstGeom prst="rect">
              <a:avLst/>
            </a:prstGeom>
          </p:spPr>
        </p:pic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85D10438-F646-4970-9181-2161CF488E6A}"/>
              </a:ext>
            </a:extLst>
          </p:cNvPr>
          <p:cNvGrpSpPr/>
          <p:nvPr/>
        </p:nvGrpSpPr>
        <p:grpSpPr>
          <a:xfrm>
            <a:off x="910967" y="1639125"/>
            <a:ext cx="426509" cy="566377"/>
            <a:chOff x="910967" y="1639125"/>
            <a:chExt cx="426509" cy="566377"/>
          </a:xfrm>
        </p:grpSpPr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745CFE4C-9515-4030-A5DF-459836965810}"/>
                </a:ext>
              </a:extLst>
            </p:cNvPr>
            <p:cNvSpPr/>
            <p:nvPr/>
          </p:nvSpPr>
          <p:spPr>
            <a:xfrm>
              <a:off x="910967" y="1639125"/>
              <a:ext cx="426509" cy="566377"/>
            </a:xfrm>
            <a:prstGeom prst="roundRect">
              <a:avLst>
                <a:gd name="adj" fmla="val 7455"/>
              </a:avLst>
            </a:prstGeom>
            <a:solidFill>
              <a:srgbClr val="007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800" b="1" dirty="0">
                <a:solidFill>
                  <a:prstClr val="white"/>
                </a:solidFill>
                <a:latin typeface="나눔고딕"/>
                <a:ea typeface="나눔고딕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dirty="0">
                  <a:solidFill>
                    <a:prstClr val="white"/>
                  </a:solidFill>
                  <a:latin typeface="나눔고딕"/>
                  <a:ea typeface="나눔고딕"/>
                </a:rPr>
                <a:t>DATA</a:t>
              </a:r>
            </a:p>
          </p:txBody>
        </p:sp>
        <p:pic>
          <p:nvPicPr>
            <p:cNvPr id="200" name="그래픽 199">
              <a:extLst>
                <a:ext uri="{FF2B5EF4-FFF2-40B4-BE49-F238E27FC236}">
                  <a16:creationId xmlns:a16="http://schemas.microsoft.com/office/drawing/2014/main" id="{FD8226FF-AEF9-4687-B813-FC3683A2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26777" y="1741644"/>
              <a:ext cx="194888" cy="194888"/>
            </a:xfrm>
            <a:prstGeom prst="rect">
              <a:avLst/>
            </a:prstGeom>
          </p:spPr>
        </p:pic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2E4F7BF2-9DBA-451E-96CC-6F97D5031D03}"/>
              </a:ext>
            </a:extLst>
          </p:cNvPr>
          <p:cNvGrpSpPr/>
          <p:nvPr/>
        </p:nvGrpSpPr>
        <p:grpSpPr>
          <a:xfrm>
            <a:off x="311287" y="3763935"/>
            <a:ext cx="1503582" cy="782902"/>
            <a:chOff x="8067502" y="1509663"/>
            <a:chExt cx="1503582" cy="782902"/>
          </a:xfrm>
        </p:grpSpPr>
        <p:sp>
          <p:nvSpPr>
            <p:cNvPr id="207" name="사각형: 둥근 모서리 206">
              <a:extLst>
                <a:ext uri="{FF2B5EF4-FFF2-40B4-BE49-F238E27FC236}">
                  <a16:creationId xmlns:a16="http://schemas.microsoft.com/office/drawing/2014/main" id="{DB6D1EF8-4745-42C8-9A0F-CE1A5A8C1BD2}"/>
                </a:ext>
              </a:extLst>
            </p:cNvPr>
            <p:cNvSpPr/>
            <p:nvPr/>
          </p:nvSpPr>
          <p:spPr>
            <a:xfrm>
              <a:off x="8329112" y="1509664"/>
              <a:ext cx="1241972" cy="782901"/>
            </a:xfrm>
            <a:prstGeom prst="roundRect">
              <a:avLst>
                <a:gd name="adj" fmla="val 540"/>
              </a:avLst>
            </a:prstGeom>
            <a:solidFill>
              <a:schemeClr val="bg1"/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4B49C55-5032-47F1-B223-BE5C30CA7AB8}"/>
                </a:ext>
              </a:extLst>
            </p:cNvPr>
            <p:cNvSpPr txBox="1"/>
            <p:nvPr/>
          </p:nvSpPr>
          <p:spPr>
            <a:xfrm>
              <a:off x="8067502" y="1509663"/>
              <a:ext cx="2616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EFFDEFCB-C24B-4670-BABD-69A5A768067C}"/>
              </a:ext>
            </a:extLst>
          </p:cNvPr>
          <p:cNvGrpSpPr/>
          <p:nvPr/>
        </p:nvGrpSpPr>
        <p:grpSpPr>
          <a:xfrm>
            <a:off x="6733213" y="5301759"/>
            <a:ext cx="1857715" cy="200055"/>
            <a:chOff x="942755" y="901718"/>
            <a:chExt cx="1857715" cy="200055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83A4E628-2868-43D0-9F33-DF94C1060E22}"/>
                </a:ext>
              </a:extLst>
            </p:cNvPr>
            <p:cNvSpPr txBox="1"/>
            <p:nvPr/>
          </p:nvSpPr>
          <p:spPr>
            <a:xfrm>
              <a:off x="942755" y="901718"/>
              <a:ext cx="63671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Row</a:t>
              </a:r>
              <a:r>
                <a:rPr lang="ko-KR" altLang="en-US" sz="700" dirty="0"/>
                <a:t> </a:t>
              </a:r>
              <a:r>
                <a:rPr lang="en-US" altLang="ko-KR" sz="700" dirty="0"/>
                <a:t>Count</a:t>
              </a:r>
              <a:endParaRPr lang="ko-KR" altLang="en-US" sz="7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CCBB31A-11A6-4F00-9581-72EEB09D16CF}"/>
                </a:ext>
              </a:extLst>
            </p:cNvPr>
            <p:cNvSpPr txBox="1"/>
            <p:nvPr/>
          </p:nvSpPr>
          <p:spPr>
            <a:xfrm>
              <a:off x="1863995" y="901718"/>
              <a:ext cx="93647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/>
                <a:t>page</a:t>
              </a:r>
              <a:r>
                <a:rPr lang="ko-KR" altLang="en-US" sz="700" dirty="0"/>
                <a:t> </a:t>
              </a:r>
              <a:r>
                <a:rPr lang="en-US" altLang="ko-KR" sz="700" dirty="0"/>
                <a:t>&lt;</a:t>
              </a:r>
              <a:r>
                <a:rPr lang="ko-KR" altLang="en-US" sz="700" dirty="0"/>
                <a:t>      </a:t>
              </a:r>
              <a:r>
                <a:rPr lang="en-US" altLang="ko-KR" sz="700" dirty="0"/>
                <a:t>/ 10 &gt;</a:t>
              </a:r>
              <a:endParaRPr lang="ko-KR" altLang="en-US" sz="700" dirty="0"/>
            </a:p>
          </p:txBody>
        </p:sp>
        <p:sp>
          <p:nvSpPr>
            <p:cNvPr id="213" name="사각형: 둥근 모서리 212">
              <a:extLst>
                <a:ext uri="{FF2B5EF4-FFF2-40B4-BE49-F238E27FC236}">
                  <a16:creationId xmlns:a16="http://schemas.microsoft.com/office/drawing/2014/main" id="{2AA2D4BF-D889-4E58-B72A-99BB13375139}"/>
                </a:ext>
              </a:extLst>
            </p:cNvPr>
            <p:cNvSpPr/>
            <p:nvPr/>
          </p:nvSpPr>
          <p:spPr>
            <a:xfrm>
              <a:off x="1535559" y="917839"/>
              <a:ext cx="361447" cy="16781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rIns="36000" rtlCol="0" anchor="ctr"/>
            <a:lstStyle/>
            <a:p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100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4" name="사각형: 둥근 모서리 213">
              <a:extLst>
                <a:ext uri="{FF2B5EF4-FFF2-40B4-BE49-F238E27FC236}">
                  <a16:creationId xmlns:a16="http://schemas.microsoft.com/office/drawing/2014/main" id="{A453A149-D4BA-4DDB-BD3E-9D2A70FCFB4F}"/>
                </a:ext>
              </a:extLst>
            </p:cNvPr>
            <p:cNvSpPr/>
            <p:nvPr/>
          </p:nvSpPr>
          <p:spPr>
            <a:xfrm>
              <a:off x="2250926" y="917839"/>
              <a:ext cx="118135" cy="16781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5" name="이등변 삼각형 214">
              <a:extLst>
                <a:ext uri="{FF2B5EF4-FFF2-40B4-BE49-F238E27FC236}">
                  <a16:creationId xmlns:a16="http://schemas.microsoft.com/office/drawing/2014/main" id="{71717A1B-AB15-4C83-96B5-49DACD4B6A65}"/>
                </a:ext>
              </a:extLst>
            </p:cNvPr>
            <p:cNvSpPr/>
            <p:nvPr/>
          </p:nvSpPr>
          <p:spPr>
            <a:xfrm rot="10800000">
              <a:off x="1816856" y="977217"/>
              <a:ext cx="46598" cy="45719"/>
            </a:xfrm>
            <a:prstGeom prst="triangl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B00B0CCF-9DDC-4FF3-B8DE-8AF3423E71F1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737381" y="1878899"/>
            <a:ext cx="2262727" cy="3381869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CFF0A291-C92E-4BDD-A8DF-A7FD47D06CCC}"/>
              </a:ext>
            </a:extLst>
          </p:cNvPr>
          <p:cNvSpPr/>
          <p:nvPr/>
        </p:nvSpPr>
        <p:spPr>
          <a:xfrm>
            <a:off x="8324991" y="1836713"/>
            <a:ext cx="714376" cy="142517"/>
          </a:xfrm>
          <a:prstGeom prst="roundRect">
            <a:avLst>
              <a:gd name="adj" fmla="val 7292"/>
            </a:avLst>
          </a:prstGeom>
          <a:solidFill>
            <a:schemeClr val="bg1">
              <a:lumMod val="95000"/>
            </a:schemeClr>
          </a:solidFill>
          <a:ln w="3175" cap="flat">
            <a:solidFill>
              <a:schemeClr val="bg1">
                <a:lumMod val="50000"/>
              </a:schemeClr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/>
              <a:t>Change Data</a:t>
            </a:r>
            <a:endParaRPr lang="ko-KR" altLang="en-US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3F3270-49F2-4140-90A1-498B2165386D}"/>
              </a:ext>
            </a:extLst>
          </p:cNvPr>
          <p:cNvSpPr txBox="1"/>
          <p:nvPr/>
        </p:nvSpPr>
        <p:spPr>
          <a:xfrm>
            <a:off x="7396499" y="682366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영역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호버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B7CF49-47C9-4699-B72E-68D585FC05D2}"/>
              </a:ext>
            </a:extLst>
          </p:cNvPr>
          <p:cNvGrpSpPr/>
          <p:nvPr/>
        </p:nvGrpSpPr>
        <p:grpSpPr>
          <a:xfrm>
            <a:off x="5863398" y="3636002"/>
            <a:ext cx="498838" cy="185646"/>
            <a:chOff x="6181725" y="3502533"/>
            <a:chExt cx="498838" cy="185646"/>
          </a:xfrm>
        </p:grpSpPr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C89CB309-C032-49C0-9D45-0EFBF72F3602}"/>
                </a:ext>
              </a:extLst>
            </p:cNvPr>
            <p:cNvSpPr/>
            <p:nvPr/>
          </p:nvSpPr>
          <p:spPr>
            <a:xfrm>
              <a:off x="6181725" y="3502533"/>
              <a:ext cx="498838" cy="185646"/>
            </a:xfrm>
            <a:prstGeom prst="round2SameRect">
              <a:avLst/>
            </a:prstGeom>
            <a:solidFill>
              <a:srgbClr val="00B0F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170" name="그래픽 169">
              <a:extLst>
                <a:ext uri="{FF2B5EF4-FFF2-40B4-BE49-F238E27FC236}">
                  <a16:creationId xmlns:a16="http://schemas.microsoft.com/office/drawing/2014/main" id="{456AF401-7D1E-4FA3-94F5-9EAD3766A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6370092" y="3536369"/>
              <a:ext cx="111674" cy="111674"/>
            </a:xfrm>
            <a:prstGeom prst="rect">
              <a:avLst/>
            </a:prstGeom>
          </p:spPr>
        </p:pic>
        <p:pic>
          <p:nvPicPr>
            <p:cNvPr id="152" name="그래픽 151" descr="쓰레기 단색으로 채워진">
              <a:extLst>
                <a:ext uri="{FF2B5EF4-FFF2-40B4-BE49-F238E27FC236}">
                  <a16:creationId xmlns:a16="http://schemas.microsoft.com/office/drawing/2014/main" id="{8388A9BA-4031-459F-9C0C-DA43684C0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521294" y="3530387"/>
              <a:ext cx="123641" cy="123638"/>
            </a:xfrm>
            <a:prstGeom prst="rect">
              <a:avLst/>
            </a:prstGeom>
          </p:spPr>
        </p:pic>
        <p:pic>
          <p:nvPicPr>
            <p:cNvPr id="145" name="그래픽 144" descr="이동 단색으로 채워진">
              <a:extLst>
                <a:ext uri="{FF2B5EF4-FFF2-40B4-BE49-F238E27FC236}">
                  <a16:creationId xmlns:a16="http://schemas.microsoft.com/office/drawing/2014/main" id="{1577E64B-B338-4FEE-B90C-74F24930C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6203147" y="3528497"/>
              <a:ext cx="127418" cy="127418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CF0237-BD3C-452A-BA1E-3B3B97BC5F03}"/>
              </a:ext>
            </a:extLst>
          </p:cNvPr>
          <p:cNvSpPr/>
          <p:nvPr/>
        </p:nvSpPr>
        <p:spPr>
          <a:xfrm>
            <a:off x="2456236" y="3819285"/>
            <a:ext cx="3906000" cy="1760400"/>
          </a:xfrm>
          <a:prstGeom prst="rect">
            <a:avLst/>
          </a:prstGeom>
          <a:noFill/>
          <a:ln w="19050" cap="flat">
            <a:solidFill>
              <a:srgbClr val="00B0F0"/>
            </a:solidFill>
            <a:prstDash val="sysDash"/>
            <a:miter/>
          </a:ln>
        </p:spPr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</a:pPr>
            <a:r>
              <a:rPr lang="en-US" altLang="ko-KR" sz="1400" b="1" u="sng" dirty="0">
                <a:solidFill>
                  <a:srgbClr val="002060"/>
                </a:solidFill>
              </a:rPr>
              <a:t>30</a:t>
            </a:r>
            <a:r>
              <a:rPr lang="ko-KR" altLang="en-US" sz="1400" b="1" u="sng" dirty="0">
                <a:solidFill>
                  <a:srgbClr val="002060"/>
                </a:solidFill>
              </a:rPr>
              <a:t>분 단위 교통 정보 분석</a:t>
            </a:r>
            <a:endParaRPr lang="en-US" altLang="ko-KR" sz="1400" b="1" u="sng" dirty="0">
              <a:solidFill>
                <a:srgbClr val="002060"/>
              </a:solidFill>
            </a:endParaRPr>
          </a:p>
          <a:p>
            <a:pPr algn="l">
              <a:spcAft>
                <a:spcPts val="300"/>
              </a:spcAft>
            </a:pPr>
            <a:endParaRPr lang="en-US" altLang="ko-KR" sz="1100" b="1" dirty="0"/>
          </a:p>
          <a:p>
            <a:pPr algn="l">
              <a:spcAft>
                <a:spcPts val="300"/>
              </a:spcAft>
            </a:pPr>
            <a:r>
              <a:rPr lang="en-US" altLang="ko-KR" sz="1000" dirty="0"/>
              <a:t>30</a:t>
            </a:r>
            <a:r>
              <a:rPr lang="ko-KR" altLang="en-US" sz="1000" dirty="0"/>
              <a:t>분 단위 교통정보를 분석합니다</a:t>
            </a:r>
            <a:r>
              <a:rPr lang="en-US" altLang="ko-KR" sz="1000" dirty="0"/>
              <a:t>.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800" dirty="0"/>
              <a:t>분석 결과</a:t>
            </a:r>
            <a:r>
              <a:rPr lang="en-US" altLang="ko-KR" sz="800" dirty="0"/>
              <a:t>1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800" dirty="0"/>
              <a:t>분석 결과 </a:t>
            </a:r>
            <a:r>
              <a:rPr lang="en-US" altLang="ko-KR" sz="800" dirty="0"/>
              <a:t>2</a:t>
            </a:r>
            <a:endParaRPr lang="ko-KR" altLang="en-US" sz="800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763C8DA0-F12C-49F1-9EAD-A76F05031BC8}"/>
              </a:ext>
            </a:extLst>
          </p:cNvPr>
          <p:cNvGrpSpPr/>
          <p:nvPr/>
        </p:nvGrpSpPr>
        <p:grpSpPr>
          <a:xfrm>
            <a:off x="388549" y="1639125"/>
            <a:ext cx="441096" cy="566377"/>
            <a:chOff x="388549" y="1639125"/>
            <a:chExt cx="441096" cy="566377"/>
          </a:xfrm>
        </p:grpSpPr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3F6CEB57-5DA5-4B3E-9934-A38AA4465F07}"/>
                </a:ext>
              </a:extLst>
            </p:cNvPr>
            <p:cNvSpPr/>
            <p:nvPr/>
          </p:nvSpPr>
          <p:spPr>
            <a:xfrm>
              <a:off x="388549" y="1639125"/>
              <a:ext cx="441096" cy="566377"/>
            </a:xfrm>
            <a:prstGeom prst="roundRect">
              <a:avLst>
                <a:gd name="adj" fmla="val 7455"/>
              </a:avLst>
            </a:prstGeom>
            <a:solidFill>
              <a:srgbClr val="0070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PAGE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115" name="그래픽 114" descr="용지 단색으로 채워진">
              <a:extLst>
                <a:ext uri="{FF2B5EF4-FFF2-40B4-BE49-F238E27FC236}">
                  <a16:creationId xmlns:a16="http://schemas.microsoft.com/office/drawing/2014/main" id="{871385CE-9F72-4394-ADB3-BF203A64B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468200" y="1698091"/>
              <a:ext cx="277329" cy="277329"/>
            </a:xfrm>
            <a:prstGeom prst="rect">
              <a:avLst/>
            </a:prstGeom>
          </p:spPr>
        </p:pic>
      </p:grp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73D197B-AA06-417D-BD08-DA04DF498281}"/>
              </a:ext>
            </a:extLst>
          </p:cNvPr>
          <p:cNvCxnSpPr>
            <a:stCxn id="61" idx="2"/>
            <a:endCxn id="60" idx="1"/>
          </p:cNvCxnSpPr>
          <p:nvPr/>
        </p:nvCxnSpPr>
        <p:spPr>
          <a:xfrm rot="16200000" flipH="1">
            <a:off x="7591786" y="1174767"/>
            <a:ext cx="1010162" cy="456247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타원 118">
            <a:extLst>
              <a:ext uri="{FF2B5EF4-FFF2-40B4-BE49-F238E27FC236}">
                <a16:creationId xmlns:a16="http://schemas.microsoft.com/office/drawing/2014/main" id="{3E4212B4-BB33-4A0B-8562-9C631A8718A3}"/>
              </a:ext>
            </a:extLst>
          </p:cNvPr>
          <p:cNvSpPr/>
          <p:nvPr/>
        </p:nvSpPr>
        <p:spPr>
          <a:xfrm>
            <a:off x="7254615" y="67096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2F5184-F21B-406B-A4B4-4FACE76AEEE9}"/>
              </a:ext>
            </a:extLst>
          </p:cNvPr>
          <p:cNvSpPr/>
          <p:nvPr/>
        </p:nvSpPr>
        <p:spPr>
          <a:xfrm>
            <a:off x="1378602" y="2935251"/>
            <a:ext cx="372496" cy="619650"/>
          </a:xfrm>
          <a:prstGeom prst="rect">
            <a:avLst/>
          </a:prstGeom>
          <a:solidFill>
            <a:schemeClr val="bg1">
              <a:lumMod val="8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7A21E9C-6468-43CB-B53A-DF58A12A57A8}"/>
              </a:ext>
            </a:extLst>
          </p:cNvPr>
          <p:cNvSpPr/>
          <p:nvPr/>
        </p:nvSpPr>
        <p:spPr>
          <a:xfrm>
            <a:off x="662344" y="3253331"/>
            <a:ext cx="648492" cy="297905"/>
          </a:xfrm>
          <a:prstGeom prst="rect">
            <a:avLst/>
          </a:prstGeom>
          <a:solidFill>
            <a:schemeClr val="bg1">
              <a:lumMod val="8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3093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9A09F41-E98F-4D17-8252-463E8C16C7B2}"/>
              </a:ext>
            </a:extLst>
          </p:cNvPr>
          <p:cNvSpPr/>
          <p:nvPr/>
        </p:nvSpPr>
        <p:spPr>
          <a:xfrm>
            <a:off x="457959" y="1034899"/>
            <a:ext cx="9168536" cy="560551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F46E618-CA5B-4227-9E28-176D7823504C}"/>
              </a:ext>
            </a:extLst>
          </p:cNvPr>
          <p:cNvSpPr/>
          <p:nvPr/>
        </p:nvSpPr>
        <p:spPr>
          <a:xfrm>
            <a:off x="557012" y="1873023"/>
            <a:ext cx="8939305" cy="4223850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BEA30F-A558-4A96-9DF0-9038F214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조회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3BACE9-2116-4BED-A390-BEAEC86DE3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# Workflow</a:t>
            </a:r>
            <a:r>
              <a:rPr lang="ko-KR" altLang="en-US" dirty="0"/>
              <a:t>의 데이터 조회</a:t>
            </a:r>
            <a:r>
              <a:rPr lang="en-US" altLang="ko-KR" dirty="0"/>
              <a:t>/</a:t>
            </a:r>
            <a:r>
              <a:rPr lang="ko-KR" altLang="en-US" dirty="0"/>
              <a:t>설정 화면과 동일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0B54CD-11AF-4C58-84A5-D02A44C1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02_14_</a:t>
            </a:r>
            <a:r>
              <a:rPr lang="ko-KR" altLang="en-US" dirty="0"/>
              <a:t>결과 조회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20E0E5-A877-4603-AE52-C8F06E2E6F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결과 조회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382B4B0-C93A-4998-9523-70DB989352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Report </a:t>
            </a:r>
            <a:r>
              <a:rPr lang="ko-KR" altLang="en-US" dirty="0"/>
              <a:t>작업화면 </a:t>
            </a:r>
            <a:r>
              <a:rPr lang="en-US" altLang="ko-KR" dirty="0"/>
              <a:t>&gt; Data</a:t>
            </a:r>
            <a:r>
              <a:rPr lang="ko-KR" altLang="en-US" dirty="0"/>
              <a:t> </a:t>
            </a:r>
            <a:r>
              <a:rPr lang="en-US" altLang="ko-KR" dirty="0"/>
              <a:t>Popup 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E668ED3-4806-4E54-A6D0-E4B0226E25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C229C95-4A03-4476-BA03-5DF753414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50"/>
          <a:stretch/>
        </p:blipFill>
        <p:spPr>
          <a:xfrm>
            <a:off x="626109" y="2579306"/>
            <a:ext cx="4419396" cy="314181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B82215-B837-4D75-9424-1313DEAADCF5}"/>
              </a:ext>
            </a:extLst>
          </p:cNvPr>
          <p:cNvGrpSpPr/>
          <p:nvPr/>
        </p:nvGrpSpPr>
        <p:grpSpPr>
          <a:xfrm>
            <a:off x="659807" y="1959779"/>
            <a:ext cx="314832" cy="155163"/>
            <a:chOff x="397669" y="2230450"/>
            <a:chExt cx="429645" cy="21174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421F012-4F28-4B7C-A5EB-C8F6580CEEE1}"/>
                </a:ext>
              </a:extLst>
            </p:cNvPr>
            <p:cNvGrpSpPr/>
            <p:nvPr/>
          </p:nvGrpSpPr>
          <p:grpSpPr>
            <a:xfrm>
              <a:off x="613221" y="2230450"/>
              <a:ext cx="214093" cy="211748"/>
              <a:chOff x="613221" y="2230450"/>
              <a:chExt cx="214093" cy="21174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94CFE4AC-610A-4A43-9878-355E9E43EE7D}"/>
                  </a:ext>
                </a:extLst>
              </p:cNvPr>
              <p:cNvSpPr/>
              <p:nvPr/>
            </p:nvSpPr>
            <p:spPr>
              <a:xfrm>
                <a:off x="613221" y="2230450"/>
                <a:ext cx="214093" cy="21174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33" name="그래픽 32">
                <a:extLst>
                  <a:ext uri="{FF2B5EF4-FFF2-40B4-BE49-F238E27FC236}">
                    <a16:creationId xmlns:a16="http://schemas.microsoft.com/office/drawing/2014/main" id="{C701F1A8-E912-4A74-A1BD-6922E8B41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7570" y="2273628"/>
                <a:ext cx="125394" cy="125393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48F09B0-A428-4E68-A930-B6FE0FBE0A62}"/>
                </a:ext>
              </a:extLst>
            </p:cNvPr>
            <p:cNvGrpSpPr/>
            <p:nvPr/>
          </p:nvGrpSpPr>
          <p:grpSpPr>
            <a:xfrm>
              <a:off x="397669" y="2230450"/>
              <a:ext cx="214093" cy="211748"/>
              <a:chOff x="397669" y="2230450"/>
              <a:chExt cx="214093" cy="211748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B2365B2-FB5A-4BFA-9022-64C605CCC073}"/>
                  </a:ext>
                </a:extLst>
              </p:cNvPr>
              <p:cNvSpPr/>
              <p:nvPr/>
            </p:nvSpPr>
            <p:spPr>
              <a:xfrm>
                <a:off x="397669" y="2230450"/>
                <a:ext cx="214093" cy="211748"/>
              </a:xfrm>
              <a:prstGeom prst="rect">
                <a:avLst/>
              </a:prstGeom>
              <a:noFill/>
              <a:ln w="561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/>
              </a:p>
            </p:txBody>
          </p:sp>
          <p:pic>
            <p:nvPicPr>
              <p:cNvPr id="31" name="그래픽 30">
                <a:extLst>
                  <a:ext uri="{FF2B5EF4-FFF2-40B4-BE49-F238E27FC236}">
                    <a16:creationId xmlns:a16="http://schemas.microsoft.com/office/drawing/2014/main" id="{5BFBAAFD-C2B8-4215-A1EF-FE122798A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49874" y="2281484"/>
                <a:ext cx="109682" cy="109681"/>
              </a:xfrm>
              <a:prstGeom prst="rect">
                <a:avLst/>
              </a:prstGeom>
            </p:spPr>
          </p:pic>
        </p:grpSp>
      </p:grpSp>
      <p:pic>
        <p:nvPicPr>
          <p:cNvPr id="50" name="그래픽 49" descr="위쪽 캐럿 윤곽선">
            <a:extLst>
              <a:ext uri="{FF2B5EF4-FFF2-40B4-BE49-F238E27FC236}">
                <a16:creationId xmlns:a16="http://schemas.microsoft.com/office/drawing/2014/main" id="{1D1AC254-D7CD-43B8-AFE4-FD81B33861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206886" y="3170617"/>
            <a:ext cx="159041" cy="15904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27BBB1C-44E1-4075-B8C7-07B70A027C09}"/>
              </a:ext>
            </a:extLst>
          </p:cNvPr>
          <p:cNvSpPr txBox="1"/>
          <p:nvPr/>
        </p:nvSpPr>
        <p:spPr>
          <a:xfrm>
            <a:off x="5313060" y="3113016"/>
            <a:ext cx="465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19BF9E-D96F-47A4-927B-0F85BB08B198}"/>
              </a:ext>
            </a:extLst>
          </p:cNvPr>
          <p:cNvSpPr txBox="1"/>
          <p:nvPr/>
        </p:nvSpPr>
        <p:spPr>
          <a:xfrm>
            <a:off x="5158675" y="2810439"/>
            <a:ext cx="590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Theme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4" name="그래픽 53" descr="단일 톱니바퀴 윤곽선">
            <a:extLst>
              <a:ext uri="{FF2B5EF4-FFF2-40B4-BE49-F238E27FC236}">
                <a16:creationId xmlns:a16="http://schemas.microsoft.com/office/drawing/2014/main" id="{11A50928-15BA-4AD4-ACA4-A14E28864F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63487" y="1947072"/>
            <a:ext cx="180577" cy="180577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8155C41-E865-4C19-932C-EDCCFB21556C}"/>
              </a:ext>
            </a:extLst>
          </p:cNvPr>
          <p:cNvSpPr/>
          <p:nvPr/>
        </p:nvSpPr>
        <p:spPr>
          <a:xfrm>
            <a:off x="9442823" y="3939180"/>
            <a:ext cx="45719" cy="517208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A0E3E7-CDCD-43AD-B0E4-C8A4FE348971}"/>
              </a:ext>
            </a:extLst>
          </p:cNvPr>
          <p:cNvSpPr txBox="1"/>
          <p:nvPr/>
        </p:nvSpPr>
        <p:spPr>
          <a:xfrm>
            <a:off x="976023" y="1929638"/>
            <a:ext cx="7200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Row</a:t>
            </a:r>
            <a:r>
              <a:rPr lang="ko-KR" altLang="en-US" sz="800" dirty="0"/>
              <a:t> </a:t>
            </a:r>
            <a:r>
              <a:rPr lang="en-US" altLang="ko-KR" sz="800" dirty="0"/>
              <a:t>Count</a:t>
            </a:r>
            <a:endParaRPr lang="ko-KR" altLang="en-US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87A13B-9658-4993-9B30-C0D212B4C651}"/>
              </a:ext>
            </a:extLst>
          </p:cNvPr>
          <p:cNvSpPr txBox="1"/>
          <p:nvPr/>
        </p:nvSpPr>
        <p:spPr>
          <a:xfrm>
            <a:off x="2030618" y="1929638"/>
            <a:ext cx="9573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page</a:t>
            </a:r>
            <a:r>
              <a:rPr lang="ko-KR" altLang="en-US" sz="800" dirty="0"/>
              <a:t> </a:t>
            </a:r>
            <a:r>
              <a:rPr lang="en-US" altLang="ko-KR" sz="800" dirty="0"/>
              <a:t>&lt;</a:t>
            </a:r>
            <a:r>
              <a:rPr lang="ko-KR" altLang="en-US" sz="800" dirty="0"/>
              <a:t>      </a:t>
            </a:r>
            <a:r>
              <a:rPr lang="en-US" altLang="ko-KR" sz="800" dirty="0"/>
              <a:t>/ 10 &gt;</a:t>
            </a:r>
            <a:endParaRPr lang="ko-KR" altLang="en-US" sz="800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49442D7-EFED-4465-8729-22E4B2803D78}"/>
              </a:ext>
            </a:extLst>
          </p:cNvPr>
          <p:cNvSpPr/>
          <p:nvPr/>
        </p:nvSpPr>
        <p:spPr>
          <a:xfrm>
            <a:off x="1640265" y="1953454"/>
            <a:ext cx="361447" cy="167813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100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8D24606C-694A-4D93-BB49-46D1C7768F64}"/>
              </a:ext>
            </a:extLst>
          </p:cNvPr>
          <p:cNvSpPr/>
          <p:nvPr/>
        </p:nvSpPr>
        <p:spPr>
          <a:xfrm>
            <a:off x="2477038" y="1953454"/>
            <a:ext cx="118800" cy="167813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id="{4F34593B-AABA-4312-8D20-65F5C6F5549D}"/>
              </a:ext>
            </a:extLst>
          </p:cNvPr>
          <p:cNvSpPr/>
          <p:nvPr/>
        </p:nvSpPr>
        <p:spPr>
          <a:xfrm rot="10800000">
            <a:off x="1935849" y="2014501"/>
            <a:ext cx="46598" cy="45719"/>
          </a:xfrm>
          <a:prstGeom prst="triangle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46E37B3-3A45-4C83-8769-0089DF1137D8}"/>
              </a:ext>
            </a:extLst>
          </p:cNvPr>
          <p:cNvGrpSpPr/>
          <p:nvPr/>
        </p:nvGrpSpPr>
        <p:grpSpPr>
          <a:xfrm>
            <a:off x="6284437" y="2898174"/>
            <a:ext cx="109429" cy="109429"/>
            <a:chOff x="4528457" y="5225143"/>
            <a:chExt cx="914400" cy="914400"/>
          </a:xfrm>
        </p:grpSpPr>
        <p:sp>
          <p:nvSpPr>
            <p:cNvPr id="64" name="직각 삼각형 63">
              <a:extLst>
                <a:ext uri="{FF2B5EF4-FFF2-40B4-BE49-F238E27FC236}">
                  <a16:creationId xmlns:a16="http://schemas.microsoft.com/office/drawing/2014/main" id="{472BC85F-C074-48E7-B8FA-7235C5604418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001852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65" name="직각 삼각형 64">
              <a:extLst>
                <a:ext uri="{FF2B5EF4-FFF2-40B4-BE49-F238E27FC236}">
                  <a16:creationId xmlns:a16="http://schemas.microsoft.com/office/drawing/2014/main" id="{B001A77D-F94A-4C00-A977-EDB1595DD0FF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E01F54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2D3761C-A803-4A5F-9BE8-930FA613EDB1}"/>
              </a:ext>
            </a:extLst>
          </p:cNvPr>
          <p:cNvGrpSpPr/>
          <p:nvPr/>
        </p:nvGrpSpPr>
        <p:grpSpPr>
          <a:xfrm>
            <a:off x="6524382" y="2898173"/>
            <a:ext cx="109429" cy="109429"/>
            <a:chOff x="4528457" y="5225143"/>
            <a:chExt cx="914400" cy="914400"/>
          </a:xfrm>
        </p:grpSpPr>
        <p:sp>
          <p:nvSpPr>
            <p:cNvPr id="67" name="직각 삼각형 66">
              <a:extLst>
                <a:ext uri="{FF2B5EF4-FFF2-40B4-BE49-F238E27FC236}">
                  <a16:creationId xmlns:a16="http://schemas.microsoft.com/office/drawing/2014/main" id="{C71AE4A5-8ABD-410F-A657-E3E2D882E23D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E6B60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68" name="직각 삼각형 67">
              <a:extLst>
                <a:ext uri="{FF2B5EF4-FFF2-40B4-BE49-F238E27FC236}">
                  <a16:creationId xmlns:a16="http://schemas.microsoft.com/office/drawing/2014/main" id="{B9B23B68-25F4-4886-8DA8-F63DB4EC01C5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C12E34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26DEAA2-563A-48DF-B8A9-D1F607BC30D9}"/>
              </a:ext>
            </a:extLst>
          </p:cNvPr>
          <p:cNvGrpSpPr/>
          <p:nvPr/>
        </p:nvGrpSpPr>
        <p:grpSpPr>
          <a:xfrm>
            <a:off x="6069278" y="2898260"/>
            <a:ext cx="109429" cy="109429"/>
            <a:chOff x="4528457" y="5225143"/>
            <a:chExt cx="914400" cy="914400"/>
          </a:xfrm>
        </p:grpSpPr>
        <p:sp>
          <p:nvSpPr>
            <p:cNvPr id="70" name="직각 삼각형 69">
              <a:extLst>
                <a:ext uri="{FF2B5EF4-FFF2-40B4-BE49-F238E27FC236}">
                  <a16:creationId xmlns:a16="http://schemas.microsoft.com/office/drawing/2014/main" id="{6208F3E8-EBD4-4FDC-8865-DCED5A6A1E1D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3498D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71" name="직각 삼각형 70">
              <a:extLst>
                <a:ext uri="{FF2B5EF4-FFF2-40B4-BE49-F238E27FC236}">
                  <a16:creationId xmlns:a16="http://schemas.microsoft.com/office/drawing/2014/main" id="{BA433246-A103-4967-A37A-D1883C60EB3F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34495E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55D92D6-0B5A-462D-8EFE-46CF4D6B8C6A}"/>
              </a:ext>
            </a:extLst>
          </p:cNvPr>
          <p:cNvGrpSpPr/>
          <p:nvPr/>
        </p:nvGrpSpPr>
        <p:grpSpPr>
          <a:xfrm>
            <a:off x="6762357" y="2897341"/>
            <a:ext cx="109429" cy="109429"/>
            <a:chOff x="4528457" y="5225143"/>
            <a:chExt cx="914400" cy="914400"/>
          </a:xfrm>
        </p:grpSpPr>
        <p:sp>
          <p:nvSpPr>
            <p:cNvPr id="73" name="직각 삼각형 72">
              <a:extLst>
                <a:ext uri="{FF2B5EF4-FFF2-40B4-BE49-F238E27FC236}">
                  <a16:creationId xmlns:a16="http://schemas.microsoft.com/office/drawing/2014/main" id="{0C7FDB3E-10B2-4D39-B4B3-990F19F6CE20}"/>
                </a:ext>
              </a:extLst>
            </p:cNvPr>
            <p:cNvSpPr/>
            <p:nvPr/>
          </p:nvSpPr>
          <p:spPr>
            <a:xfrm>
              <a:off x="4528457" y="5225143"/>
              <a:ext cx="914400" cy="914400"/>
            </a:xfrm>
            <a:prstGeom prst="rtTriangle">
              <a:avLst/>
            </a:prstGeom>
            <a:solidFill>
              <a:srgbClr val="D87C7C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dirty="0"/>
            </a:p>
          </p:txBody>
        </p:sp>
        <p:sp>
          <p:nvSpPr>
            <p:cNvPr id="74" name="직각 삼각형 73">
              <a:extLst>
                <a:ext uri="{FF2B5EF4-FFF2-40B4-BE49-F238E27FC236}">
                  <a16:creationId xmlns:a16="http://schemas.microsoft.com/office/drawing/2014/main" id="{84F0EA58-4CBF-4094-AD72-E3176EB29DFE}"/>
                </a:ext>
              </a:extLst>
            </p:cNvPr>
            <p:cNvSpPr/>
            <p:nvPr/>
          </p:nvSpPr>
          <p:spPr>
            <a:xfrm rot="10800000">
              <a:off x="4528457" y="5225143"/>
              <a:ext cx="914400" cy="914400"/>
            </a:xfrm>
            <a:prstGeom prst="rtTriangle">
              <a:avLst/>
            </a:prstGeom>
            <a:solidFill>
              <a:srgbClr val="919E8B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C500AE6-B3C8-4DAC-B12D-A0E43FDFC214}"/>
              </a:ext>
            </a:extLst>
          </p:cNvPr>
          <p:cNvSpPr/>
          <p:nvPr/>
        </p:nvSpPr>
        <p:spPr>
          <a:xfrm>
            <a:off x="6254934" y="2872024"/>
            <a:ext cx="170207" cy="160065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342C03-B9A8-430A-B170-ACE6653830CE}"/>
              </a:ext>
            </a:extLst>
          </p:cNvPr>
          <p:cNvSpPr txBox="1"/>
          <p:nvPr/>
        </p:nvSpPr>
        <p:spPr>
          <a:xfrm>
            <a:off x="6365159" y="3011814"/>
            <a:ext cx="314757" cy="144073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pPr algn="l"/>
            <a:r>
              <a:rPr lang="en-US" altLang="ko-KR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Roma</a:t>
            </a:r>
            <a:endParaRPr lang="ko-KR" altLang="en-US" sz="7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02FDDA-3B84-474B-A683-93642DF9FC43}"/>
              </a:ext>
            </a:extLst>
          </p:cNvPr>
          <p:cNvSpPr txBox="1"/>
          <p:nvPr/>
        </p:nvSpPr>
        <p:spPr>
          <a:xfrm>
            <a:off x="5145998" y="2320149"/>
            <a:ext cx="8563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Chart Type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77865B0-A6B8-46BF-95A6-E4DED47A80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1854" y="2350672"/>
            <a:ext cx="178952" cy="155899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C210144D-AB8D-4C9A-A521-32A892176285}"/>
              </a:ext>
            </a:extLst>
          </p:cNvPr>
          <p:cNvSpPr txBox="1"/>
          <p:nvPr/>
        </p:nvSpPr>
        <p:spPr>
          <a:xfrm>
            <a:off x="6115564" y="2298374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Line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3EF849A4-0424-4EDA-BABD-781EF41FED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5458" y="2334904"/>
            <a:ext cx="181433" cy="16892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8B0C88B-9828-441E-8885-A6D0A4F42D6E}"/>
              </a:ext>
            </a:extLst>
          </p:cNvPr>
          <p:cNvSpPr txBox="1"/>
          <p:nvPr/>
        </p:nvSpPr>
        <p:spPr>
          <a:xfrm>
            <a:off x="6737181" y="2296108"/>
            <a:ext cx="378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Bar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CCD99730-0BBB-4C30-860E-2896EE51C6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3162" y="2334904"/>
            <a:ext cx="169150" cy="160248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9C4B4104-07C8-43A2-ADE6-F8B4198A5F04}"/>
              </a:ext>
            </a:extLst>
          </p:cNvPr>
          <p:cNvSpPr txBox="1"/>
          <p:nvPr/>
        </p:nvSpPr>
        <p:spPr>
          <a:xfrm>
            <a:off x="7260497" y="2298373"/>
            <a:ext cx="359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Pie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B2370DA-AB82-44C0-AAF5-F7C92418BE49}"/>
              </a:ext>
            </a:extLst>
          </p:cNvPr>
          <p:cNvSpPr txBox="1"/>
          <p:nvPr/>
        </p:nvSpPr>
        <p:spPr>
          <a:xfrm>
            <a:off x="8387753" y="2311496"/>
            <a:ext cx="715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See more &gt;</a:t>
            </a:r>
            <a:endParaRPr lang="ko-KR" altLang="en-US" sz="800" u="sng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E209242D-FCFA-49CD-AFD5-377216CA16E8}"/>
              </a:ext>
            </a:extLst>
          </p:cNvPr>
          <p:cNvSpPr/>
          <p:nvPr/>
        </p:nvSpPr>
        <p:spPr>
          <a:xfrm>
            <a:off x="5992293" y="2328246"/>
            <a:ext cx="510004" cy="188643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7161D9E5-E2F4-4AF7-B093-144FA0BC1FE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" r="5239" b="13976"/>
          <a:stretch/>
        </p:blipFill>
        <p:spPr>
          <a:xfrm>
            <a:off x="6036466" y="2591033"/>
            <a:ext cx="596475" cy="18433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7AE52B0F-C24B-4168-8473-2DB5DA257FA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4534" b="10231"/>
          <a:stretch/>
        </p:blipFill>
        <p:spPr>
          <a:xfrm>
            <a:off x="6756696" y="2579702"/>
            <a:ext cx="540356" cy="180945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30A9B67-5C30-47BF-B308-E57F34F463B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10954"/>
          <a:stretch/>
        </p:blipFill>
        <p:spPr>
          <a:xfrm>
            <a:off x="7420807" y="2573843"/>
            <a:ext cx="540356" cy="18680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9D244F99-6BAC-4D4B-B636-C98DFB72AEEC}"/>
              </a:ext>
            </a:extLst>
          </p:cNvPr>
          <p:cNvSpPr txBox="1"/>
          <p:nvPr/>
        </p:nvSpPr>
        <p:spPr>
          <a:xfrm>
            <a:off x="5158947" y="2563102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Legend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3E3BAD3-ED61-483A-BFD5-173C07DF9CF2}"/>
              </a:ext>
            </a:extLst>
          </p:cNvPr>
          <p:cNvSpPr txBox="1"/>
          <p:nvPr/>
        </p:nvSpPr>
        <p:spPr>
          <a:xfrm>
            <a:off x="489369" y="112605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 Setting</a:t>
            </a:r>
          </a:p>
        </p:txBody>
      </p:sp>
      <p:pic>
        <p:nvPicPr>
          <p:cNvPr id="108" name="그래픽 107" descr="닫기 윤곽선">
            <a:extLst>
              <a:ext uri="{FF2B5EF4-FFF2-40B4-BE49-F238E27FC236}">
                <a16:creationId xmlns:a16="http://schemas.microsoft.com/office/drawing/2014/main" id="{3A741280-0789-4DE0-B767-9FD1D6A96B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34231" y="1099844"/>
            <a:ext cx="316809" cy="316809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5C524FC2-DD05-4FF5-8217-E6907F8F6CF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07800" y="2348247"/>
            <a:ext cx="137547" cy="16200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2EA8D0DE-49D6-4173-8349-2F41797B0167}"/>
              </a:ext>
            </a:extLst>
          </p:cNvPr>
          <p:cNvSpPr txBox="1"/>
          <p:nvPr/>
        </p:nvSpPr>
        <p:spPr>
          <a:xfrm>
            <a:off x="7677783" y="229191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Scatter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6" name="표 26">
            <a:extLst>
              <a:ext uri="{FF2B5EF4-FFF2-40B4-BE49-F238E27FC236}">
                <a16:creationId xmlns:a16="http://schemas.microsoft.com/office/drawing/2014/main" id="{2B96D5D3-5230-4329-89B5-3F835E868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079343"/>
              </p:ext>
            </p:extLst>
          </p:nvPr>
        </p:nvGraphicFramePr>
        <p:xfrm>
          <a:off x="5347013" y="3362153"/>
          <a:ext cx="3894708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5679">
                  <a:extLst>
                    <a:ext uri="{9D8B030D-6E8A-4147-A177-3AD203B41FA5}">
                      <a16:colId xmlns:a16="http://schemas.microsoft.com/office/drawing/2014/main" val="912589183"/>
                    </a:ext>
                  </a:extLst>
                </a:gridCol>
                <a:gridCol w="2459029">
                  <a:extLst>
                    <a:ext uri="{9D8B030D-6E8A-4147-A177-3AD203B41FA5}">
                      <a16:colId xmlns:a16="http://schemas.microsoft.com/office/drawing/2014/main" val="180138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Legend Field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29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X-axis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440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Y-axis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58905"/>
                  </a:ext>
                </a:extLst>
              </a:tr>
            </a:tbl>
          </a:graphicData>
        </a:graphic>
      </p:graphicFrame>
      <p:pic>
        <p:nvPicPr>
          <p:cNvPr id="117" name="그래픽 116" descr="위쪽 캐럿 윤곽선">
            <a:extLst>
              <a:ext uri="{FF2B5EF4-FFF2-40B4-BE49-F238E27FC236}">
                <a16:creationId xmlns:a16="http://schemas.microsoft.com/office/drawing/2014/main" id="{0D174D81-AF73-473E-8004-2B8FFBE106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5191935" y="4128680"/>
            <a:ext cx="159041" cy="159041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E9C56658-A6A6-4044-ABF3-8EAF2D7BA2CD}"/>
              </a:ext>
            </a:extLst>
          </p:cNvPr>
          <p:cNvSpPr txBox="1"/>
          <p:nvPr/>
        </p:nvSpPr>
        <p:spPr>
          <a:xfrm>
            <a:off x="5298109" y="4071079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Title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17121BDA-B7BB-4363-8400-08632D9E0C4F}"/>
              </a:ext>
            </a:extLst>
          </p:cNvPr>
          <p:cNvGrpSpPr/>
          <p:nvPr/>
        </p:nvGrpSpPr>
        <p:grpSpPr>
          <a:xfrm>
            <a:off x="6835509" y="3386358"/>
            <a:ext cx="2337115" cy="185883"/>
            <a:chOff x="13852" y="1345002"/>
            <a:chExt cx="2337115" cy="185883"/>
          </a:xfrm>
        </p:grpSpPr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B31177EB-2526-45AD-859C-EF346F7AE463}"/>
                </a:ext>
              </a:extLst>
            </p:cNvPr>
            <p:cNvSpPr/>
            <p:nvPr/>
          </p:nvSpPr>
          <p:spPr>
            <a:xfrm>
              <a:off x="13852" y="1345002"/>
              <a:ext cx="2337115" cy="18588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Select a column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9" name="이등변 삼각형 128">
              <a:extLst>
                <a:ext uri="{FF2B5EF4-FFF2-40B4-BE49-F238E27FC236}">
                  <a16:creationId xmlns:a16="http://schemas.microsoft.com/office/drawing/2014/main" id="{611E63EC-40E1-4D9D-92E2-584E3F15D3A5}"/>
                </a:ext>
              </a:extLst>
            </p:cNvPr>
            <p:cNvSpPr/>
            <p:nvPr/>
          </p:nvSpPr>
          <p:spPr>
            <a:xfrm rot="10800000">
              <a:off x="2268488" y="1415084"/>
              <a:ext cx="46598" cy="45719"/>
            </a:xfrm>
            <a:prstGeom prst="triangl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01B57263-DECE-4767-95B0-98BB00C07685}"/>
              </a:ext>
            </a:extLst>
          </p:cNvPr>
          <p:cNvGrpSpPr/>
          <p:nvPr/>
        </p:nvGrpSpPr>
        <p:grpSpPr>
          <a:xfrm>
            <a:off x="6835509" y="3612111"/>
            <a:ext cx="2337115" cy="185883"/>
            <a:chOff x="13852" y="1345002"/>
            <a:chExt cx="2337115" cy="185883"/>
          </a:xfrm>
        </p:grpSpPr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55247855-731F-4A3B-BC1B-595F7A63CA31}"/>
                </a:ext>
              </a:extLst>
            </p:cNvPr>
            <p:cNvSpPr/>
            <p:nvPr/>
          </p:nvSpPr>
          <p:spPr>
            <a:xfrm>
              <a:off x="13852" y="1345002"/>
              <a:ext cx="2337115" cy="18588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Select a column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2" name="이등변 삼각형 131">
              <a:extLst>
                <a:ext uri="{FF2B5EF4-FFF2-40B4-BE49-F238E27FC236}">
                  <a16:creationId xmlns:a16="http://schemas.microsoft.com/office/drawing/2014/main" id="{63539CD8-BC5F-4F2A-B96C-521353AE6E38}"/>
                </a:ext>
              </a:extLst>
            </p:cNvPr>
            <p:cNvSpPr/>
            <p:nvPr/>
          </p:nvSpPr>
          <p:spPr>
            <a:xfrm rot="10800000">
              <a:off x="2268488" y="1415084"/>
              <a:ext cx="46598" cy="45719"/>
            </a:xfrm>
            <a:prstGeom prst="triangl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05BCE5F8-366B-4A55-89C4-B6B52E1B64D3}"/>
              </a:ext>
            </a:extLst>
          </p:cNvPr>
          <p:cNvGrpSpPr/>
          <p:nvPr/>
        </p:nvGrpSpPr>
        <p:grpSpPr>
          <a:xfrm>
            <a:off x="6835509" y="3841211"/>
            <a:ext cx="2337115" cy="185883"/>
            <a:chOff x="13852" y="1345002"/>
            <a:chExt cx="2337115" cy="185883"/>
          </a:xfrm>
        </p:grpSpPr>
        <p:sp>
          <p:nvSpPr>
            <p:cNvPr id="134" name="사각형: 둥근 모서리 133">
              <a:extLst>
                <a:ext uri="{FF2B5EF4-FFF2-40B4-BE49-F238E27FC236}">
                  <a16:creationId xmlns:a16="http://schemas.microsoft.com/office/drawing/2014/main" id="{E181B8DA-218B-40AA-B694-706375527359}"/>
                </a:ext>
              </a:extLst>
            </p:cNvPr>
            <p:cNvSpPr/>
            <p:nvPr/>
          </p:nvSpPr>
          <p:spPr>
            <a:xfrm>
              <a:off x="13852" y="1345002"/>
              <a:ext cx="2337115" cy="185883"/>
            </a:xfrm>
            <a:prstGeom prst="roundRect">
              <a:avLst>
                <a:gd name="adj" fmla="val 2865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Select a column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5" name="이등변 삼각형 134">
              <a:extLst>
                <a:ext uri="{FF2B5EF4-FFF2-40B4-BE49-F238E27FC236}">
                  <a16:creationId xmlns:a16="http://schemas.microsoft.com/office/drawing/2014/main" id="{52546E11-D4E5-4695-8ED4-215D7BEC1227}"/>
                </a:ext>
              </a:extLst>
            </p:cNvPr>
            <p:cNvSpPr/>
            <p:nvPr/>
          </p:nvSpPr>
          <p:spPr>
            <a:xfrm rot="10800000">
              <a:off x="2268488" y="1415084"/>
              <a:ext cx="46598" cy="45719"/>
            </a:xfrm>
            <a:prstGeom prst="triangle">
              <a:avLst/>
            </a:prstGeom>
            <a:solidFill>
              <a:schemeClr val="tx1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102" name="그래픽 101" descr="위쪽 캐럿 윤곽선">
            <a:extLst>
              <a:ext uri="{FF2B5EF4-FFF2-40B4-BE49-F238E27FC236}">
                <a16:creationId xmlns:a16="http://schemas.microsoft.com/office/drawing/2014/main" id="{EEE57520-2EF0-45FB-BD69-7BD66078E6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200613" y="4344973"/>
            <a:ext cx="159041" cy="159041"/>
          </a:xfrm>
          <a:prstGeom prst="rect">
            <a:avLst/>
          </a:prstGeom>
        </p:spPr>
      </p:pic>
      <p:graphicFrame>
        <p:nvGraphicFramePr>
          <p:cNvPr id="103" name="표 26">
            <a:extLst>
              <a:ext uri="{FF2B5EF4-FFF2-40B4-BE49-F238E27FC236}">
                <a16:creationId xmlns:a16="http://schemas.microsoft.com/office/drawing/2014/main" id="{523BD4F7-B8E6-49F4-8BF7-2382CAD42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517037"/>
              </p:ext>
            </p:extLst>
          </p:nvPr>
        </p:nvGraphicFramePr>
        <p:xfrm>
          <a:off x="5347013" y="4560207"/>
          <a:ext cx="3843166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5063">
                  <a:extLst>
                    <a:ext uri="{9D8B030D-6E8A-4147-A177-3AD203B41FA5}">
                      <a16:colId xmlns:a16="http://schemas.microsoft.com/office/drawing/2014/main" val="912589183"/>
                    </a:ext>
                  </a:extLst>
                </a:gridCol>
                <a:gridCol w="2408103">
                  <a:extLst>
                    <a:ext uri="{9D8B030D-6E8A-4147-A177-3AD203B41FA5}">
                      <a16:colId xmlns:a16="http://schemas.microsoft.com/office/drawing/2014/main" val="1801384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Trigger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Axis         Item       None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29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Pointer Type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Line        Cross       Shadow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440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Pointer Style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Solid       Dashed    Dotted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58905"/>
                  </a:ext>
                </a:extLst>
              </a:tr>
            </a:tbl>
          </a:graphicData>
        </a:graphic>
      </p:graphicFrame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EDAF655-7BDC-4A1F-A1E5-FAF6EE6F7D99}"/>
              </a:ext>
            </a:extLst>
          </p:cNvPr>
          <p:cNvSpPr/>
          <p:nvPr/>
        </p:nvSpPr>
        <p:spPr>
          <a:xfrm>
            <a:off x="7812664" y="4595167"/>
            <a:ext cx="347883" cy="160065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53A0FD1B-0A7E-48F4-A9AC-39C10E155116}"/>
              </a:ext>
            </a:extLst>
          </p:cNvPr>
          <p:cNvSpPr/>
          <p:nvPr/>
        </p:nvSpPr>
        <p:spPr>
          <a:xfrm>
            <a:off x="6827145" y="4823074"/>
            <a:ext cx="347883" cy="160065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FA6ACA8F-8A61-413E-8182-598FFF55FEE3}"/>
              </a:ext>
            </a:extLst>
          </p:cNvPr>
          <p:cNvSpPr/>
          <p:nvPr/>
        </p:nvSpPr>
        <p:spPr>
          <a:xfrm>
            <a:off x="6832795" y="5050298"/>
            <a:ext cx="347883" cy="160065"/>
          </a:xfrm>
          <a:prstGeom prst="roundRect">
            <a:avLst/>
          </a:prstGeom>
          <a:noFill/>
          <a:ln w="19050" cap="flat">
            <a:solidFill>
              <a:srgbClr val="00B0F0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10" name="그래픽 109" descr="위쪽 캐럿 윤곽선">
            <a:extLst>
              <a:ext uri="{FF2B5EF4-FFF2-40B4-BE49-F238E27FC236}">
                <a16:creationId xmlns:a16="http://schemas.microsoft.com/office/drawing/2014/main" id="{87FE81DC-EF86-4B83-92C7-6CEF5B534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200613" y="5349017"/>
            <a:ext cx="159041" cy="159041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BCAFF0E8-AB80-46A3-A41E-2DACCEB21BA0}"/>
              </a:ext>
            </a:extLst>
          </p:cNvPr>
          <p:cNvSpPr txBox="1"/>
          <p:nvPr/>
        </p:nvSpPr>
        <p:spPr>
          <a:xfrm>
            <a:off x="5306787" y="5291416"/>
            <a:ext cx="7922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ClickEvent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38A19B6-C077-4508-A42B-7F8530FC8F62}"/>
              </a:ext>
            </a:extLst>
          </p:cNvPr>
          <p:cNvSpPr txBox="1"/>
          <p:nvPr/>
        </p:nvSpPr>
        <p:spPr>
          <a:xfrm>
            <a:off x="5298109" y="4288789"/>
            <a:ext cx="593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Tooltip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1" name="표 26">
            <a:extLst>
              <a:ext uri="{FF2B5EF4-FFF2-40B4-BE49-F238E27FC236}">
                <a16:creationId xmlns:a16="http://schemas.microsoft.com/office/drawing/2014/main" id="{FC5C3171-4657-4A2E-98C7-0F402FF09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031754"/>
              </p:ext>
            </p:extLst>
          </p:nvPr>
        </p:nvGraphicFramePr>
        <p:xfrm>
          <a:off x="5359654" y="5572346"/>
          <a:ext cx="3843166" cy="4051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5063">
                  <a:extLst>
                    <a:ext uri="{9D8B030D-6E8A-4147-A177-3AD203B41FA5}">
                      <a16:colId xmlns:a16="http://schemas.microsoft.com/office/drawing/2014/main" val="912589183"/>
                    </a:ext>
                  </a:extLst>
                </a:gridCol>
                <a:gridCol w="2408103">
                  <a:extLst>
                    <a:ext uri="{9D8B030D-6E8A-4147-A177-3AD203B41FA5}">
                      <a16:colId xmlns:a16="http://schemas.microsoft.com/office/drawing/2014/main" val="180138479"/>
                    </a:ext>
                  </a:extLst>
                </a:gridCol>
              </a:tblGrid>
              <a:tr h="405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Click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Event</a:t>
                      </a:r>
                      <a:endParaRPr lang="ko-KR" altLang="en-US" sz="900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29828"/>
                  </a:ext>
                </a:extLst>
              </a:tr>
            </a:tbl>
          </a:graphicData>
        </a:graphic>
      </p:graphicFrame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260C0EFE-034D-4995-8C13-5375B94AE501}"/>
              </a:ext>
            </a:extLst>
          </p:cNvPr>
          <p:cNvSpPr/>
          <p:nvPr/>
        </p:nvSpPr>
        <p:spPr>
          <a:xfrm>
            <a:off x="6818047" y="5602012"/>
            <a:ext cx="2337115" cy="350222"/>
          </a:xfrm>
          <a:prstGeom prst="roundRect">
            <a:avLst>
              <a:gd name="adj" fmla="val 286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Write code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3D594-3EB9-42B5-A2DF-28EE6F0A3369}"/>
              </a:ext>
            </a:extLst>
          </p:cNvPr>
          <p:cNvSpPr txBox="1"/>
          <p:nvPr/>
        </p:nvSpPr>
        <p:spPr>
          <a:xfrm>
            <a:off x="489369" y="1593213"/>
            <a:ext cx="15680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1100" b="1" dirty="0"/>
              <a:t>1_30</a:t>
            </a:r>
            <a:r>
              <a:rPr lang="ko-KR" altLang="en-US" sz="1100" b="1" dirty="0"/>
              <a:t>분 단위 교통 속도</a:t>
            </a:r>
          </a:p>
        </p:txBody>
      </p:sp>
      <p:pic>
        <p:nvPicPr>
          <p:cNvPr id="92" name="그래픽 91">
            <a:extLst>
              <a:ext uri="{FF2B5EF4-FFF2-40B4-BE49-F238E27FC236}">
                <a16:creationId xmlns:a16="http://schemas.microsoft.com/office/drawing/2014/main" id="{D67B0B1E-28B2-460B-98F4-68A5A40E687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8953345" y="4313907"/>
            <a:ext cx="201817" cy="201817"/>
          </a:xfrm>
          <a:prstGeom prst="rect">
            <a:avLst/>
          </a:prstGeom>
        </p:spPr>
      </p:pic>
      <p:pic>
        <p:nvPicPr>
          <p:cNvPr id="93" name="그래픽 92">
            <a:extLst>
              <a:ext uri="{FF2B5EF4-FFF2-40B4-BE49-F238E27FC236}">
                <a16:creationId xmlns:a16="http://schemas.microsoft.com/office/drawing/2014/main" id="{DE1C00EF-EE19-42B9-BBBE-7A916B79C74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953453" y="4069832"/>
            <a:ext cx="201600" cy="201600"/>
          </a:xfrm>
          <a:prstGeom prst="rect">
            <a:avLst/>
          </a:prstGeom>
        </p:spPr>
      </p:pic>
      <p:pic>
        <p:nvPicPr>
          <p:cNvPr id="95" name="그래픽 94">
            <a:extLst>
              <a:ext uri="{FF2B5EF4-FFF2-40B4-BE49-F238E27FC236}">
                <a16:creationId xmlns:a16="http://schemas.microsoft.com/office/drawing/2014/main" id="{D469B608-5B19-4AC9-950A-F7BC1457C1B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8953345" y="5348785"/>
            <a:ext cx="201817" cy="20181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0289B65-40E3-46F0-88B2-D401B51F51A3}"/>
              </a:ext>
            </a:extLst>
          </p:cNvPr>
          <p:cNvGrpSpPr/>
          <p:nvPr/>
        </p:nvGrpSpPr>
        <p:grpSpPr>
          <a:xfrm>
            <a:off x="7918029" y="6249834"/>
            <a:ext cx="1578288" cy="295031"/>
            <a:chOff x="7756308" y="6419794"/>
            <a:chExt cx="1578288" cy="295031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7C4B882-E97A-46F9-9F96-47709E4F044A}"/>
                </a:ext>
              </a:extLst>
            </p:cNvPr>
            <p:cNvSpPr/>
            <p:nvPr/>
          </p:nvSpPr>
          <p:spPr>
            <a:xfrm>
              <a:off x="7756308" y="6420644"/>
              <a:ext cx="737964" cy="293330"/>
            </a:xfrm>
            <a:prstGeom prst="rect">
              <a:avLst/>
            </a:prstGeom>
            <a:solidFill>
              <a:schemeClr val="accent5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Apply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131E215-6BA5-4488-834D-8E67A4809BF0}"/>
                </a:ext>
              </a:extLst>
            </p:cNvPr>
            <p:cNvSpPr/>
            <p:nvPr/>
          </p:nvSpPr>
          <p:spPr>
            <a:xfrm>
              <a:off x="8595671" y="6419794"/>
              <a:ext cx="738925" cy="2950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Cancel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84017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C1C55-C2C7-4ABD-8A53-46A88B1F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에디터 </a:t>
            </a:r>
            <a:r>
              <a:rPr lang="en-US" altLang="ko-KR" dirty="0"/>
              <a:t>tool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BCB34-C472-43E3-813E-2EAE9C415E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#  </a:t>
            </a:r>
            <a:r>
              <a:rPr lang="ko-KR" altLang="en-US" dirty="0"/>
              <a:t>사용 에디터 </a:t>
            </a:r>
            <a:r>
              <a:rPr lang="en-US" altLang="ko-KR" dirty="0"/>
              <a:t>: https://summernote.org/</a:t>
            </a:r>
          </a:p>
          <a:p>
            <a:pPr indent="0">
              <a:buNone/>
            </a:pPr>
            <a:r>
              <a:rPr lang="en-US" altLang="ko-KR" dirty="0"/>
              <a:t># </a:t>
            </a:r>
            <a:r>
              <a:rPr lang="ko-KR" altLang="en-US" dirty="0"/>
              <a:t>스타일 가이드에 맞춰 디자인 수정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05460F-8A2D-4006-A279-364F46FCF2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02_13_</a:t>
            </a:r>
            <a:r>
              <a:rPr lang="ko-KR" altLang="en-US" dirty="0"/>
              <a:t>에디터 </a:t>
            </a:r>
            <a:r>
              <a:rPr lang="en-US" altLang="ko-KR" dirty="0"/>
              <a:t>tool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9A1D5-9C65-4627-8CA3-65E1684F78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에디터 </a:t>
            </a:r>
            <a:r>
              <a:rPr lang="en-US" altLang="ko-KR" dirty="0"/>
              <a:t>tool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D842A3E-2917-41B1-8EEE-4C6EF9D6C7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Project &gt; </a:t>
            </a:r>
            <a:r>
              <a:rPr lang="ko-KR" altLang="en-US" dirty="0"/>
              <a:t>파일 선택 </a:t>
            </a:r>
            <a:r>
              <a:rPr lang="en-US" altLang="ko-KR" dirty="0"/>
              <a:t>&gt; Report </a:t>
            </a:r>
            <a:r>
              <a:rPr lang="ko-KR" altLang="en-US" dirty="0"/>
              <a:t>작업화면</a:t>
            </a:r>
          </a:p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5DD16F4-B013-4079-A1CC-37C0BF79FB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80D6670-3CA8-4F27-9B8B-47035AB73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552" y="2990886"/>
            <a:ext cx="3061621" cy="1858122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156C20E-82AB-44A8-9287-466C3D342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553" y="5088782"/>
            <a:ext cx="3061621" cy="15257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37ED01-CE66-45D6-BE74-CC8A70020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801" y="1053798"/>
            <a:ext cx="6972300" cy="371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41B88C-D83F-4A64-A9BE-72E7BAA4CB76}"/>
              </a:ext>
            </a:extLst>
          </p:cNvPr>
          <p:cNvSpPr txBox="1"/>
          <p:nvPr/>
        </p:nvSpPr>
        <p:spPr>
          <a:xfrm>
            <a:off x="529054" y="1116424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에디터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Tool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80A72-563A-4281-B83C-33E78EE6D6BD}"/>
              </a:ext>
            </a:extLst>
          </p:cNvPr>
          <p:cNvSpPr txBox="1"/>
          <p:nvPr/>
        </p:nvSpPr>
        <p:spPr>
          <a:xfrm>
            <a:off x="529054" y="1738863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Dropdown &amp;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팝업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C7483B-F1BB-4796-BF31-CBEA05984540}"/>
              </a:ext>
            </a:extLst>
          </p:cNvPr>
          <p:cNvSpPr/>
          <p:nvPr/>
        </p:nvSpPr>
        <p:spPr>
          <a:xfrm>
            <a:off x="7478173" y="1117290"/>
            <a:ext cx="246221" cy="246221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7DCB459-E704-428B-8368-D42D3430536C}"/>
              </a:ext>
            </a:extLst>
          </p:cNvPr>
          <p:cNvCxnSpPr>
            <a:cxnSpLocks/>
            <a:stCxn id="17" idx="2"/>
            <a:endCxn id="9" idx="3"/>
          </p:cNvCxnSpPr>
          <p:nvPr/>
        </p:nvCxnSpPr>
        <p:spPr>
          <a:xfrm rot="5400000">
            <a:off x="6261511" y="2580174"/>
            <a:ext cx="2556436" cy="123111"/>
          </a:xfrm>
          <a:prstGeom prst="bentConnector2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6BD3D1-411F-459F-BAA5-55C4BBDE6AA9}"/>
              </a:ext>
            </a:extLst>
          </p:cNvPr>
          <p:cNvSpPr/>
          <p:nvPr/>
        </p:nvSpPr>
        <p:spPr>
          <a:xfrm>
            <a:off x="7794000" y="1116424"/>
            <a:ext cx="246221" cy="246221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97D6B36-E526-42BF-B7D5-9A66DAA6C304}"/>
              </a:ext>
            </a:extLst>
          </p:cNvPr>
          <p:cNvCxnSpPr>
            <a:cxnSpLocks/>
            <a:stCxn id="20" idx="2"/>
            <a:endCxn id="11" idx="3"/>
          </p:cNvCxnSpPr>
          <p:nvPr/>
        </p:nvCxnSpPr>
        <p:spPr>
          <a:xfrm rot="5400000">
            <a:off x="5453131" y="3387689"/>
            <a:ext cx="4489025" cy="438937"/>
          </a:xfrm>
          <a:prstGeom prst="bentConnector2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6CE77AE7-85BB-4208-AB84-BC9EE4FA7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4281" y="1053798"/>
            <a:ext cx="428625" cy="37147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98AF5DE-F71E-4510-9ED6-1ABEF2F16E03}"/>
              </a:ext>
            </a:extLst>
          </p:cNvPr>
          <p:cNvSpPr txBox="1"/>
          <p:nvPr/>
        </p:nvSpPr>
        <p:spPr>
          <a:xfrm>
            <a:off x="8828715" y="757734"/>
            <a:ext cx="979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Selected style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DAC4795-23A7-43AF-897A-F3388DBA0F63}"/>
              </a:ext>
            </a:extLst>
          </p:cNvPr>
          <p:cNvCxnSpPr>
            <a:stCxn id="13" idx="3"/>
            <a:endCxn id="36" idx="1"/>
          </p:cNvCxnSpPr>
          <p:nvPr/>
        </p:nvCxnSpPr>
        <p:spPr>
          <a:xfrm>
            <a:off x="8796101" y="1239536"/>
            <a:ext cx="308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C0429B42-B39C-4815-9DCA-EF444030B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2" t="1353" r="1676"/>
          <a:stretch/>
        </p:blipFill>
        <p:spPr>
          <a:xfrm>
            <a:off x="1823801" y="2990886"/>
            <a:ext cx="2400036" cy="1887746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7CE42A3-1787-4664-B759-D1565788F840}"/>
              </a:ext>
            </a:extLst>
          </p:cNvPr>
          <p:cNvCxnSpPr>
            <a:cxnSpLocks/>
          </p:cNvCxnSpPr>
          <p:nvPr/>
        </p:nvCxnSpPr>
        <p:spPr>
          <a:xfrm>
            <a:off x="4114800" y="1362645"/>
            <a:ext cx="0" cy="160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그림 56" descr="테이블이(가) 표시된 사진&#10;&#10;자동 생성된 설명">
            <a:extLst>
              <a:ext uri="{FF2B5EF4-FFF2-40B4-BE49-F238E27FC236}">
                <a16:creationId xmlns:a16="http://schemas.microsoft.com/office/drawing/2014/main" id="{2C15013B-6498-4C09-87C7-B930CFF1AD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97" t="4718" r="2592" b="2226"/>
          <a:stretch/>
        </p:blipFill>
        <p:spPr>
          <a:xfrm>
            <a:off x="6712397" y="1389351"/>
            <a:ext cx="695319" cy="8286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20F7AC5-F388-4959-9E98-B3EBAAC43A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78" t="9757" r="1712" b="11132"/>
          <a:stretch/>
        </p:blipFill>
        <p:spPr>
          <a:xfrm>
            <a:off x="4908721" y="1432523"/>
            <a:ext cx="1559881" cy="288682"/>
          </a:xfrm>
          <a:prstGeom prst="rect">
            <a:avLst/>
          </a:prstGeom>
        </p:spPr>
      </p:pic>
      <p:pic>
        <p:nvPicPr>
          <p:cNvPr id="62" name="그림 61" descr="테이블이(가) 표시된 사진&#10;&#10;자동 생성된 설명">
            <a:extLst>
              <a:ext uri="{FF2B5EF4-FFF2-40B4-BE49-F238E27FC236}">
                <a16:creationId xmlns:a16="http://schemas.microsoft.com/office/drawing/2014/main" id="{E520D656-E9A7-46F8-B4F6-DF18CFEAA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0609" y="1393954"/>
            <a:ext cx="853439" cy="1330958"/>
          </a:xfrm>
          <a:prstGeom prst="rect">
            <a:avLst/>
          </a:prstGeom>
        </p:spPr>
      </p:pic>
      <p:pic>
        <p:nvPicPr>
          <p:cNvPr id="64" name="그림 63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876B2A07-1946-418D-9273-2A54B763B1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575" y="4089464"/>
            <a:ext cx="1334691" cy="1447800"/>
          </a:xfrm>
          <a:prstGeom prst="rect">
            <a:avLst/>
          </a:prstGeom>
        </p:spPr>
      </p:pic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47DFB93-06A8-4AB1-9130-F61F9F2CD5D8}"/>
              </a:ext>
            </a:extLst>
          </p:cNvPr>
          <p:cNvCxnSpPr/>
          <p:nvPr/>
        </p:nvCxnSpPr>
        <p:spPr>
          <a:xfrm flipH="1">
            <a:off x="1536192" y="4544568"/>
            <a:ext cx="376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0871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그래픽 13">
            <a:extLst>
              <a:ext uri="{FF2B5EF4-FFF2-40B4-BE49-F238E27FC236}">
                <a16:creationId xmlns:a16="http://schemas.microsoft.com/office/drawing/2014/main" id="{F6E1E6ED-4D2C-40C9-8FEE-8C9D1A2D9590}"/>
              </a:ext>
            </a:extLst>
          </p:cNvPr>
          <p:cNvSpPr/>
          <p:nvPr/>
        </p:nvSpPr>
        <p:spPr>
          <a:xfrm>
            <a:off x="299700" y="896270"/>
            <a:ext cx="9576138" cy="5838638"/>
          </a:xfrm>
          <a:custGeom>
            <a:avLst/>
            <a:gdLst>
              <a:gd name="connsiteX0" fmla="*/ 8610600 w 8686800"/>
              <a:gd name="connsiteY0" fmla="*/ 0 h 5791200"/>
              <a:gd name="connsiteX1" fmla="*/ 8686800 w 8686800"/>
              <a:gd name="connsiteY1" fmla="*/ 0 h 5791200"/>
              <a:gd name="connsiteX2" fmla="*/ 8686800 w 8686800"/>
              <a:gd name="connsiteY2" fmla="*/ 5791200 h 5791200"/>
              <a:gd name="connsiteX3" fmla="*/ 8610600 w 8686800"/>
              <a:gd name="connsiteY3" fmla="*/ 5791200 h 5791200"/>
              <a:gd name="connsiteX4" fmla="*/ 76200 w 8686800"/>
              <a:gd name="connsiteY4" fmla="*/ 5791200 h 5791200"/>
              <a:gd name="connsiteX5" fmla="*/ 0 w 8686800"/>
              <a:gd name="connsiteY5" fmla="*/ 5791200 h 5791200"/>
              <a:gd name="connsiteX6" fmla="*/ 0 w 8686800"/>
              <a:gd name="connsiteY6" fmla="*/ 0 h 5791200"/>
              <a:gd name="connsiteX7" fmla="*/ 76200 w 8686800"/>
              <a:gd name="connsiteY7" fmla="*/ 0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86800" h="5791200">
                <a:moveTo>
                  <a:pt x="8610600" y="0"/>
                </a:moveTo>
                <a:cubicBezTo>
                  <a:pt x="8652684" y="0"/>
                  <a:pt x="8686800" y="0"/>
                  <a:pt x="8686800" y="0"/>
                </a:cubicBezTo>
                <a:lnTo>
                  <a:pt x="8686800" y="5791200"/>
                </a:lnTo>
                <a:cubicBezTo>
                  <a:pt x="8686800" y="5791200"/>
                  <a:pt x="8652684" y="5791200"/>
                  <a:pt x="8610600" y="5791200"/>
                </a:cubicBezTo>
                <a:lnTo>
                  <a:pt x="76200" y="5791200"/>
                </a:lnTo>
                <a:cubicBezTo>
                  <a:pt x="34116" y="5791200"/>
                  <a:pt x="0" y="5791200"/>
                  <a:pt x="0" y="5791200"/>
                </a:cubicBezTo>
                <a:lnTo>
                  <a:pt x="0" y="0"/>
                </a:lnTo>
                <a:cubicBezTo>
                  <a:pt x="0" y="0"/>
                  <a:pt x="34116" y="0"/>
                  <a:pt x="76200" y="0"/>
                </a:cubicBezTo>
                <a:close/>
              </a:path>
            </a:pathLst>
          </a:custGeom>
          <a:solidFill>
            <a:srgbClr val="E4E4E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4FCD914-369D-4DF8-8882-81127607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Registry type </a:t>
            </a:r>
            <a:r>
              <a:rPr lang="ko-KR" altLang="en-US" dirty="0"/>
              <a:t>목록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E077AD-9D35-4537-86C0-B154012133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새롭게 업데이트 된 내용 표시</a:t>
            </a:r>
            <a:endParaRPr lang="en-US" altLang="ko-KR" dirty="0"/>
          </a:p>
          <a:p>
            <a:r>
              <a:rPr lang="ko-KR" altLang="en-US" dirty="0"/>
              <a:t>각  항목에  작업중인 항목의 수 표시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클릭시</a:t>
            </a:r>
            <a:r>
              <a:rPr lang="ko-KR" altLang="en-US" dirty="0"/>
              <a:t> 스 화면으로 넘어감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이용량에</a:t>
            </a:r>
            <a:r>
              <a:rPr lang="ko-KR" altLang="en-US" dirty="0"/>
              <a:t> 따라 상위 배치 변경이 가능하다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34B226-5E1A-4C07-A3EB-F760BD61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03_01_</a:t>
            </a:r>
            <a:r>
              <a:rPr lang="ko-KR" altLang="en-US" dirty="0"/>
              <a:t>레지스트리 유형 목록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E2654C-0D84-418A-BE6D-405B105E90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ko-KR" altLang="en-US" dirty="0" err="1"/>
              <a:t>래지스트레</a:t>
            </a:r>
            <a:r>
              <a:rPr lang="ko-KR" altLang="en-US" dirty="0"/>
              <a:t> 유형</a:t>
            </a:r>
            <a:r>
              <a:rPr lang="en-US" altLang="ko-KR" dirty="0"/>
              <a:t> </a:t>
            </a:r>
            <a:r>
              <a:rPr lang="ko-KR" altLang="en-US" dirty="0"/>
              <a:t>목록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BEDE910-3053-409D-8934-33C8245AC4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09397D7-57DE-414C-8D52-978F5F5F70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4AE35C-74FE-493C-98FB-C43317AA8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9"/>
          <a:stretch/>
        </p:blipFill>
        <p:spPr>
          <a:xfrm>
            <a:off x="999871" y="942932"/>
            <a:ext cx="8343341" cy="5791975"/>
          </a:xfrm>
          <a:prstGeom prst="rect">
            <a:avLst/>
          </a:prstGeom>
        </p:spPr>
      </p:pic>
      <p:sp>
        <p:nvSpPr>
          <p:cNvPr id="8" name="포인트가 6개인 별 7"/>
          <p:cNvSpPr/>
          <p:nvPr/>
        </p:nvSpPr>
        <p:spPr>
          <a:xfrm>
            <a:off x="6609806" y="1158240"/>
            <a:ext cx="330925" cy="380273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90FBC6B-693B-45F6-9201-7C8F4A0D232D}"/>
              </a:ext>
            </a:extLst>
          </p:cNvPr>
          <p:cNvSpPr/>
          <p:nvPr/>
        </p:nvSpPr>
        <p:spPr>
          <a:xfrm>
            <a:off x="6734907" y="89627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90FBC6B-693B-45F6-9201-7C8F4A0D232D}"/>
              </a:ext>
            </a:extLst>
          </p:cNvPr>
          <p:cNvSpPr/>
          <p:nvPr/>
        </p:nvSpPr>
        <p:spPr>
          <a:xfrm>
            <a:off x="1740876" y="239096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6227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6155AC54-A8D2-43DB-BAD4-FF5C7E4EF7E0}"/>
              </a:ext>
            </a:extLst>
          </p:cNvPr>
          <p:cNvSpPr/>
          <p:nvPr/>
        </p:nvSpPr>
        <p:spPr>
          <a:xfrm>
            <a:off x="1866543" y="1148232"/>
            <a:ext cx="8096622" cy="4123701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367CDE-9927-436D-9402-E2E3FC49CE9D}"/>
              </a:ext>
            </a:extLst>
          </p:cNvPr>
          <p:cNvSpPr txBox="1"/>
          <p:nvPr/>
        </p:nvSpPr>
        <p:spPr>
          <a:xfrm>
            <a:off x="2228836" y="849481"/>
            <a:ext cx="606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458569-8757-46B6-9593-498057B6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목록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0753CE-6AC1-4015-8C03-CA3020C0A2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슬라이드 표시로  누르면 옆에서 나옴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새롭게 추가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/>
              <a:t>키워드를 통한 검색기능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/>
              <a:t>정렬 버튼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 - no, name, URL , </a:t>
            </a:r>
            <a:r>
              <a:rPr lang="en-US" altLang="ko-KR" dirty="0" err="1"/>
              <a:t>platfom</a:t>
            </a:r>
            <a:r>
              <a:rPr lang="en-US" altLang="ko-KR" dirty="0"/>
              <a:t>., expire </a:t>
            </a:r>
            <a:r>
              <a:rPr lang="ko-KR" altLang="en-US" dirty="0"/>
              <a:t>일자</a:t>
            </a:r>
            <a:endParaRPr lang="en-US" altLang="ko-KR" dirty="0"/>
          </a:p>
          <a:p>
            <a:pPr marL="87313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마우스 갖다 대면 검은색으로 줄 표시</a:t>
            </a:r>
            <a:r>
              <a:rPr lang="en-US" altLang="ko-KR" dirty="0"/>
              <a:t>, </a:t>
            </a:r>
          </a:p>
          <a:p>
            <a:pPr marL="87313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</a:t>
            </a:r>
            <a:r>
              <a:rPr lang="ko-KR" altLang="en-US" dirty="0" err="1"/>
              <a:t>클릭시에</a:t>
            </a:r>
            <a:r>
              <a:rPr lang="ko-KR" altLang="en-US" dirty="0"/>
              <a:t>  편집 화면이 뜸</a:t>
            </a:r>
            <a:r>
              <a:rPr lang="en-US" altLang="ko-KR" dirty="0"/>
              <a:t>.</a:t>
            </a:r>
          </a:p>
          <a:p>
            <a:pPr marL="87313" indent="0">
              <a:buNone/>
            </a:pPr>
            <a:endParaRPr lang="en-US" altLang="ko-KR" dirty="0"/>
          </a:p>
          <a:p>
            <a:pPr marL="87313" indent="0">
              <a:buNone/>
            </a:pPr>
            <a:endParaRPr lang="en-US" altLang="ko-KR" dirty="0"/>
          </a:p>
          <a:p>
            <a:pPr marL="87313"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E3C314-DD4B-41B3-A660-FB74E212DF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03_02_API</a:t>
            </a:r>
            <a:r>
              <a:rPr lang="ko-KR" altLang="en-US" dirty="0"/>
              <a:t> 목록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8AF000-4009-4D9B-82B7-8D7CA0AEC4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목록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BE34710-8D21-4ADD-8EBF-811BABE39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 &gt; API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DAD8D55-FE8F-471F-969B-04B8C9F8B4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FFF6FD-4B48-4F87-84AB-C0FFF1EEB858}"/>
              </a:ext>
            </a:extLst>
          </p:cNvPr>
          <p:cNvGrpSpPr/>
          <p:nvPr/>
        </p:nvGrpSpPr>
        <p:grpSpPr>
          <a:xfrm>
            <a:off x="7640458" y="804517"/>
            <a:ext cx="2303929" cy="279278"/>
            <a:chOff x="7513295" y="2398407"/>
            <a:chExt cx="2303929" cy="279278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1D29603-F1CA-462A-BCAF-1FB329EC7373}"/>
                </a:ext>
              </a:extLst>
            </p:cNvPr>
            <p:cNvSpPr/>
            <p:nvPr/>
          </p:nvSpPr>
          <p:spPr>
            <a:xfrm>
              <a:off x="7513295" y="2398407"/>
              <a:ext cx="2303929" cy="2792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ALL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     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Search keyword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01DC207-F002-4916-974A-5526F7C72F38}"/>
                </a:ext>
              </a:extLst>
            </p:cNvPr>
            <p:cNvGrpSpPr/>
            <p:nvPr/>
          </p:nvGrpSpPr>
          <p:grpSpPr>
            <a:xfrm>
              <a:off x="9567776" y="2432168"/>
              <a:ext cx="203001" cy="203001"/>
              <a:chOff x="7328151" y="3759978"/>
              <a:chExt cx="180368" cy="180368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1B3DD82-A12A-426C-9089-4DD6AEC9AF5F}"/>
                  </a:ext>
                </a:extLst>
              </p:cNvPr>
              <p:cNvSpPr/>
              <p:nvPr/>
            </p:nvSpPr>
            <p:spPr>
              <a:xfrm>
                <a:off x="7328151" y="3759978"/>
                <a:ext cx="180368" cy="180368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42" name="그래픽 41" descr="돋보기 윤곽선">
                <a:extLst>
                  <a:ext uri="{FF2B5EF4-FFF2-40B4-BE49-F238E27FC236}">
                    <a16:creationId xmlns:a16="http://schemas.microsoft.com/office/drawing/2014/main" id="{74959DC3-46A9-42DE-BA58-DF7E8B337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4554" y="3792007"/>
                <a:ext cx="120539" cy="120539"/>
              </a:xfrm>
              <a:prstGeom prst="rect">
                <a:avLst/>
              </a:prstGeom>
            </p:spPr>
          </p:pic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A8A7F71-E41A-4B7A-A5F2-DE1A26036BE5}"/>
                </a:ext>
              </a:extLst>
            </p:cNvPr>
            <p:cNvCxnSpPr>
              <a:cxnSpLocks/>
            </p:cNvCxnSpPr>
            <p:nvPr/>
          </p:nvCxnSpPr>
          <p:spPr>
            <a:xfrm>
              <a:off x="8150510" y="2449353"/>
              <a:ext cx="0" cy="1717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래픽 43" descr="아래쪽 캐럿 단색으로 채워진">
              <a:extLst>
                <a:ext uri="{FF2B5EF4-FFF2-40B4-BE49-F238E27FC236}">
                  <a16:creationId xmlns:a16="http://schemas.microsoft.com/office/drawing/2014/main" id="{8796844D-0DB4-407A-8BD7-72337F9C4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33725" y="2462844"/>
              <a:ext cx="158222" cy="158222"/>
            </a:xfrm>
            <a:prstGeom prst="rect">
              <a:avLst/>
            </a:prstGeom>
          </p:spPr>
        </p:pic>
      </p:grp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E199993-1026-4C41-84AE-B1DCBF1BCD35}"/>
              </a:ext>
            </a:extLst>
          </p:cNvPr>
          <p:cNvSpPr/>
          <p:nvPr/>
        </p:nvSpPr>
        <p:spPr>
          <a:xfrm>
            <a:off x="6495712" y="799949"/>
            <a:ext cx="1075872" cy="279278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New API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90FBC6B-693B-45F6-9201-7C8F4A0D232D}"/>
              </a:ext>
            </a:extLst>
          </p:cNvPr>
          <p:cNvSpPr/>
          <p:nvPr/>
        </p:nvSpPr>
        <p:spPr>
          <a:xfrm>
            <a:off x="6804400" y="65864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E533C5C-635C-41F2-BA85-598609FEC383}"/>
              </a:ext>
            </a:extLst>
          </p:cNvPr>
          <p:cNvSpPr/>
          <p:nvPr/>
        </p:nvSpPr>
        <p:spPr>
          <a:xfrm>
            <a:off x="8173737" y="63310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53EF1F4-6C8E-4F40-BD34-9F27316C4496}"/>
              </a:ext>
            </a:extLst>
          </p:cNvPr>
          <p:cNvSpPr/>
          <p:nvPr/>
        </p:nvSpPr>
        <p:spPr>
          <a:xfrm>
            <a:off x="2260349" y="165628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E8BA677-62B3-495C-BFAF-0855573B9290}"/>
              </a:ext>
            </a:extLst>
          </p:cNvPr>
          <p:cNvSpPr/>
          <p:nvPr/>
        </p:nvSpPr>
        <p:spPr>
          <a:xfrm>
            <a:off x="2009123" y="2105071"/>
            <a:ext cx="8006759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6747511-F5F4-4129-9B83-B80539A7D517}"/>
              </a:ext>
            </a:extLst>
          </p:cNvPr>
          <p:cNvSpPr txBox="1"/>
          <p:nvPr/>
        </p:nvSpPr>
        <p:spPr>
          <a:xfrm>
            <a:off x="2543859" y="2197767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C243FF5A-6446-40A7-AA0F-6113FD6A6438}"/>
              </a:ext>
            </a:extLst>
          </p:cNvPr>
          <p:cNvSpPr txBox="1"/>
          <p:nvPr/>
        </p:nvSpPr>
        <p:spPr>
          <a:xfrm>
            <a:off x="2070445" y="2197767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CCB566A-AF91-4C66-8ADF-C03E377C7BBE}"/>
              </a:ext>
            </a:extLst>
          </p:cNvPr>
          <p:cNvSpPr/>
          <p:nvPr/>
        </p:nvSpPr>
        <p:spPr>
          <a:xfrm>
            <a:off x="2009123" y="2552572"/>
            <a:ext cx="8006759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917DBEB3-3A79-4143-8480-815579231021}"/>
              </a:ext>
            </a:extLst>
          </p:cNvPr>
          <p:cNvSpPr txBox="1"/>
          <p:nvPr/>
        </p:nvSpPr>
        <p:spPr>
          <a:xfrm>
            <a:off x="2543859" y="2645268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E3D0195-59F1-44CC-BCCD-CB48D21E5200}"/>
              </a:ext>
            </a:extLst>
          </p:cNvPr>
          <p:cNvSpPr txBox="1"/>
          <p:nvPr/>
        </p:nvSpPr>
        <p:spPr>
          <a:xfrm>
            <a:off x="2070445" y="2645268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0DBC5C8-3F8E-45EB-BC94-8727E1B91648}"/>
              </a:ext>
            </a:extLst>
          </p:cNvPr>
          <p:cNvSpPr/>
          <p:nvPr/>
        </p:nvSpPr>
        <p:spPr>
          <a:xfrm>
            <a:off x="2009123" y="2994509"/>
            <a:ext cx="8006759" cy="369076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F4B5D1F-0E53-4916-A101-F5F98F672941}"/>
              </a:ext>
            </a:extLst>
          </p:cNvPr>
          <p:cNvSpPr txBox="1"/>
          <p:nvPr/>
        </p:nvSpPr>
        <p:spPr>
          <a:xfrm>
            <a:off x="2543859" y="3063631"/>
            <a:ext cx="1394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2.5.13.Chitchat Model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074B6AD-8E9C-4137-87F4-24362BCB2A1E}"/>
              </a:ext>
            </a:extLst>
          </p:cNvPr>
          <p:cNvSpPr txBox="1"/>
          <p:nvPr/>
        </p:nvSpPr>
        <p:spPr>
          <a:xfrm>
            <a:off x="2070445" y="3086896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E9335E72-A1E2-4DDA-A3C3-C0ACE7D78B52}"/>
              </a:ext>
            </a:extLst>
          </p:cNvPr>
          <p:cNvSpPr txBox="1"/>
          <p:nvPr/>
        </p:nvSpPr>
        <p:spPr>
          <a:xfrm>
            <a:off x="7340474" y="3062540"/>
            <a:ext cx="1508746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r>
              <a:rPr lang="en-US" altLang="ko-KR" sz="900" dirty="0" err="1"/>
              <a:t>kangwon</a:t>
            </a:r>
            <a:r>
              <a:rPr lang="en-US" altLang="ko-KR" sz="900" dirty="0"/>
              <a:t> health platform</a:t>
            </a:r>
            <a:endParaRPr lang="ko-KR" altLang="en-US" sz="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C564BC23-C3ED-4D22-94DC-0257EB88632F}"/>
              </a:ext>
            </a:extLst>
          </p:cNvPr>
          <p:cNvSpPr txBox="1"/>
          <p:nvPr/>
        </p:nvSpPr>
        <p:spPr>
          <a:xfrm>
            <a:off x="2543859" y="1832851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4099858" y="1832851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656A93A8-2641-43B2-94A1-45F45C9A1726}"/>
              </a:ext>
            </a:extLst>
          </p:cNvPr>
          <p:cNvSpPr txBox="1"/>
          <p:nvPr/>
        </p:nvSpPr>
        <p:spPr>
          <a:xfrm>
            <a:off x="8886915" y="182232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Expire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36B36F-E9AE-4867-97AE-E8877CD5C881}"/>
              </a:ext>
            </a:extLst>
          </p:cNvPr>
          <p:cNvSpPr txBox="1"/>
          <p:nvPr/>
        </p:nvSpPr>
        <p:spPr>
          <a:xfrm>
            <a:off x="2017569" y="1832851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3" name="그래픽 779" descr="정렬 단색으로 채워진">
            <a:extLst>
              <a:ext uri="{FF2B5EF4-FFF2-40B4-BE49-F238E27FC236}">
                <a16:creationId xmlns:a16="http://schemas.microsoft.com/office/drawing/2014/main" id="{A3D49BF6-1223-4D7C-AD12-2CFB9236A1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76249" y="1890353"/>
            <a:ext cx="115828" cy="115828"/>
          </a:xfrm>
          <a:prstGeom prst="rect">
            <a:avLst/>
          </a:prstGeom>
        </p:spPr>
      </p:pic>
      <p:pic>
        <p:nvPicPr>
          <p:cNvPr id="264" name="그래픽 780" descr="정렬 단색으로 채워진">
            <a:extLst>
              <a:ext uri="{FF2B5EF4-FFF2-40B4-BE49-F238E27FC236}">
                <a16:creationId xmlns:a16="http://schemas.microsoft.com/office/drawing/2014/main" id="{A0CE11C5-8A8C-4C3A-B0FD-71AD4CA6E9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945" y="1890353"/>
            <a:ext cx="115828" cy="115828"/>
          </a:xfrm>
          <a:prstGeom prst="rect">
            <a:avLst/>
          </a:prstGeom>
        </p:spPr>
      </p:pic>
      <p:pic>
        <p:nvPicPr>
          <p:cNvPr id="265" name="그래픽 781" descr="정렬 단색으로 채워진">
            <a:extLst>
              <a:ext uri="{FF2B5EF4-FFF2-40B4-BE49-F238E27FC236}">
                <a16:creationId xmlns:a16="http://schemas.microsoft.com/office/drawing/2014/main" id="{8BC98100-7483-4E82-A896-F30A308474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7983" y="1890353"/>
            <a:ext cx="115828" cy="115828"/>
          </a:xfrm>
          <a:prstGeom prst="rect">
            <a:avLst/>
          </a:prstGeom>
        </p:spPr>
      </p:pic>
      <p:pic>
        <p:nvPicPr>
          <p:cNvPr id="267" name="그래픽 783" descr="정렬 단색으로 채워진">
            <a:extLst>
              <a:ext uri="{FF2B5EF4-FFF2-40B4-BE49-F238E27FC236}">
                <a16:creationId xmlns:a16="http://schemas.microsoft.com/office/drawing/2014/main" id="{859ECC4C-5E65-4937-8682-177E315DC2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0054" y="1890353"/>
            <a:ext cx="115828" cy="115828"/>
          </a:xfrm>
          <a:prstGeom prst="rect">
            <a:avLst/>
          </a:prstGeom>
        </p:spPr>
      </p:pic>
      <p:sp>
        <p:nvSpPr>
          <p:cNvPr id="278" name="TextBox 277">
            <a:extLst>
              <a:ext uri="{FF2B5EF4-FFF2-40B4-BE49-F238E27FC236}">
                <a16:creationId xmlns:a16="http://schemas.microsoft.com/office/drawing/2014/main" id="{C0C49B3B-DEC8-417B-93A5-777F357C332B}"/>
              </a:ext>
            </a:extLst>
          </p:cNvPr>
          <p:cNvSpPr txBox="1"/>
          <p:nvPr/>
        </p:nvSpPr>
        <p:spPr>
          <a:xfrm>
            <a:off x="1725697" y="3148508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807867BA-E950-4F7B-BBDA-EAA1DDA74C1D}"/>
              </a:ext>
            </a:extLst>
          </p:cNvPr>
          <p:cNvSpPr txBox="1"/>
          <p:nvPr/>
        </p:nvSpPr>
        <p:spPr>
          <a:xfrm>
            <a:off x="6248213" y="3488420"/>
            <a:ext cx="338554" cy="2125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9335E72-A1E2-4DDA-A3C3-C0ACE7D78B52}"/>
              </a:ext>
            </a:extLst>
          </p:cNvPr>
          <p:cNvSpPr txBox="1"/>
          <p:nvPr/>
        </p:nvSpPr>
        <p:spPr>
          <a:xfrm>
            <a:off x="4119850" y="3062540"/>
            <a:ext cx="1444626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r>
              <a:rPr lang="en-US" altLang="ko-KR" sz="900" dirty="0"/>
              <a:t>POST http://csle1:18003</a:t>
            </a:r>
            <a:endParaRPr lang="ko-KR" altLang="en-US" sz="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9335E72-A1E2-4DDA-A3C3-C0ACE7D78B52}"/>
              </a:ext>
            </a:extLst>
          </p:cNvPr>
          <p:cNvSpPr txBox="1"/>
          <p:nvPr/>
        </p:nvSpPr>
        <p:spPr>
          <a:xfrm>
            <a:off x="8816895" y="3062540"/>
            <a:ext cx="1269899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r>
              <a:rPr lang="en-US" altLang="ko-KR" sz="900" dirty="0"/>
              <a:t>2120-01-20 17:05:13</a:t>
            </a:r>
            <a:endParaRPr lang="ko-KR" altLang="en-US" sz="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8" name="그래픽 28" descr="왼쪽 캐럿 단색으로 채워진">
            <a:extLst>
              <a:ext uri="{FF2B5EF4-FFF2-40B4-BE49-F238E27FC236}">
                <a16:creationId xmlns:a16="http://schemas.microsoft.com/office/drawing/2014/main" id="{0C1B9742-FF1F-48D6-8ECA-465A64837A8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2024" y="1005754"/>
            <a:ext cx="213059" cy="213059"/>
          </a:xfrm>
          <a:prstGeom prst="rect">
            <a:avLst/>
          </a:prstGeom>
        </p:spPr>
      </p:pic>
      <p:sp>
        <p:nvSpPr>
          <p:cNvPr id="80" name="타원 79">
            <a:extLst>
              <a:ext uri="{FF2B5EF4-FFF2-40B4-BE49-F238E27FC236}">
                <a16:creationId xmlns:a16="http://schemas.microsoft.com/office/drawing/2014/main" id="{890FBC6B-693B-45F6-9201-7C8F4A0D232D}"/>
              </a:ext>
            </a:extLst>
          </p:cNvPr>
          <p:cNvSpPr/>
          <p:nvPr/>
        </p:nvSpPr>
        <p:spPr>
          <a:xfrm>
            <a:off x="1477340" y="95786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353EF1F4-6C8E-4F40-BD34-9F27316C4496}"/>
              </a:ext>
            </a:extLst>
          </p:cNvPr>
          <p:cNvSpPr/>
          <p:nvPr/>
        </p:nvSpPr>
        <p:spPr>
          <a:xfrm>
            <a:off x="2335538" y="312457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0322826-BFCF-4BB4-A9C7-6D36A28357BA}"/>
              </a:ext>
            </a:extLst>
          </p:cNvPr>
          <p:cNvSpPr txBox="1"/>
          <p:nvPr/>
        </p:nvSpPr>
        <p:spPr>
          <a:xfrm>
            <a:off x="2091834" y="1182886"/>
            <a:ext cx="904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Total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  <a:latin typeface="나눔고딕"/>
                <a:ea typeface="나눔고딕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5650327" y="1790876"/>
            <a:ext cx="11272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platformAPITypeL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6791800" y="1790876"/>
            <a:ext cx="4844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7525769" y="1779360"/>
            <a:ext cx="8899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PlatformType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5684488" y="30636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Root </a:t>
            </a:r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6750661" y="3063631"/>
            <a:ext cx="3802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test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0" name="그래픽 781" descr="정렬 단색으로 채워진">
            <a:extLst>
              <a:ext uri="{FF2B5EF4-FFF2-40B4-BE49-F238E27FC236}">
                <a16:creationId xmlns:a16="http://schemas.microsoft.com/office/drawing/2014/main" id="{8BC98100-7483-4E82-A896-F30A308474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0393" y="1858752"/>
            <a:ext cx="115828" cy="115828"/>
          </a:xfrm>
          <a:prstGeom prst="rect">
            <a:avLst/>
          </a:prstGeom>
        </p:spPr>
      </p:pic>
      <p:pic>
        <p:nvPicPr>
          <p:cNvPr id="94" name="그래픽 781" descr="정렬 단색으로 채워진">
            <a:extLst>
              <a:ext uri="{FF2B5EF4-FFF2-40B4-BE49-F238E27FC236}">
                <a16:creationId xmlns:a16="http://schemas.microsoft.com/office/drawing/2014/main" id="{8BC98100-7483-4E82-A896-F30A308474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760" y="1858752"/>
            <a:ext cx="115828" cy="115828"/>
          </a:xfrm>
          <a:prstGeom prst="rect">
            <a:avLst/>
          </a:prstGeom>
        </p:spPr>
      </p:pic>
      <p:pic>
        <p:nvPicPr>
          <p:cNvPr id="95" name="그래픽 781" descr="정렬 단색으로 채워진">
            <a:extLst>
              <a:ext uri="{FF2B5EF4-FFF2-40B4-BE49-F238E27FC236}">
                <a16:creationId xmlns:a16="http://schemas.microsoft.com/office/drawing/2014/main" id="{8BC98100-7483-4E82-A896-F30A308474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70332" y="1858752"/>
            <a:ext cx="115828" cy="11582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56A6A3B-76D7-4C09-8845-396897A80CBD}"/>
              </a:ext>
            </a:extLst>
          </p:cNvPr>
          <p:cNvSpPr/>
          <p:nvPr/>
        </p:nvSpPr>
        <p:spPr>
          <a:xfrm>
            <a:off x="210312" y="1169438"/>
            <a:ext cx="1498934" cy="4102496"/>
          </a:xfrm>
          <a:prstGeom prst="rect">
            <a:avLst/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l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</a:p>
          <a:p>
            <a:pPr marL="171450" indent="-171450" algn="l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Container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Image</a:t>
            </a:r>
          </a:p>
          <a:p>
            <a:pPr marL="171450" indent="-171450" algn="l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Dataset</a:t>
            </a:r>
          </a:p>
          <a:p>
            <a:pPr marL="171450" indent="-171450" algn="l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ML Model</a:t>
            </a:r>
          </a:p>
          <a:p>
            <a:pPr marL="171450" indent="-171450" algn="l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DL Model</a:t>
            </a:r>
          </a:p>
          <a:p>
            <a:pPr marL="171450" indent="-171450" algn="l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Platform</a:t>
            </a:r>
          </a:p>
          <a:p>
            <a:pPr marL="171450" indent="-171450" algn="l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ko-KR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PyModule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Training Code</a:t>
            </a:r>
          </a:p>
          <a:p>
            <a:pPr marL="171450" indent="-171450" algn="l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Authentication</a:t>
            </a:r>
          </a:p>
          <a:p>
            <a:pPr marL="171450" indent="-171450" algn="l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ko-KR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Datasource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Subscription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0334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82E3-385C-4F2A-BA92-B42D8469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추가 및 상세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746EC-3906-4D44-A919-3606212D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Name  </a:t>
            </a:r>
            <a:r>
              <a:rPr lang="ko-KR" altLang="en-US" dirty="0"/>
              <a:t>입력</a:t>
            </a:r>
            <a:r>
              <a:rPr lang="en-US" altLang="ko-KR" dirty="0"/>
              <a:t>(</a:t>
            </a:r>
            <a:r>
              <a:rPr lang="ko-KR" altLang="en-US" dirty="0" err="1"/>
              <a:t>필수값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API </a:t>
            </a:r>
            <a:r>
              <a:rPr lang="ko-KR" altLang="en-US" dirty="0"/>
              <a:t>값 입력</a:t>
            </a:r>
            <a:r>
              <a:rPr lang="en-US" altLang="ko-KR" dirty="0"/>
              <a:t>(</a:t>
            </a:r>
            <a:r>
              <a:rPr lang="ko-KR" altLang="en-US" dirty="0" err="1"/>
              <a:t>필수값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 - category </a:t>
            </a:r>
            <a:r>
              <a:rPr lang="ko-KR" altLang="en-US" dirty="0"/>
              <a:t>선택 </a:t>
            </a:r>
            <a:r>
              <a:rPr lang="en-US" altLang="ko-KR" dirty="0"/>
              <a:t> (post, get, put , delete, all)</a:t>
            </a:r>
          </a:p>
          <a:p>
            <a:pPr indent="0">
              <a:buNone/>
            </a:pPr>
            <a:r>
              <a:rPr lang="en-US" altLang="ko-KR" dirty="0"/>
              <a:t>3Description </a:t>
            </a:r>
            <a:r>
              <a:rPr lang="ko-KR" altLang="en-US" dirty="0"/>
              <a:t>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4APITyp </a:t>
            </a:r>
            <a:r>
              <a:rPr lang="ko-KR" altLang="en-US" dirty="0"/>
              <a:t>선택 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- plain , </a:t>
            </a:r>
            <a:r>
              <a:rPr lang="en-US" altLang="ko-KR" dirty="0" err="1"/>
              <a:t>edgex</a:t>
            </a:r>
            <a:r>
              <a:rPr lang="en-US" altLang="ko-KR" dirty="0"/>
              <a:t>, </a:t>
            </a:r>
            <a:r>
              <a:rPr lang="en-US" altLang="ko-KR" dirty="0" err="1"/>
              <a:t>tensorflowserving</a:t>
            </a:r>
            <a:r>
              <a:rPr lang="en-US" altLang="ko-KR" dirty="0"/>
              <a:t>, subscription</a:t>
            </a:r>
            <a:r>
              <a:rPr lang="ko-KR" altLang="en-US" dirty="0"/>
              <a:t>중 선택</a:t>
            </a:r>
            <a:r>
              <a:rPr lang="en-US" altLang="ko-KR" dirty="0"/>
              <a:t>	</a:t>
            </a:r>
          </a:p>
          <a:p>
            <a:pPr indent="0">
              <a:buNone/>
            </a:pPr>
            <a:r>
              <a:rPr lang="en-US" altLang="ko-KR" dirty="0"/>
              <a:t>5. </a:t>
            </a:r>
            <a:r>
              <a:rPr lang="en-US" altLang="ko-KR" dirty="0" err="1"/>
              <a:t>Scopr</a:t>
            </a:r>
            <a:r>
              <a:rPr lang="ko-KR" altLang="en-US" dirty="0"/>
              <a:t>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엔터로</a:t>
            </a:r>
            <a:r>
              <a:rPr lang="ko-KR" altLang="en-US" dirty="0"/>
              <a:t> 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6. Body </a:t>
            </a:r>
            <a:r>
              <a:rPr lang="ko-KR" altLang="en-US" dirty="0"/>
              <a:t>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7. Tag </a:t>
            </a:r>
            <a:r>
              <a:rPr lang="ko-KR" altLang="en-US" dirty="0"/>
              <a:t>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엔터로</a:t>
            </a:r>
            <a:r>
              <a:rPr lang="ko-KR" altLang="en-US" dirty="0"/>
              <a:t> 구분 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등록일자</a:t>
            </a:r>
            <a:r>
              <a:rPr lang="en-US" altLang="ko-KR" dirty="0"/>
              <a:t>(</a:t>
            </a:r>
            <a:r>
              <a:rPr lang="ko-KR" altLang="en-US" dirty="0"/>
              <a:t>생성시 저절로 입력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9. Expire  </a:t>
            </a:r>
            <a:r>
              <a:rPr lang="ko-KR" altLang="en-US" dirty="0"/>
              <a:t>일자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- Check box</a:t>
            </a:r>
            <a:r>
              <a:rPr lang="ko-KR" altLang="en-US" dirty="0"/>
              <a:t>를 </a:t>
            </a:r>
            <a:r>
              <a:rPr lang="ko-KR" altLang="en-US" dirty="0" err="1"/>
              <a:t>체크시</a:t>
            </a:r>
            <a:r>
              <a:rPr lang="ko-KR" altLang="en-US" dirty="0"/>
              <a:t> </a:t>
            </a:r>
            <a:r>
              <a:rPr lang="ko-KR" altLang="en-US" dirty="0" err="1"/>
              <a:t>일자선택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10 </a:t>
            </a:r>
            <a:r>
              <a:rPr lang="ko-KR" altLang="en-US" dirty="0"/>
              <a:t>각 탭을 </a:t>
            </a:r>
            <a:r>
              <a:rPr lang="ko-KR" altLang="en-US" dirty="0" err="1"/>
              <a:t>누를시에</a:t>
            </a:r>
            <a:r>
              <a:rPr lang="ko-KR" altLang="en-US" dirty="0"/>
              <a:t> 그 탭에 맞는 정보로 이동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11 API </a:t>
            </a:r>
            <a:r>
              <a:rPr lang="ko-KR" altLang="en-US" dirty="0"/>
              <a:t>추가 </a:t>
            </a:r>
            <a:r>
              <a:rPr lang="en-US" altLang="ko-KR" dirty="0"/>
              <a:t>( Add Parameter)</a:t>
            </a:r>
          </a:p>
          <a:p>
            <a:pPr indent="0">
              <a:buNone/>
            </a:pPr>
            <a:r>
              <a:rPr lang="en-US" altLang="ko-KR" dirty="0"/>
              <a:t>   - </a:t>
            </a:r>
            <a:r>
              <a:rPr lang="ko-KR" altLang="en-US" dirty="0" err="1"/>
              <a:t>다음창으로</a:t>
            </a:r>
            <a:r>
              <a:rPr lang="ko-KR" altLang="en-US" dirty="0"/>
              <a:t> 이동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12. </a:t>
            </a:r>
            <a:r>
              <a:rPr lang="ko-KR" altLang="en-US" dirty="0"/>
              <a:t>삭제버튼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13. </a:t>
            </a:r>
            <a:r>
              <a:rPr lang="ko-KR" altLang="en-US" dirty="0"/>
              <a:t>작성된 항목이 있는 경우 표시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49DC3-92D2-43B5-BC96-8A9C084C5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03_03_API </a:t>
            </a:r>
            <a:r>
              <a:rPr lang="ko-KR" altLang="en-US" dirty="0"/>
              <a:t>추가 및 상세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A0D78-2039-4BFB-BDC2-A216B327E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추가 및 상세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3E2A8E-80B9-4914-A19A-ACA9D5FA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 &gt; API 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3F4DA5-DA9C-40EE-8E21-060B39D1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106075" y="4375989"/>
            <a:ext cx="9691068" cy="1560314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54" name="그래픽 27" descr="배지 팔로우 단색으로 채워진">
            <a:extLst>
              <a:ext uri="{FF2B5EF4-FFF2-40B4-BE49-F238E27FC236}">
                <a16:creationId xmlns:a16="http://schemas.microsoft.com/office/drawing/2014/main" id="{593C08DA-1243-47E2-841A-8DCEBD7447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3065" y="4467687"/>
            <a:ext cx="259576" cy="259576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6D63116E-90DF-4C62-BDA2-1CCD7FC16496}"/>
              </a:ext>
            </a:extLst>
          </p:cNvPr>
          <p:cNvGrpSpPr/>
          <p:nvPr/>
        </p:nvGrpSpPr>
        <p:grpSpPr>
          <a:xfrm>
            <a:off x="8634851" y="5025446"/>
            <a:ext cx="222407" cy="204897"/>
            <a:chOff x="8727227" y="4912739"/>
            <a:chExt cx="216364" cy="216024"/>
          </a:xfrm>
        </p:grpSpPr>
        <p:sp>
          <p:nvSpPr>
            <p:cNvPr id="56" name="사각형: 둥근 모서리 56">
              <a:extLst>
                <a:ext uri="{FF2B5EF4-FFF2-40B4-BE49-F238E27FC236}">
                  <a16:creationId xmlns:a16="http://schemas.microsoft.com/office/drawing/2014/main" id="{F7F9503A-3242-4D81-841C-6DBE262DFC1C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57" name="그래픽 57" descr="쓰레기 윤곽선">
              <a:extLst>
                <a:ext uri="{FF2B5EF4-FFF2-40B4-BE49-F238E27FC236}">
                  <a16:creationId xmlns:a16="http://schemas.microsoft.com/office/drawing/2014/main" id="{E93482E0-E8B8-4E21-B5E2-9C5F1E767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B2992A3-6F47-4199-9982-5AE216B40B0F}"/>
              </a:ext>
            </a:extLst>
          </p:cNvPr>
          <p:cNvGrpSpPr/>
          <p:nvPr/>
        </p:nvGrpSpPr>
        <p:grpSpPr>
          <a:xfrm>
            <a:off x="8634851" y="5339345"/>
            <a:ext cx="222407" cy="204897"/>
            <a:chOff x="8727227" y="4912739"/>
            <a:chExt cx="216364" cy="216024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37BA8746-AFA0-42AF-85D1-08EAE05148A7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64" name="그래픽 63" descr="쓰레기 윤곽선">
              <a:extLst>
                <a:ext uri="{FF2B5EF4-FFF2-40B4-BE49-F238E27FC236}">
                  <a16:creationId xmlns:a16="http://schemas.microsoft.com/office/drawing/2014/main" id="{2A148E29-3BEA-4F38-8462-F3534958B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57B84D9-C735-4161-96EC-2EC388F49C51}"/>
              </a:ext>
            </a:extLst>
          </p:cNvPr>
          <p:cNvGrpSpPr/>
          <p:nvPr/>
        </p:nvGrpSpPr>
        <p:grpSpPr>
          <a:xfrm>
            <a:off x="261496" y="5379571"/>
            <a:ext cx="1695663" cy="204874"/>
            <a:chOff x="5295553" y="2434151"/>
            <a:chExt cx="1649594" cy="216000"/>
          </a:xfrm>
        </p:grpSpPr>
        <p:sp>
          <p:nvSpPr>
            <p:cNvPr id="68" name="사각형: 둥근 모서리 79">
              <a:extLst>
                <a:ext uri="{FF2B5EF4-FFF2-40B4-BE49-F238E27FC236}">
                  <a16:creationId xmlns:a16="http://schemas.microsoft.com/office/drawing/2014/main" id="{97A3FD8F-C26B-404A-9CC2-D8813631EAEA}"/>
                </a:ext>
              </a:extLst>
            </p:cNvPr>
            <p:cNvSpPr/>
            <p:nvPr/>
          </p:nvSpPr>
          <p:spPr>
            <a:xfrm>
              <a:off x="5295553" y="2434151"/>
              <a:ext cx="1649594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 err="1"/>
                <a:t>FsOrderbyFilterInfo</a:t>
              </a:r>
              <a:endParaRPr lang="en-US" altLang="ko-KR" sz="900" dirty="0"/>
            </a:p>
          </p:txBody>
        </p:sp>
        <p:sp>
          <p:nvSpPr>
            <p:cNvPr id="69" name="이등변 삼각형 68">
              <a:extLst>
                <a:ext uri="{FF2B5EF4-FFF2-40B4-BE49-F238E27FC236}">
                  <a16:creationId xmlns:a16="http://schemas.microsoft.com/office/drawing/2014/main" id="{44FBFB64-1BAB-471B-840F-47BFB3D04720}"/>
                </a:ext>
              </a:extLst>
            </p:cNvPr>
            <p:cNvSpPr/>
            <p:nvPr/>
          </p:nvSpPr>
          <p:spPr>
            <a:xfrm rot="10800000">
              <a:off x="6812966" y="2518432"/>
              <a:ext cx="62615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sp>
        <p:nvSpPr>
          <p:cNvPr id="70" name="사각형: 둥근 모서리 81">
            <a:extLst>
              <a:ext uri="{FF2B5EF4-FFF2-40B4-BE49-F238E27FC236}">
                <a16:creationId xmlns:a16="http://schemas.microsoft.com/office/drawing/2014/main" id="{BD06934A-9A03-47A9-9138-C56D1E164B93}"/>
              </a:ext>
            </a:extLst>
          </p:cNvPr>
          <p:cNvSpPr/>
          <p:nvPr/>
        </p:nvSpPr>
        <p:spPr>
          <a:xfrm>
            <a:off x="2062691" y="5379571"/>
            <a:ext cx="1054823" cy="204874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8B68D30-0CE6-4E0F-904F-58D142455788}"/>
              </a:ext>
            </a:extLst>
          </p:cNvPr>
          <p:cNvGrpSpPr/>
          <p:nvPr/>
        </p:nvGrpSpPr>
        <p:grpSpPr>
          <a:xfrm>
            <a:off x="261496" y="5025469"/>
            <a:ext cx="1695663" cy="204874"/>
            <a:chOff x="5295553" y="2434151"/>
            <a:chExt cx="1649594" cy="216000"/>
          </a:xfrm>
        </p:grpSpPr>
        <p:sp>
          <p:nvSpPr>
            <p:cNvPr id="96" name="사각형: 둥근 모서리 106">
              <a:extLst>
                <a:ext uri="{FF2B5EF4-FFF2-40B4-BE49-F238E27FC236}">
                  <a16:creationId xmlns:a16="http://schemas.microsoft.com/office/drawing/2014/main" id="{8E3DDF20-A7F2-4BC5-B22A-54B96E8D07C2}"/>
                </a:ext>
              </a:extLst>
            </p:cNvPr>
            <p:cNvSpPr/>
            <p:nvPr/>
          </p:nvSpPr>
          <p:spPr>
            <a:xfrm>
              <a:off x="5295553" y="2434151"/>
              <a:ext cx="1649594" cy="21600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altLang="ko-KR" sz="900" dirty="0" err="1"/>
                <a:t>FsFilterInfo</a:t>
              </a:r>
              <a:endParaRPr lang="en-US" altLang="ko-KR" sz="900" dirty="0"/>
            </a:p>
          </p:txBody>
        </p:sp>
        <p:sp>
          <p:nvSpPr>
            <p:cNvPr id="97" name="이등변 삼각형 96">
              <a:extLst>
                <a:ext uri="{FF2B5EF4-FFF2-40B4-BE49-F238E27FC236}">
                  <a16:creationId xmlns:a16="http://schemas.microsoft.com/office/drawing/2014/main" id="{1FA245AD-4B6F-4215-B25E-15122410C1EA}"/>
                </a:ext>
              </a:extLst>
            </p:cNvPr>
            <p:cNvSpPr/>
            <p:nvPr/>
          </p:nvSpPr>
          <p:spPr>
            <a:xfrm rot="10800000">
              <a:off x="6812966" y="2518432"/>
              <a:ext cx="62615" cy="47437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200" dirty="0"/>
            </a:p>
          </p:txBody>
        </p:sp>
      </p:grpSp>
      <p:sp>
        <p:nvSpPr>
          <p:cNvPr id="98" name="사각형: 둥근 모서리 108">
            <a:extLst>
              <a:ext uri="{FF2B5EF4-FFF2-40B4-BE49-F238E27FC236}">
                <a16:creationId xmlns:a16="http://schemas.microsoft.com/office/drawing/2014/main" id="{3876FA25-AC1D-46B1-A9C3-F6444B0B2B86}"/>
              </a:ext>
            </a:extLst>
          </p:cNvPr>
          <p:cNvSpPr/>
          <p:nvPr/>
        </p:nvSpPr>
        <p:spPr>
          <a:xfrm>
            <a:off x="2062691" y="5025469"/>
            <a:ext cx="1054823" cy="204874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altLang="ko-KR" sz="900" dirty="0"/>
          </a:p>
        </p:txBody>
      </p:sp>
      <p:sp>
        <p:nvSpPr>
          <p:cNvPr id="101" name="사각형: 둥근 모서리 81">
            <a:extLst>
              <a:ext uri="{FF2B5EF4-FFF2-40B4-BE49-F238E27FC236}">
                <a16:creationId xmlns:a16="http://schemas.microsoft.com/office/drawing/2014/main" id="{BD06934A-9A03-47A9-9138-C56D1E164B93}"/>
              </a:ext>
            </a:extLst>
          </p:cNvPr>
          <p:cNvSpPr/>
          <p:nvPr/>
        </p:nvSpPr>
        <p:spPr>
          <a:xfrm>
            <a:off x="3326355" y="5358515"/>
            <a:ext cx="5091127" cy="246987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사각형: 둥근 모서리 108">
            <a:extLst>
              <a:ext uri="{FF2B5EF4-FFF2-40B4-BE49-F238E27FC236}">
                <a16:creationId xmlns:a16="http://schemas.microsoft.com/office/drawing/2014/main" id="{3876FA25-AC1D-46B1-A9C3-F6444B0B2B86}"/>
              </a:ext>
            </a:extLst>
          </p:cNvPr>
          <p:cNvSpPr/>
          <p:nvPr/>
        </p:nvSpPr>
        <p:spPr>
          <a:xfrm>
            <a:off x="3326355" y="5004413"/>
            <a:ext cx="5091127" cy="246987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altLang="ko-KR" sz="9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E8E94D4-2782-4BC3-874D-CD893F57C5B7}"/>
              </a:ext>
            </a:extLst>
          </p:cNvPr>
          <p:cNvSpPr/>
          <p:nvPr/>
        </p:nvSpPr>
        <p:spPr>
          <a:xfrm>
            <a:off x="5794160" y="1560657"/>
            <a:ext cx="1974622" cy="329319"/>
          </a:xfrm>
          <a:prstGeom prst="rect">
            <a:avLst/>
          </a:prstGeom>
          <a:solidFill>
            <a:schemeClr val="accent4">
              <a:lumMod val="20000"/>
              <a:lumOff val="80000"/>
              <a:alpha val="74000"/>
            </a:schemeClr>
          </a:solidFill>
          <a:ln w="19050" cap="flat">
            <a:solidFill>
              <a:schemeClr val="tx1">
                <a:lumMod val="50000"/>
                <a:lumOff val="50000"/>
              </a:schemeClr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2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15866" y="1578143"/>
            <a:ext cx="3811100" cy="260419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1815866" y="1866597"/>
            <a:ext cx="3804200" cy="291896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8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1815866" y="3044476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1F615B-CED0-43A2-89AE-F259482A42C4}"/>
              </a:ext>
            </a:extLst>
          </p:cNvPr>
          <p:cNvSpPr txBox="1"/>
          <p:nvPr/>
        </p:nvSpPr>
        <p:spPr>
          <a:xfrm>
            <a:off x="398965" y="3618317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Expire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92" name="사각형: 둥근 모서리 40">
            <a:extLst>
              <a:ext uri="{FF2B5EF4-FFF2-40B4-BE49-F238E27FC236}">
                <a16:creationId xmlns:a16="http://schemas.microsoft.com/office/drawing/2014/main" id="{B171D75C-6EC6-47D7-AA6A-325C9B71ECD7}"/>
              </a:ext>
            </a:extLst>
          </p:cNvPr>
          <p:cNvSpPr/>
          <p:nvPr/>
        </p:nvSpPr>
        <p:spPr>
          <a:xfrm>
            <a:off x="5854597" y="1666068"/>
            <a:ext cx="1881326" cy="1237438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</a:t>
            </a:r>
          </a:p>
          <a:p>
            <a:pPr algn="l"/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Post</a:t>
            </a:r>
          </a:p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get</a:t>
            </a:r>
          </a:p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put</a:t>
            </a:r>
          </a:p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</a:t>
            </a:r>
          </a:p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3" name="이등변 삼각형 92">
            <a:extLst>
              <a:ext uri="{FF2B5EF4-FFF2-40B4-BE49-F238E27FC236}">
                <a16:creationId xmlns:a16="http://schemas.microsoft.com/office/drawing/2014/main" id="{D8C98DA4-4A64-4B2A-A024-E9BCEFD98443}"/>
              </a:ext>
            </a:extLst>
          </p:cNvPr>
          <p:cNvSpPr/>
          <p:nvPr/>
        </p:nvSpPr>
        <p:spPr>
          <a:xfrm rot="10800000">
            <a:off x="7574293" y="1743579"/>
            <a:ext cx="62615" cy="47437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200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93914" y="165696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1054A490-143C-4556-B2D5-DC0CAD1F7D29}"/>
              </a:ext>
            </a:extLst>
          </p:cNvPr>
          <p:cNvSpPr/>
          <p:nvPr/>
        </p:nvSpPr>
        <p:spPr>
          <a:xfrm>
            <a:off x="193914" y="194079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93914" y="279229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193914" y="250845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FBBA310-E35B-40D9-A1B6-6AC13FF86A79}"/>
              </a:ext>
            </a:extLst>
          </p:cNvPr>
          <p:cNvSpPr/>
          <p:nvPr/>
        </p:nvSpPr>
        <p:spPr>
          <a:xfrm>
            <a:off x="193914" y="364378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398965" y="1620683"/>
            <a:ext cx="4732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5BC7675-D0A1-41E4-85CE-FC0F56A2E11B}"/>
              </a:ext>
            </a:extLst>
          </p:cNvPr>
          <p:cNvSpPr txBox="1"/>
          <p:nvPr/>
        </p:nvSpPr>
        <p:spPr>
          <a:xfrm>
            <a:off x="398965" y="1899752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398965" y="2171627"/>
            <a:ext cx="721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 Type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398965" y="2751405"/>
            <a:ext cx="4924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Body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A64AFF8-348D-4F52-A139-E522C79C4711}"/>
              </a:ext>
            </a:extLst>
          </p:cNvPr>
          <p:cNvSpPr txBox="1"/>
          <p:nvPr/>
        </p:nvSpPr>
        <p:spPr>
          <a:xfrm>
            <a:off x="398965" y="3025577"/>
            <a:ext cx="4138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15866" y="1239536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398965" y="1338942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93914" y="137313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E8E94D4-2782-4BC3-874D-CD893F57C5B7}"/>
              </a:ext>
            </a:extLst>
          </p:cNvPr>
          <p:cNvSpPr/>
          <p:nvPr/>
        </p:nvSpPr>
        <p:spPr>
          <a:xfrm>
            <a:off x="1864637" y="2206856"/>
            <a:ext cx="2088585" cy="332041"/>
          </a:xfrm>
          <a:prstGeom prst="rect">
            <a:avLst/>
          </a:prstGeom>
          <a:solidFill>
            <a:schemeClr val="accent4">
              <a:lumMod val="20000"/>
              <a:lumOff val="80000"/>
              <a:alpha val="74000"/>
            </a:schemeClr>
          </a:solidFill>
          <a:ln w="19050" cap="flat">
            <a:solidFill>
              <a:schemeClr val="tx1">
                <a:lumMod val="50000"/>
                <a:lumOff val="50000"/>
              </a:schemeClr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16" name="사각형: 둥근 모서리 40">
            <a:extLst>
              <a:ext uri="{FF2B5EF4-FFF2-40B4-BE49-F238E27FC236}">
                <a16:creationId xmlns:a16="http://schemas.microsoft.com/office/drawing/2014/main" id="{B171D75C-6EC6-47D7-AA6A-325C9B71ECD7}"/>
              </a:ext>
            </a:extLst>
          </p:cNvPr>
          <p:cNvSpPr/>
          <p:nvPr/>
        </p:nvSpPr>
        <p:spPr>
          <a:xfrm>
            <a:off x="1815866" y="2186528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 Type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7" name="이등변 삼각형 116">
            <a:extLst>
              <a:ext uri="{FF2B5EF4-FFF2-40B4-BE49-F238E27FC236}">
                <a16:creationId xmlns:a16="http://schemas.microsoft.com/office/drawing/2014/main" id="{D8C98DA4-4A64-4B2A-A024-E9BCEFD98443}"/>
              </a:ext>
            </a:extLst>
          </p:cNvPr>
          <p:cNvSpPr/>
          <p:nvPr/>
        </p:nvSpPr>
        <p:spPr>
          <a:xfrm rot="10800000">
            <a:off x="3600866" y="2352761"/>
            <a:ext cx="62615" cy="47437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200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93914" y="335995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9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15866" y="2788680"/>
            <a:ext cx="3811100" cy="227761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Body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2102014" y="3682539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tx1">
              <a:lumMod val="50000"/>
              <a:lumOff val="5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100" dirty="0">
                <a:solidFill>
                  <a:srgbClr val="FFFF00"/>
                </a:solidFill>
              </a:rPr>
              <a:t>YYYY-MM-DD</a:t>
            </a:r>
            <a:endParaRPr lang="ko-KR" altLang="en-US" sz="1100" dirty="0">
              <a:solidFill>
                <a:srgbClr val="FFFF00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1756340" y="3596070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</a:t>
            </a:r>
            <a:endParaRPr lang="ko-KR" alt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315246" y="863438"/>
            <a:ext cx="178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API Detail</a:t>
            </a:r>
            <a:endParaRPr lang="ko-KR" alt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6111597" y="3011295"/>
            <a:ext cx="1657185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Plain</a:t>
            </a:r>
          </a:p>
          <a:p>
            <a:r>
              <a:rPr lang="en-US" altLang="ko-KR" sz="1100" dirty="0" err="1"/>
              <a:t>Edgex</a:t>
            </a:r>
            <a:endParaRPr lang="en-US" altLang="ko-KR" sz="1100" dirty="0"/>
          </a:p>
          <a:p>
            <a:r>
              <a:rPr lang="en-US" altLang="ko-KR" sz="1100" dirty="0" err="1"/>
              <a:t>Tensorflow</a:t>
            </a:r>
            <a:r>
              <a:rPr lang="en-US" altLang="ko-KR" sz="1100" dirty="0"/>
              <a:t> serving</a:t>
            </a:r>
          </a:p>
          <a:p>
            <a:r>
              <a:rPr lang="en-US" altLang="ko-KR" sz="1100" dirty="0"/>
              <a:t>subscription</a:t>
            </a:r>
            <a:endParaRPr lang="ko-KR" altLang="en-US" sz="1100" dirty="0"/>
          </a:p>
        </p:txBody>
      </p:sp>
      <p:cxnSp>
        <p:nvCxnSpPr>
          <p:cNvPr id="125" name="직선 화살표 연결선 124"/>
          <p:cNvCxnSpPr>
            <a:stCxn id="116" idx="3"/>
            <a:endCxn id="124" idx="1"/>
          </p:cNvCxnSpPr>
          <p:nvPr/>
        </p:nvCxnSpPr>
        <p:spPr>
          <a:xfrm>
            <a:off x="3697192" y="2323049"/>
            <a:ext cx="2414405" cy="1072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3591135" y="3689444"/>
            <a:ext cx="371904" cy="269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달력</a:t>
            </a:r>
            <a:endParaRPr lang="ko-KR" altLang="en-US" sz="400" dirty="0"/>
          </a:p>
        </p:txBody>
      </p:sp>
      <p:sp>
        <p:nvSpPr>
          <p:cNvPr id="127" name="직사각형 126"/>
          <p:cNvSpPr/>
          <p:nvPr/>
        </p:nvSpPr>
        <p:spPr>
          <a:xfrm>
            <a:off x="4092103" y="3656996"/>
            <a:ext cx="1304659" cy="3084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FF00"/>
                </a:solidFill>
              </a:rPr>
              <a:t>HH:MM:SS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93914" y="307612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193914" y="222462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398965" y="2480497"/>
            <a:ext cx="5613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Scope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1815866" y="2487604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1F615B-CED0-43A2-89AE-F259482A42C4}"/>
              </a:ext>
            </a:extLst>
          </p:cNvPr>
          <p:cNvSpPr txBox="1"/>
          <p:nvPr/>
        </p:nvSpPr>
        <p:spPr>
          <a:xfrm>
            <a:off x="398965" y="3339656"/>
            <a:ext cx="756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FBBA310-E35B-40D9-A1B6-6AC13FF86A79}"/>
              </a:ext>
            </a:extLst>
          </p:cNvPr>
          <p:cNvSpPr/>
          <p:nvPr/>
        </p:nvSpPr>
        <p:spPr>
          <a:xfrm>
            <a:off x="-17657" y="410536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FBBA310-E35B-40D9-A1B6-6AC13FF86A79}"/>
              </a:ext>
            </a:extLst>
          </p:cNvPr>
          <p:cNvSpPr/>
          <p:nvPr/>
        </p:nvSpPr>
        <p:spPr>
          <a:xfrm>
            <a:off x="9122777" y="451569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FBBA310-E35B-40D9-A1B6-6AC13FF86A79}"/>
              </a:ext>
            </a:extLst>
          </p:cNvPr>
          <p:cNvSpPr/>
          <p:nvPr/>
        </p:nvSpPr>
        <p:spPr>
          <a:xfrm>
            <a:off x="8905825" y="492492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F380B0A-5359-4502-9817-BCCF09A60570}"/>
              </a:ext>
            </a:extLst>
          </p:cNvPr>
          <p:cNvSpPr txBox="1"/>
          <p:nvPr/>
        </p:nvSpPr>
        <p:spPr>
          <a:xfrm>
            <a:off x="75016" y="4067526"/>
            <a:ext cx="11769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parameters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1360370" y="4067526"/>
            <a:ext cx="1229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Authentication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AE01A750-526A-4615-925D-160E476DFBE6}"/>
              </a:ext>
            </a:extLst>
          </p:cNvPr>
          <p:cNvCxnSpPr>
            <a:cxnSpLocks/>
          </p:cNvCxnSpPr>
          <p:nvPr/>
        </p:nvCxnSpPr>
        <p:spPr>
          <a:xfrm>
            <a:off x="124535" y="4362252"/>
            <a:ext cx="1098595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2698513" y="4067526"/>
            <a:ext cx="7449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platform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3551920" y="4067526"/>
            <a:ext cx="8144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Schemas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6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357616" y="6277557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93882" y="4429356"/>
          <a:ext cx="8344947" cy="12507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06483">
                  <a:extLst>
                    <a:ext uri="{9D8B030D-6E8A-4147-A177-3AD203B41FA5}">
                      <a16:colId xmlns:a16="http://schemas.microsoft.com/office/drawing/2014/main" val="2620244990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3371671182"/>
                    </a:ext>
                  </a:extLst>
                </a:gridCol>
                <a:gridCol w="5288784">
                  <a:extLst>
                    <a:ext uri="{9D8B030D-6E8A-4147-A177-3AD203B41FA5}">
                      <a16:colId xmlns:a16="http://schemas.microsoft.com/office/drawing/2014/main" val="1856295212"/>
                    </a:ext>
                  </a:extLst>
                </a:gridCol>
              </a:tblGrid>
              <a:tr h="4425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924341"/>
                  </a:ext>
                </a:extLst>
              </a:tr>
              <a:tr h="4425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033668"/>
                  </a:ext>
                </a:extLst>
              </a:tr>
              <a:tr h="24949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824795"/>
                  </a:ext>
                </a:extLst>
              </a:tr>
            </a:tbl>
          </a:graphicData>
        </a:graphic>
      </p:graphicFrame>
      <p:sp>
        <p:nvSpPr>
          <p:cNvPr id="87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661569" y="6277557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15866" y="3345552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래픽 10" descr="확인 표시 단색으로 채워진">
            <a:extLst>
              <a:ext uri="{FF2B5EF4-FFF2-40B4-BE49-F238E27FC236}">
                <a16:creationId xmlns:a16="http://schemas.microsoft.com/office/drawing/2014/main" id="{BEFB6CE5-6B96-42AA-81E1-40182A955B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63408" y="4093070"/>
            <a:ext cx="105464" cy="105464"/>
          </a:xfrm>
          <a:prstGeom prst="rect">
            <a:avLst/>
          </a:prstGeom>
        </p:spPr>
      </p:pic>
      <p:sp>
        <p:nvSpPr>
          <p:cNvPr id="88" name="타원 87">
            <a:extLst>
              <a:ext uri="{FF2B5EF4-FFF2-40B4-BE49-F238E27FC236}">
                <a16:creationId xmlns:a16="http://schemas.microsoft.com/office/drawing/2014/main" id="{84580BDF-932B-4179-8016-A54CA86A7F62}"/>
              </a:ext>
            </a:extLst>
          </p:cNvPr>
          <p:cNvSpPr/>
          <p:nvPr/>
        </p:nvSpPr>
        <p:spPr>
          <a:xfrm>
            <a:off x="2194742" y="400392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9680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82E3-385C-4F2A-BA92-B42D8469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추가 및 상세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746EC-3906-4D44-A919-3606212D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~9 </a:t>
            </a:r>
            <a:r>
              <a:rPr lang="ko-KR" altLang="en-US" dirty="0"/>
              <a:t>동일</a:t>
            </a:r>
            <a:r>
              <a:rPr lang="en-US" altLang="ko-KR" dirty="0"/>
              <a:t> </a:t>
            </a:r>
          </a:p>
          <a:p>
            <a:pPr indent="0">
              <a:buNone/>
            </a:pPr>
            <a:r>
              <a:rPr lang="en-US" altLang="ko-KR" dirty="0"/>
              <a:t>10 </a:t>
            </a:r>
            <a:r>
              <a:rPr lang="ko-KR" altLang="en-US" dirty="0" err="1"/>
              <a:t>탭이동</a:t>
            </a:r>
            <a:r>
              <a:rPr lang="ko-KR" altLang="en-US" dirty="0"/>
              <a:t> 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11 </a:t>
            </a:r>
            <a:r>
              <a:rPr lang="ko-KR" altLang="en-US" dirty="0" err="1"/>
              <a:t>등록창</a:t>
            </a:r>
            <a:r>
              <a:rPr lang="ko-KR" altLang="en-US" dirty="0"/>
              <a:t> 추가</a:t>
            </a:r>
            <a:r>
              <a:rPr lang="en-US" altLang="ko-KR" dirty="0"/>
              <a:t> </a:t>
            </a:r>
            <a:r>
              <a:rPr lang="ko-KR" altLang="en-US" dirty="0"/>
              <a:t>밑에 확장되어서 보임</a:t>
            </a:r>
            <a:r>
              <a:rPr lang="en-US" altLang="ko-KR" dirty="0"/>
              <a:t>(</a:t>
            </a:r>
          </a:p>
          <a:p>
            <a:pPr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다음 페이지 추가 설명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12</a:t>
            </a:r>
            <a:r>
              <a:rPr lang="ko-KR" altLang="en-US" dirty="0"/>
              <a:t> 연결 해제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49DC3-92D2-43B5-BC96-8A9C084C5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03_03_API </a:t>
            </a:r>
            <a:r>
              <a:rPr lang="ko-KR" altLang="en-US" dirty="0"/>
              <a:t>추가 및 상세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A0D78-2039-4BFB-BDC2-A216B327E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API</a:t>
            </a:r>
            <a:r>
              <a:rPr lang="ko-KR" altLang="en-US" dirty="0"/>
              <a:t> 추가 및 상세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3E2A8E-80B9-4914-A19A-ACA9D5FA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 &gt; API 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3F4DA5-DA9C-40EE-8E21-060B39D1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354BF48-20B5-47CB-96BB-AD796B0E87DB}"/>
              </a:ext>
            </a:extLst>
          </p:cNvPr>
          <p:cNvGrpSpPr/>
          <p:nvPr/>
        </p:nvGrpSpPr>
        <p:grpSpPr>
          <a:xfrm>
            <a:off x="122821" y="4413965"/>
            <a:ext cx="9427774" cy="1453460"/>
            <a:chOff x="308409" y="491357"/>
            <a:chExt cx="9427774" cy="145346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89EF8CB-2EB4-4375-9C2B-DB9A42A0B792}"/>
                </a:ext>
              </a:extLst>
            </p:cNvPr>
            <p:cNvSpPr/>
            <p:nvPr/>
          </p:nvSpPr>
          <p:spPr>
            <a:xfrm>
              <a:off x="308409" y="491357"/>
              <a:ext cx="9427774" cy="1453460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78" name="그래픽 27" descr="배지 팔로우 단색으로 채워진">
              <a:extLst>
                <a:ext uri="{FF2B5EF4-FFF2-40B4-BE49-F238E27FC236}">
                  <a16:creationId xmlns:a16="http://schemas.microsoft.com/office/drawing/2014/main" id="{5158876D-B1AE-44B8-A10F-93DB67914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72975" y="590107"/>
              <a:ext cx="252524" cy="252524"/>
            </a:xfrm>
            <a:prstGeom prst="rect">
              <a:avLst/>
            </a:prstGeom>
          </p:spPr>
        </p:pic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72342CB-3150-4B13-8B7B-8329CE0EFA05}"/>
              </a:ext>
            </a:extLst>
          </p:cNvPr>
          <p:cNvSpPr/>
          <p:nvPr/>
        </p:nvSpPr>
        <p:spPr>
          <a:xfrm>
            <a:off x="106075" y="6054411"/>
            <a:ext cx="9685020" cy="216341"/>
          </a:xfrm>
          <a:prstGeom prst="rect">
            <a:avLst/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다음장에 계속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315246" y="863438"/>
            <a:ext cx="169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API Detail</a:t>
            </a:r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FBBA310-E35B-40D9-A1B6-6AC13FF86A79}"/>
              </a:ext>
            </a:extLst>
          </p:cNvPr>
          <p:cNvSpPr/>
          <p:nvPr/>
        </p:nvSpPr>
        <p:spPr>
          <a:xfrm>
            <a:off x="1088292" y="405474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D63116E-90DF-4C62-BDA2-1CCD7FC16496}"/>
              </a:ext>
            </a:extLst>
          </p:cNvPr>
          <p:cNvGrpSpPr/>
          <p:nvPr/>
        </p:nvGrpSpPr>
        <p:grpSpPr>
          <a:xfrm>
            <a:off x="8352999" y="5111449"/>
            <a:ext cx="222407" cy="204897"/>
            <a:chOff x="8727227" y="4912739"/>
            <a:chExt cx="216364" cy="216024"/>
          </a:xfrm>
        </p:grpSpPr>
        <p:sp>
          <p:nvSpPr>
            <p:cNvPr id="68" name="사각형: 둥근 모서리 56">
              <a:extLst>
                <a:ext uri="{FF2B5EF4-FFF2-40B4-BE49-F238E27FC236}">
                  <a16:creationId xmlns:a16="http://schemas.microsoft.com/office/drawing/2014/main" id="{F7F9503A-3242-4D81-841C-6DBE262DFC1C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69" name="그래픽 57" descr="쓰레기 윤곽선">
              <a:extLst>
                <a:ext uri="{FF2B5EF4-FFF2-40B4-BE49-F238E27FC236}">
                  <a16:creationId xmlns:a16="http://schemas.microsoft.com/office/drawing/2014/main" id="{E93482E0-E8B8-4E21-B5E2-9C5F1E767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BFBBA310-E35B-40D9-A1B6-6AC13FF86A79}"/>
              </a:ext>
            </a:extLst>
          </p:cNvPr>
          <p:cNvSpPr/>
          <p:nvPr/>
        </p:nvSpPr>
        <p:spPr>
          <a:xfrm>
            <a:off x="8975816" y="455366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F380B0A-5359-4502-9817-BCCF09A60570}"/>
              </a:ext>
            </a:extLst>
          </p:cNvPr>
          <p:cNvSpPr txBox="1"/>
          <p:nvPr/>
        </p:nvSpPr>
        <p:spPr>
          <a:xfrm>
            <a:off x="122821" y="4128449"/>
            <a:ext cx="11769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parameters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1408175" y="4128449"/>
            <a:ext cx="1229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Authentication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E01A750-526A-4615-925D-160E476DFBE6}"/>
              </a:ext>
            </a:extLst>
          </p:cNvPr>
          <p:cNvCxnSpPr>
            <a:cxnSpLocks/>
          </p:cNvCxnSpPr>
          <p:nvPr/>
        </p:nvCxnSpPr>
        <p:spPr>
          <a:xfrm>
            <a:off x="1521587" y="4390059"/>
            <a:ext cx="1098595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2746318" y="4128449"/>
            <a:ext cx="7449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platform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3599725" y="4128449"/>
            <a:ext cx="8144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Schemas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1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122692" y="6237543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82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426645" y="6237543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E8E94D4-2782-4BC3-874D-CD893F57C5B7}"/>
              </a:ext>
            </a:extLst>
          </p:cNvPr>
          <p:cNvSpPr/>
          <p:nvPr/>
        </p:nvSpPr>
        <p:spPr>
          <a:xfrm>
            <a:off x="5794160" y="1560657"/>
            <a:ext cx="1974622" cy="329319"/>
          </a:xfrm>
          <a:prstGeom prst="rect">
            <a:avLst/>
          </a:prstGeom>
          <a:solidFill>
            <a:schemeClr val="accent4">
              <a:lumMod val="20000"/>
              <a:lumOff val="80000"/>
              <a:alpha val="74000"/>
            </a:schemeClr>
          </a:solidFill>
          <a:ln w="19050" cap="flat">
            <a:solidFill>
              <a:schemeClr val="tx1">
                <a:lumMod val="50000"/>
                <a:lumOff val="50000"/>
              </a:schemeClr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84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64637" y="1577004"/>
            <a:ext cx="3811100" cy="260419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1864637" y="1864319"/>
            <a:ext cx="3804200" cy="291896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6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1864637" y="3037642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A1F615B-CED0-43A2-89AE-F259482A42C4}"/>
              </a:ext>
            </a:extLst>
          </p:cNvPr>
          <p:cNvSpPr txBox="1"/>
          <p:nvPr/>
        </p:nvSpPr>
        <p:spPr>
          <a:xfrm>
            <a:off x="398965" y="3618317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Expire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88" name="사각형: 둥근 모서리 40">
            <a:extLst>
              <a:ext uri="{FF2B5EF4-FFF2-40B4-BE49-F238E27FC236}">
                <a16:creationId xmlns:a16="http://schemas.microsoft.com/office/drawing/2014/main" id="{B171D75C-6EC6-47D7-AA6A-325C9B71ECD7}"/>
              </a:ext>
            </a:extLst>
          </p:cNvPr>
          <p:cNvSpPr/>
          <p:nvPr/>
        </p:nvSpPr>
        <p:spPr>
          <a:xfrm>
            <a:off x="5854597" y="1666068"/>
            <a:ext cx="1881326" cy="1237438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</a:t>
            </a:r>
          </a:p>
          <a:p>
            <a:pPr algn="l"/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Post</a:t>
            </a:r>
          </a:p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get</a:t>
            </a:r>
          </a:p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put</a:t>
            </a:r>
          </a:p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</a:t>
            </a:r>
          </a:p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9" name="이등변 삼각형 88">
            <a:extLst>
              <a:ext uri="{FF2B5EF4-FFF2-40B4-BE49-F238E27FC236}">
                <a16:creationId xmlns:a16="http://schemas.microsoft.com/office/drawing/2014/main" id="{D8C98DA4-4A64-4B2A-A024-E9BCEFD98443}"/>
              </a:ext>
            </a:extLst>
          </p:cNvPr>
          <p:cNvSpPr/>
          <p:nvPr/>
        </p:nvSpPr>
        <p:spPr>
          <a:xfrm rot="10800000">
            <a:off x="7574293" y="1743579"/>
            <a:ext cx="62615" cy="47437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200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93914" y="165696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054A490-143C-4556-B2D5-DC0CAD1F7D29}"/>
              </a:ext>
            </a:extLst>
          </p:cNvPr>
          <p:cNvSpPr/>
          <p:nvPr/>
        </p:nvSpPr>
        <p:spPr>
          <a:xfrm>
            <a:off x="193914" y="194079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93914" y="279229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193914" y="250845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FBBA310-E35B-40D9-A1B6-6AC13FF86A79}"/>
              </a:ext>
            </a:extLst>
          </p:cNvPr>
          <p:cNvSpPr/>
          <p:nvPr/>
        </p:nvSpPr>
        <p:spPr>
          <a:xfrm>
            <a:off x="193914" y="364378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455507" y="1620683"/>
            <a:ext cx="4732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5BC7675-D0A1-41E4-85CE-FC0F56A2E11B}"/>
              </a:ext>
            </a:extLst>
          </p:cNvPr>
          <p:cNvSpPr txBox="1"/>
          <p:nvPr/>
        </p:nvSpPr>
        <p:spPr>
          <a:xfrm>
            <a:off x="414684" y="1899752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414684" y="2171627"/>
            <a:ext cx="721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 Type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414684" y="2751405"/>
            <a:ext cx="4924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Body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A64AFF8-348D-4F52-A139-E522C79C4711}"/>
              </a:ext>
            </a:extLst>
          </p:cNvPr>
          <p:cNvSpPr txBox="1"/>
          <p:nvPr/>
        </p:nvSpPr>
        <p:spPr>
          <a:xfrm>
            <a:off x="441500" y="3025577"/>
            <a:ext cx="4138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64637" y="1239536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414684" y="1338942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93914" y="137313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E8E94D4-2782-4BC3-874D-CD893F57C5B7}"/>
              </a:ext>
            </a:extLst>
          </p:cNvPr>
          <p:cNvSpPr/>
          <p:nvPr/>
        </p:nvSpPr>
        <p:spPr>
          <a:xfrm>
            <a:off x="1864637" y="2206856"/>
            <a:ext cx="2088585" cy="332041"/>
          </a:xfrm>
          <a:prstGeom prst="rect">
            <a:avLst/>
          </a:prstGeom>
          <a:solidFill>
            <a:schemeClr val="accent4">
              <a:lumMod val="20000"/>
              <a:lumOff val="80000"/>
              <a:alpha val="74000"/>
            </a:schemeClr>
          </a:solidFill>
          <a:ln w="19050" cap="flat">
            <a:solidFill>
              <a:schemeClr val="tx1">
                <a:lumMod val="50000"/>
                <a:lumOff val="50000"/>
              </a:schemeClr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15" name="사각형: 둥근 모서리 40">
            <a:extLst>
              <a:ext uri="{FF2B5EF4-FFF2-40B4-BE49-F238E27FC236}">
                <a16:creationId xmlns:a16="http://schemas.microsoft.com/office/drawing/2014/main" id="{B171D75C-6EC6-47D7-AA6A-325C9B71ECD7}"/>
              </a:ext>
            </a:extLst>
          </p:cNvPr>
          <p:cNvSpPr/>
          <p:nvPr/>
        </p:nvSpPr>
        <p:spPr>
          <a:xfrm>
            <a:off x="1864637" y="2183111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 Type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D8C98DA4-4A64-4B2A-A024-E9BCEFD98443}"/>
              </a:ext>
            </a:extLst>
          </p:cNvPr>
          <p:cNvSpPr/>
          <p:nvPr/>
        </p:nvSpPr>
        <p:spPr>
          <a:xfrm rot="10800000">
            <a:off x="3600866" y="2352761"/>
            <a:ext cx="62615" cy="47437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200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93914" y="335995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8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64637" y="2782985"/>
            <a:ext cx="3811100" cy="227761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Body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2102014" y="3682539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tx1">
              <a:lumMod val="50000"/>
              <a:lumOff val="5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100" dirty="0">
                <a:solidFill>
                  <a:srgbClr val="FFFF00"/>
                </a:solidFill>
              </a:rPr>
              <a:t>YYYY-MM-DD</a:t>
            </a:r>
            <a:endParaRPr lang="ko-KR" altLang="en-US" sz="1100" dirty="0">
              <a:solidFill>
                <a:srgbClr val="FFFF00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756340" y="3596070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</a:t>
            </a:r>
            <a:endParaRPr lang="ko-KR" alt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6111597" y="3011295"/>
            <a:ext cx="1657185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Plain</a:t>
            </a:r>
          </a:p>
          <a:p>
            <a:r>
              <a:rPr lang="en-US" altLang="ko-KR" sz="1100" dirty="0" err="1"/>
              <a:t>Edgex</a:t>
            </a:r>
            <a:endParaRPr lang="en-US" altLang="ko-KR" sz="1100" dirty="0"/>
          </a:p>
          <a:p>
            <a:r>
              <a:rPr lang="en-US" altLang="ko-KR" sz="1100" dirty="0" err="1"/>
              <a:t>Tensorflow</a:t>
            </a:r>
            <a:r>
              <a:rPr lang="en-US" altLang="ko-KR" sz="1100" dirty="0"/>
              <a:t> serving</a:t>
            </a:r>
          </a:p>
          <a:p>
            <a:r>
              <a:rPr lang="en-US" altLang="ko-KR" sz="1100" dirty="0"/>
              <a:t>subscription</a:t>
            </a:r>
            <a:endParaRPr lang="ko-KR" altLang="en-US" sz="1100" dirty="0"/>
          </a:p>
        </p:txBody>
      </p:sp>
      <p:cxnSp>
        <p:nvCxnSpPr>
          <p:cNvPr id="122" name="직선 화살표 연결선 121"/>
          <p:cNvCxnSpPr>
            <a:stCxn id="115" idx="3"/>
            <a:endCxn id="121" idx="1"/>
          </p:cNvCxnSpPr>
          <p:nvPr/>
        </p:nvCxnSpPr>
        <p:spPr>
          <a:xfrm>
            <a:off x="3745963" y="2319632"/>
            <a:ext cx="2365634" cy="107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3591135" y="3689444"/>
            <a:ext cx="371904" cy="269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달력</a:t>
            </a:r>
            <a:endParaRPr lang="ko-KR" altLang="en-US" sz="400" dirty="0"/>
          </a:p>
        </p:txBody>
      </p:sp>
      <p:sp>
        <p:nvSpPr>
          <p:cNvPr id="163" name="직사각형 162"/>
          <p:cNvSpPr/>
          <p:nvPr/>
        </p:nvSpPr>
        <p:spPr>
          <a:xfrm>
            <a:off x="4092103" y="3656996"/>
            <a:ext cx="1304659" cy="3084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FF00"/>
                </a:solidFill>
              </a:rPr>
              <a:t>HH:MM:SS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93914" y="307612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193914" y="222462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457172" y="2480497"/>
            <a:ext cx="5613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Scope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1864637" y="2483048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A1F615B-CED0-43A2-89AE-F259482A42C4}"/>
              </a:ext>
            </a:extLst>
          </p:cNvPr>
          <p:cNvSpPr txBox="1"/>
          <p:nvPr/>
        </p:nvSpPr>
        <p:spPr>
          <a:xfrm>
            <a:off x="406451" y="3339656"/>
            <a:ext cx="756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73910" y="4619215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93311075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84969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8587487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922236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66502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</a:rPr>
                        <a:t>Clinet</a:t>
                      </a:r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</a:rPr>
                        <a:t> ID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</a:rPr>
                        <a:t>RSType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</a:rPr>
                        <a:t>RsName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</a:rPr>
                        <a:t>GrantType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79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940873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864637" y="3337581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778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52AAA-E9B3-4A97-935B-9C19E8F6FFB5}"/>
              </a:ext>
            </a:extLst>
          </p:cNvPr>
          <p:cNvSpPr txBox="1"/>
          <p:nvPr/>
        </p:nvSpPr>
        <p:spPr>
          <a:xfrm>
            <a:off x="247650" y="426601"/>
            <a:ext cx="6226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latin typeface="Aharoni" panose="020B0604020202020204" pitchFamily="2" charset="-79"/>
                <a:cs typeface="Aharoni" panose="020B0604020202020204" pitchFamily="2" charset="-79"/>
              </a:rPr>
              <a:t>UI</a:t>
            </a:r>
            <a:r>
              <a:rPr lang="ko-KR" altLang="en-US" sz="3200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en-US" altLang="ko-KR" sz="3200" dirty="0">
                <a:latin typeface="Aharoni" panose="020B0604020202020204" pitchFamily="2" charset="-79"/>
                <a:cs typeface="Aharoni" panose="020B0604020202020204" pitchFamily="2" charset="-79"/>
              </a:rPr>
              <a:t>Concept – </a:t>
            </a:r>
            <a:r>
              <a:rPr lang="en-US" altLang="ko-KR" sz="3200" dirty="0" err="1">
                <a:latin typeface="Aharoni" panose="020B0604020202020204" pitchFamily="2" charset="-79"/>
                <a:cs typeface="Aharoni" panose="020B0604020202020204" pitchFamily="2" charset="-79"/>
              </a:rPr>
              <a:t>Neumorphic</a:t>
            </a:r>
            <a:r>
              <a:rPr lang="en-US" altLang="ko-KR" sz="3200" dirty="0">
                <a:latin typeface="Aharoni" panose="020B0604020202020204" pitchFamily="2" charset="-79"/>
                <a:cs typeface="Aharoni" panose="020B0604020202020204" pitchFamily="2" charset="-79"/>
              </a:rPr>
              <a:t>(</a:t>
            </a:r>
            <a:r>
              <a:rPr lang="ko-KR" altLang="en-US" dirty="0" err="1">
                <a:latin typeface="Aharoni" panose="020B0604020202020204" pitchFamily="2" charset="-79"/>
                <a:cs typeface="Aharoni" panose="020B0604020202020204" pitchFamily="2" charset="-79"/>
              </a:rPr>
              <a:t>뉴모픽</a:t>
            </a:r>
            <a:r>
              <a:rPr lang="en-US" altLang="ko-KR" sz="3200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sz="3200" dirty="0" err="1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9876C8-2856-4528-959D-4DB14C94E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15"/>
          <a:stretch/>
        </p:blipFill>
        <p:spPr>
          <a:xfrm>
            <a:off x="3894993" y="4144444"/>
            <a:ext cx="4643336" cy="2597029"/>
          </a:xfrm>
          <a:prstGeom prst="rect">
            <a:avLst/>
          </a:prstGeom>
        </p:spPr>
      </p:pic>
      <p:pic>
        <p:nvPicPr>
          <p:cNvPr id="2050" name="Picture 2" descr="Peruse stunning designs from just.kate | 99designs">
            <a:extLst>
              <a:ext uri="{FF2B5EF4-FFF2-40B4-BE49-F238E27FC236}">
                <a16:creationId xmlns:a16="http://schemas.microsoft.com/office/drawing/2014/main" id="{2B0BEDF0-123D-4475-9134-AB8BDFA38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168211"/>
            <a:ext cx="2819399" cy="281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anilla Dashboard Neumorphic editor schedule tasks task dashboard light pink vanilla neumorphism neumorphic app web design website ux illustration ui sketch web inspiration design">
            <a:extLst>
              <a:ext uri="{FF2B5EF4-FFF2-40B4-BE49-F238E27FC236}">
                <a16:creationId xmlns:a16="http://schemas.microsoft.com/office/drawing/2014/main" id="{07189B3E-DA93-4B40-85D4-E92B89E19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274" y="1168210"/>
            <a:ext cx="3759198" cy="281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le Manager- Neumorphism uiux new iphone ios adobe xd trendy material white clean profile memory cloud storage file manager skeumorphism neumorphism neumorphic 2020 trend">
            <a:extLst>
              <a:ext uri="{FF2B5EF4-FFF2-40B4-BE49-F238E27FC236}">
                <a16:creationId xmlns:a16="http://schemas.microsoft.com/office/drawing/2014/main" id="{8AB9C892-7363-4632-A955-3456E816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4144444"/>
            <a:ext cx="3462704" cy="259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D360E8-6B9B-43F4-AFA7-182442109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111" y="1168210"/>
            <a:ext cx="3759199" cy="28193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4E07E4-09D4-4736-8D49-B6D298891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3127" y="4144444"/>
            <a:ext cx="3478873" cy="259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828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추가버튼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추가 버튼 </a:t>
            </a:r>
            <a:r>
              <a:rPr lang="ko-KR" altLang="en-US" dirty="0" err="1"/>
              <a:t>클릭시</a:t>
            </a:r>
            <a:r>
              <a:rPr lang="ko-KR" altLang="en-US" dirty="0"/>
              <a:t> 밑에 </a:t>
            </a:r>
            <a:r>
              <a:rPr lang="en-US" altLang="ko-KR" dirty="0"/>
              <a:t>authentication connection </a:t>
            </a:r>
            <a:r>
              <a:rPr lang="ko-KR" altLang="en-US" dirty="0"/>
              <a:t>화면 확장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전체 건수와 선택된 건수 보여줌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전체 </a:t>
            </a:r>
            <a:r>
              <a:rPr lang="ko-KR" altLang="en-US" dirty="0" err="1"/>
              <a:t>건수중</a:t>
            </a:r>
            <a:r>
              <a:rPr lang="ko-KR" altLang="en-US" dirty="0"/>
              <a:t> 선택된 건수의 정보가 보여짐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4. Connect </a:t>
            </a:r>
          </a:p>
          <a:p>
            <a:pPr indent="0">
              <a:buNone/>
            </a:pPr>
            <a:r>
              <a:rPr lang="en-US" altLang="ko-KR" dirty="0"/>
              <a:t>5 cancel</a:t>
            </a:r>
          </a:p>
          <a:p>
            <a:pPr indent="0">
              <a:buNone/>
            </a:pPr>
            <a:r>
              <a:rPr lang="en-US" altLang="ko-KR" dirty="0"/>
              <a:t>6.. </a:t>
            </a:r>
            <a:r>
              <a:rPr lang="ko-KR" altLang="en-US" dirty="0"/>
              <a:t>한번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ko-KR" altLang="en-US" dirty="0" err="1"/>
              <a:t>음영처리로</a:t>
            </a:r>
            <a:r>
              <a:rPr lang="ko-KR" altLang="en-US" dirty="0"/>
              <a:t> </a:t>
            </a:r>
            <a:r>
              <a:rPr lang="ko-KR" altLang="en-US" dirty="0" err="1"/>
              <a:t>표시된거</a:t>
            </a:r>
            <a:r>
              <a:rPr lang="ko-KR" altLang="en-US" dirty="0"/>
              <a:t> 보임</a:t>
            </a:r>
            <a:r>
              <a:rPr lang="en-US" altLang="ko-KR" dirty="0"/>
              <a:t>, </a:t>
            </a:r>
            <a:r>
              <a:rPr lang="ko-KR" altLang="en-US" dirty="0"/>
              <a:t>체크 박스 표시됨</a:t>
            </a: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03_03_ API</a:t>
            </a:r>
            <a:r>
              <a:rPr lang="ko-KR" altLang="en-US" dirty="0"/>
              <a:t> 추가 및 상세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API</a:t>
            </a:r>
            <a:r>
              <a:rPr lang="ko-KR" altLang="en-US" dirty="0"/>
              <a:t> 추가 및 상세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 &gt; API Detail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17882F-F26B-4A5C-A972-109D362981BF}"/>
              </a:ext>
            </a:extLst>
          </p:cNvPr>
          <p:cNvGrpSpPr/>
          <p:nvPr/>
        </p:nvGrpSpPr>
        <p:grpSpPr>
          <a:xfrm>
            <a:off x="308409" y="921125"/>
            <a:ext cx="9427774" cy="1453460"/>
            <a:chOff x="308409" y="491357"/>
            <a:chExt cx="9427774" cy="145346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8A16848-5C63-41DF-B435-EFA99E442E78}"/>
                </a:ext>
              </a:extLst>
            </p:cNvPr>
            <p:cNvSpPr/>
            <p:nvPr/>
          </p:nvSpPr>
          <p:spPr>
            <a:xfrm>
              <a:off x="308409" y="491357"/>
              <a:ext cx="9427774" cy="1453460"/>
            </a:xfrm>
            <a:prstGeom prst="rect">
              <a:avLst/>
            </a:prstGeom>
            <a:noFill/>
            <a:ln w="561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pic>
          <p:nvPicPr>
            <p:cNvPr id="37" name="그래픽 27" descr="배지 팔로우 단색으로 채워진">
              <a:extLst>
                <a:ext uri="{FF2B5EF4-FFF2-40B4-BE49-F238E27FC236}">
                  <a16:creationId xmlns:a16="http://schemas.microsoft.com/office/drawing/2014/main" id="{593C08DA-1243-47E2-841A-8DCEBD744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72975" y="590107"/>
              <a:ext cx="252524" cy="25252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8B609CF-EDF4-4F6F-8BB9-47F9C2DA2D2B}"/>
                </a:ext>
              </a:extLst>
            </p:cNvPr>
            <p:cNvSpPr txBox="1"/>
            <p:nvPr/>
          </p:nvSpPr>
          <p:spPr>
            <a:xfrm>
              <a:off x="331958" y="565632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Authentications</a:t>
              </a:r>
              <a:endPara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8BA677-62B3-495C-BFAF-0855573B9290}"/>
              </a:ext>
            </a:extLst>
          </p:cNvPr>
          <p:cNvSpPr/>
          <p:nvPr/>
        </p:nvSpPr>
        <p:spPr>
          <a:xfrm>
            <a:off x="359007" y="3309682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747511-F5F4-4129-9B83-B80539A7D517}"/>
              </a:ext>
            </a:extLst>
          </p:cNvPr>
          <p:cNvSpPr txBox="1"/>
          <p:nvPr/>
        </p:nvSpPr>
        <p:spPr>
          <a:xfrm>
            <a:off x="893403" y="3378804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CB566A-AF91-4C66-8ADF-C03E377C7BBE}"/>
              </a:ext>
            </a:extLst>
          </p:cNvPr>
          <p:cNvSpPr/>
          <p:nvPr/>
        </p:nvSpPr>
        <p:spPr>
          <a:xfrm>
            <a:off x="359007" y="3757183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17DBEB3-3A79-4143-8480-815579231021}"/>
              </a:ext>
            </a:extLst>
          </p:cNvPr>
          <p:cNvSpPr txBox="1"/>
          <p:nvPr/>
        </p:nvSpPr>
        <p:spPr>
          <a:xfrm>
            <a:off x="893403" y="3826305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0DBC5C8-3F8E-45EB-BC94-8727E1B91648}"/>
              </a:ext>
            </a:extLst>
          </p:cNvPr>
          <p:cNvSpPr/>
          <p:nvPr/>
        </p:nvSpPr>
        <p:spPr>
          <a:xfrm>
            <a:off x="359007" y="4198811"/>
            <a:ext cx="8816735" cy="369076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4B5D1F-0E53-4916-A101-F5F98F672941}"/>
              </a:ext>
            </a:extLst>
          </p:cNvPr>
          <p:cNvSpPr txBox="1"/>
          <p:nvPr/>
        </p:nvSpPr>
        <p:spPr>
          <a:xfrm>
            <a:off x="893403" y="4267933"/>
            <a:ext cx="16530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95a5f747083cbd49c2b79…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564BC23-C3ED-4D22-94DC-0257EB88632F}"/>
              </a:ext>
            </a:extLst>
          </p:cNvPr>
          <p:cNvSpPr txBox="1"/>
          <p:nvPr/>
        </p:nvSpPr>
        <p:spPr>
          <a:xfrm>
            <a:off x="893743" y="3037462"/>
            <a:ext cx="2952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2716673" y="3055419"/>
            <a:ext cx="785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56A93A8-2641-43B2-94A1-45F45C9A1726}"/>
              </a:ext>
            </a:extLst>
          </p:cNvPr>
          <p:cNvSpPr txBox="1"/>
          <p:nvPr/>
        </p:nvSpPr>
        <p:spPr>
          <a:xfrm>
            <a:off x="7865715" y="3015692"/>
            <a:ext cx="5100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Token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4135916" y="3037462"/>
            <a:ext cx="5677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RSType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5332673" y="305541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RSName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6261809" y="3020551"/>
            <a:ext cx="7409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GrantType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4367CDE-9927-436D-9402-E2E3FC49CE9D}"/>
              </a:ext>
            </a:extLst>
          </p:cNvPr>
          <p:cNvSpPr txBox="1"/>
          <p:nvPr/>
        </p:nvSpPr>
        <p:spPr>
          <a:xfrm>
            <a:off x="276832" y="2631075"/>
            <a:ext cx="1920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Authentication connection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15091" y="2871199"/>
            <a:ext cx="1195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</a:t>
            </a:r>
            <a:r>
              <a:rPr lang="en-US" altLang="ko-KR" sz="1000" dirty="0"/>
              <a:t>6 </a:t>
            </a:r>
            <a:r>
              <a:rPr lang="ko-KR" altLang="en-US" sz="1000" dirty="0"/>
              <a:t>건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439006" y="2858135"/>
            <a:ext cx="1266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선택 </a:t>
            </a:r>
            <a:r>
              <a:rPr lang="en-US" altLang="ko-KR" sz="1000" dirty="0"/>
              <a:t>3 </a:t>
            </a:r>
            <a:r>
              <a:rPr lang="ko-KR" altLang="en-US" sz="1000" dirty="0"/>
              <a:t>건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11E3E7C-E37D-4EF6-A506-677A71CBB068}"/>
              </a:ext>
            </a:extLst>
          </p:cNvPr>
          <p:cNvSpPr/>
          <p:nvPr/>
        </p:nvSpPr>
        <p:spPr>
          <a:xfrm>
            <a:off x="8131834" y="2768445"/>
            <a:ext cx="685910" cy="216000"/>
          </a:xfrm>
          <a:prstGeom prst="rect">
            <a:avLst/>
          </a:prstGeom>
          <a:solidFill>
            <a:schemeClr val="accent5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Connect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0CD6A36-2CCD-4054-AF05-6A2DDE2AA508}"/>
              </a:ext>
            </a:extLst>
          </p:cNvPr>
          <p:cNvSpPr/>
          <p:nvPr/>
        </p:nvSpPr>
        <p:spPr>
          <a:xfrm>
            <a:off x="8876788" y="2768445"/>
            <a:ext cx="593564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Cancel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08409" y="2542852"/>
            <a:ext cx="9427774" cy="3087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243FF5A-6446-40A7-AA0F-6113FD6A6438}"/>
              </a:ext>
            </a:extLst>
          </p:cNvPr>
          <p:cNvSpPr txBox="1"/>
          <p:nvPr/>
        </p:nvSpPr>
        <p:spPr>
          <a:xfrm>
            <a:off x="504944" y="3415449"/>
            <a:ext cx="18473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3D0195-59F1-44CC-BCCD-CB48D21E5200}"/>
              </a:ext>
            </a:extLst>
          </p:cNvPr>
          <p:cNvSpPr txBox="1"/>
          <p:nvPr/>
        </p:nvSpPr>
        <p:spPr>
          <a:xfrm>
            <a:off x="504944" y="3862950"/>
            <a:ext cx="18473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74B6AD-8E9C-4137-87F4-24362BCB2A1E}"/>
              </a:ext>
            </a:extLst>
          </p:cNvPr>
          <p:cNvSpPr txBox="1"/>
          <p:nvPr/>
        </p:nvSpPr>
        <p:spPr>
          <a:xfrm>
            <a:off x="504944" y="4304578"/>
            <a:ext cx="18473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5" name="그래픽 20" descr="확인 표시 단색으로 채워진">
            <a:extLst>
              <a:ext uri="{FF2B5EF4-FFF2-40B4-BE49-F238E27FC236}">
                <a16:creationId xmlns:a16="http://schemas.microsoft.com/office/drawing/2014/main" id="{61F52067-9BB9-4241-9F50-0C242155F3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57" y="3291144"/>
            <a:ext cx="349323" cy="349323"/>
          </a:xfrm>
          <a:prstGeom prst="rect">
            <a:avLst/>
          </a:prstGeom>
        </p:spPr>
      </p:pic>
      <p:pic>
        <p:nvPicPr>
          <p:cNvPr id="76" name="그래픽 20" descr="확인 표시 단색으로 채워진">
            <a:extLst>
              <a:ext uri="{FF2B5EF4-FFF2-40B4-BE49-F238E27FC236}">
                <a16:creationId xmlns:a16="http://schemas.microsoft.com/office/drawing/2014/main" id="{61F52067-9BB9-4241-9F50-0C242155F3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404" y="3751008"/>
            <a:ext cx="349323" cy="349323"/>
          </a:xfrm>
          <a:prstGeom prst="rect">
            <a:avLst/>
          </a:prstGeom>
        </p:spPr>
      </p:pic>
      <p:pic>
        <p:nvPicPr>
          <p:cNvPr id="77" name="그래픽 20" descr="확인 표시 단색으로 채워진">
            <a:extLst>
              <a:ext uri="{FF2B5EF4-FFF2-40B4-BE49-F238E27FC236}">
                <a16:creationId xmlns:a16="http://schemas.microsoft.com/office/drawing/2014/main" id="{61F52067-9BB9-4241-9F50-0C242155F3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485" y="4151948"/>
            <a:ext cx="349323" cy="349323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0E8BA677-62B3-495C-BFAF-0855573B9290}"/>
              </a:ext>
            </a:extLst>
          </p:cNvPr>
          <p:cNvSpPr/>
          <p:nvPr/>
        </p:nvSpPr>
        <p:spPr>
          <a:xfrm>
            <a:off x="362630" y="4614750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6747511-F5F4-4129-9B83-B80539A7D517}"/>
              </a:ext>
            </a:extLst>
          </p:cNvPr>
          <p:cNvSpPr txBox="1"/>
          <p:nvPr/>
        </p:nvSpPr>
        <p:spPr>
          <a:xfrm>
            <a:off x="897026" y="4683872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Template4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243FF5A-6446-40A7-AA0F-6113FD6A6438}"/>
              </a:ext>
            </a:extLst>
          </p:cNvPr>
          <p:cNvSpPr txBox="1"/>
          <p:nvPr/>
        </p:nvSpPr>
        <p:spPr>
          <a:xfrm>
            <a:off x="481045" y="4695047"/>
            <a:ext cx="18473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CCB566A-AF91-4C66-8ADF-C03E377C7BBE}"/>
              </a:ext>
            </a:extLst>
          </p:cNvPr>
          <p:cNvSpPr/>
          <p:nvPr/>
        </p:nvSpPr>
        <p:spPr>
          <a:xfrm>
            <a:off x="362630" y="5062251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17DBEB3-3A79-4143-8480-815579231021}"/>
              </a:ext>
            </a:extLst>
          </p:cNvPr>
          <p:cNvSpPr txBox="1"/>
          <p:nvPr/>
        </p:nvSpPr>
        <p:spPr>
          <a:xfrm>
            <a:off x="897026" y="5131373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Template5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E3D0195-59F1-44CC-BCCD-CB48D21E5200}"/>
              </a:ext>
            </a:extLst>
          </p:cNvPr>
          <p:cNvSpPr txBox="1"/>
          <p:nvPr/>
        </p:nvSpPr>
        <p:spPr>
          <a:xfrm>
            <a:off x="466279" y="5121809"/>
            <a:ext cx="18473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69F8F0B-F79E-4BC6-A061-E2F1FEFAEE3F}"/>
              </a:ext>
            </a:extLst>
          </p:cNvPr>
          <p:cNvSpPr/>
          <p:nvPr/>
        </p:nvSpPr>
        <p:spPr>
          <a:xfrm>
            <a:off x="9501079" y="3256202"/>
            <a:ext cx="195936" cy="2288565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8531F15-F194-44FB-90C8-E532B1ECE96E}"/>
              </a:ext>
            </a:extLst>
          </p:cNvPr>
          <p:cNvSpPr/>
          <p:nvPr/>
        </p:nvSpPr>
        <p:spPr>
          <a:xfrm>
            <a:off x="9323790" y="3247118"/>
            <a:ext cx="195936" cy="837299"/>
          </a:xfrm>
          <a:prstGeom prst="rect">
            <a:avLst/>
          </a:prstGeom>
          <a:solidFill>
            <a:schemeClr val="bg1">
              <a:lumMod val="8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00" name="사각형: 둥근 모서리 23">
            <a:extLst>
              <a:ext uri="{FF2B5EF4-FFF2-40B4-BE49-F238E27FC236}">
                <a16:creationId xmlns:a16="http://schemas.microsoft.com/office/drawing/2014/main" id="{5CCEFEEB-C917-4A2D-833B-87702FC979A7}"/>
              </a:ext>
            </a:extLst>
          </p:cNvPr>
          <p:cNvSpPr/>
          <p:nvPr/>
        </p:nvSpPr>
        <p:spPr>
          <a:xfrm>
            <a:off x="5735508" y="2695647"/>
            <a:ext cx="1318668" cy="314432"/>
          </a:xfrm>
          <a:prstGeom prst="roundRect">
            <a:avLst>
              <a:gd name="adj" fmla="val 7143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1100" dirty="0"/>
              <a:t>선택된 </a:t>
            </a:r>
            <a:r>
              <a:rPr lang="ko-KR" altLang="en-US" sz="1100" dirty="0" err="1"/>
              <a:t>것만보기</a:t>
            </a:r>
            <a:endParaRPr lang="ko-KR" altLang="en-US" sz="11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2716673" y="4241327"/>
            <a:ext cx="1412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[</a:t>
            </a:r>
            <a:r>
              <a:rPr lang="ko-KR" altLang="en-US" sz="900" dirty="0"/>
              <a:t>교육용</a:t>
            </a:r>
            <a:r>
              <a:rPr lang="en-US" altLang="ko-KR" sz="900" dirty="0"/>
              <a:t>]</a:t>
            </a:r>
            <a:r>
              <a:rPr lang="en-US" altLang="ko-KR" sz="900" dirty="0" err="1"/>
              <a:t>medbiz</a:t>
            </a:r>
            <a:r>
              <a:rPr lang="en-US" altLang="ko-KR" sz="900" dirty="0"/>
              <a:t> </a:t>
            </a:r>
            <a:r>
              <a:rPr lang="en-US" altLang="ko-KR" sz="900" dirty="0" err="1"/>
              <a:t>oauth</a:t>
            </a:r>
            <a:r>
              <a:rPr lang="en-US" altLang="ko-KR" sz="900" dirty="0"/>
              <a:t>…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4135916" y="4226619"/>
            <a:ext cx="1204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spring framework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5340092" y="4217521"/>
            <a:ext cx="5677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err="1"/>
              <a:t>medbiz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6280323" y="4244569"/>
            <a:ext cx="11689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authorization code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56A93A8-2641-43B2-94A1-45F45C9A1726}"/>
              </a:ext>
            </a:extLst>
          </p:cNvPr>
          <p:cNvSpPr txBox="1"/>
          <p:nvPr/>
        </p:nvSpPr>
        <p:spPr>
          <a:xfrm>
            <a:off x="7863142" y="4271135"/>
            <a:ext cx="10647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Status: Unknown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9142342" y="104165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413921" y="286465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5020615" y="264910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8131834" y="255070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8866881" y="250719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5336" y="428590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1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175572" y="5877719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92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479525" y="5877719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243FF5A-6446-40A7-AA0F-6113FD6A6438}"/>
              </a:ext>
            </a:extLst>
          </p:cNvPr>
          <p:cNvSpPr txBox="1"/>
          <p:nvPr/>
        </p:nvSpPr>
        <p:spPr>
          <a:xfrm>
            <a:off x="5421300" y="2734672"/>
            <a:ext cx="18473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418091"/>
              </p:ext>
            </p:extLst>
          </p:nvPr>
        </p:nvGraphicFramePr>
        <p:xfrm>
          <a:off x="413921" y="1360622"/>
          <a:ext cx="866453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2906">
                  <a:extLst>
                    <a:ext uri="{9D8B030D-6E8A-4147-A177-3AD203B41FA5}">
                      <a16:colId xmlns:a16="http://schemas.microsoft.com/office/drawing/2014/main" val="1933110750"/>
                    </a:ext>
                  </a:extLst>
                </a:gridCol>
                <a:gridCol w="1732906">
                  <a:extLst>
                    <a:ext uri="{9D8B030D-6E8A-4147-A177-3AD203B41FA5}">
                      <a16:colId xmlns:a16="http://schemas.microsoft.com/office/drawing/2014/main" val="188496911"/>
                    </a:ext>
                  </a:extLst>
                </a:gridCol>
                <a:gridCol w="1732906">
                  <a:extLst>
                    <a:ext uri="{9D8B030D-6E8A-4147-A177-3AD203B41FA5}">
                      <a16:colId xmlns:a16="http://schemas.microsoft.com/office/drawing/2014/main" val="2685874873"/>
                    </a:ext>
                  </a:extLst>
                </a:gridCol>
                <a:gridCol w="1732906">
                  <a:extLst>
                    <a:ext uri="{9D8B030D-6E8A-4147-A177-3AD203B41FA5}">
                      <a16:colId xmlns:a16="http://schemas.microsoft.com/office/drawing/2014/main" val="1292223671"/>
                    </a:ext>
                  </a:extLst>
                </a:gridCol>
                <a:gridCol w="1732906">
                  <a:extLst>
                    <a:ext uri="{9D8B030D-6E8A-4147-A177-3AD203B41FA5}">
                      <a16:colId xmlns:a16="http://schemas.microsoft.com/office/drawing/2014/main" val="566502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</a:rPr>
                        <a:t>Clinet</a:t>
                      </a:r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</a:rPr>
                        <a:t> ID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Description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</a:rPr>
                        <a:t>RSType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</a:rPr>
                        <a:t>RsName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</a:rPr>
                        <a:t>GrantType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79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95a5f747083cbd49c2b7…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교육용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9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medbiz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oauth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 framework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medbiz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Authorization</a:t>
                      </a:r>
                      <a:r>
                        <a:rPr lang="en-US" altLang="ko-KR" sz="1400" baseline="0" dirty="0"/>
                        <a:t> code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940873"/>
                  </a:ext>
                </a:extLst>
              </a:tr>
            </a:tbl>
          </a:graphicData>
        </a:graphic>
      </p:graphicFrame>
      <p:sp>
        <p:nvSpPr>
          <p:cNvPr id="94" name="제목 1">
            <a:extLst>
              <a:ext uri="{FF2B5EF4-FFF2-40B4-BE49-F238E27FC236}">
                <a16:creationId xmlns:a16="http://schemas.microsoft.com/office/drawing/2014/main" id="{DC69F947-8BC3-480E-BD36-9A89F7BC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00" y="470374"/>
            <a:ext cx="6968607" cy="26983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추가 및 상세 </a:t>
            </a:r>
            <a:r>
              <a:rPr lang="en-US" altLang="ko-KR" dirty="0"/>
              <a:t>(3)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4665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82E3-385C-4F2A-BA92-B42D8469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추가 및 상세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746EC-3906-4D44-A919-3606212D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1~9 </a:t>
            </a:r>
            <a:r>
              <a:rPr lang="ko-KR" altLang="en-US" dirty="0"/>
              <a:t>동일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10 . Platform </a:t>
            </a:r>
            <a:r>
              <a:rPr lang="ko-KR" altLang="en-US" dirty="0" err="1"/>
              <a:t>추가버튼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r>
              <a:rPr lang="ko-KR" altLang="en-US" dirty="0"/>
              <a:t> 밑으로 화면 확장</a:t>
            </a:r>
            <a:r>
              <a:rPr lang="en-US" altLang="ko-KR" dirty="0"/>
              <a:t>( </a:t>
            </a:r>
            <a:r>
              <a:rPr lang="ko-KR" altLang="en-US" dirty="0" err="1"/>
              <a:t>다음페이지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11. </a:t>
            </a:r>
            <a:r>
              <a:rPr lang="ko-KR" altLang="en-US" dirty="0" err="1"/>
              <a:t>삭제버튼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49DC3-92D2-43B5-BC96-8A9C084C5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03_03_ API</a:t>
            </a:r>
            <a:r>
              <a:rPr lang="ko-KR" altLang="en-US" dirty="0"/>
              <a:t> 추가 및 상세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A0D78-2039-4BFB-BDC2-A216B327E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API</a:t>
            </a:r>
            <a:r>
              <a:rPr lang="ko-KR" altLang="en-US" dirty="0"/>
              <a:t> 추가 및 상세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3E2A8E-80B9-4914-A19A-ACA9D5FA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 &gt; API 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3F4DA5-DA9C-40EE-8E21-060B39D1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AD1192C-E7C8-4B6A-805C-B0128089BCC4}"/>
              </a:ext>
            </a:extLst>
          </p:cNvPr>
          <p:cNvSpPr/>
          <p:nvPr/>
        </p:nvSpPr>
        <p:spPr>
          <a:xfrm>
            <a:off x="106075" y="6353349"/>
            <a:ext cx="9685020" cy="216341"/>
          </a:xfrm>
          <a:prstGeom prst="rect">
            <a:avLst/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다음장에 계속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122821" y="4625152"/>
            <a:ext cx="9427774" cy="1185247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26" name="그래픽 27" descr="배지 팔로우 단색으로 채워진">
            <a:extLst>
              <a:ext uri="{FF2B5EF4-FFF2-40B4-BE49-F238E27FC236}">
                <a16:creationId xmlns:a16="http://schemas.microsoft.com/office/drawing/2014/main" id="{593C08DA-1243-47E2-841A-8DCEBD7447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835" y="4717751"/>
            <a:ext cx="252524" cy="252524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223715" y="5126509"/>
            <a:ext cx="11495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PlatformName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474140" y="5126510"/>
            <a:ext cx="1179267" cy="253916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2908132" y="5109327"/>
            <a:ext cx="12504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PlatformAPIType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4158557" y="5109328"/>
            <a:ext cx="1179267" cy="253916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Root </a:t>
            </a:r>
            <a:r>
              <a:rPr lang="en-US" altLang="ko-KR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5956504" y="5109326"/>
            <a:ext cx="11495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PlatformType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7206929" y="5109327"/>
            <a:ext cx="1179267" cy="253916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edgex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5F70BB5A-F5FF-4226-AE41-992EC8DFDA68}"/>
              </a:ext>
            </a:extLst>
          </p:cNvPr>
          <p:cNvGrpSpPr/>
          <p:nvPr/>
        </p:nvGrpSpPr>
        <p:grpSpPr>
          <a:xfrm>
            <a:off x="9264295" y="4717751"/>
            <a:ext cx="216364" cy="216024"/>
            <a:chOff x="8727227" y="4912739"/>
            <a:chExt cx="216364" cy="216024"/>
          </a:xfrm>
        </p:grpSpPr>
        <p:sp>
          <p:nvSpPr>
            <p:cNvPr id="135" name="사각형: 둥근 모서리 57">
              <a:extLst>
                <a:ext uri="{FF2B5EF4-FFF2-40B4-BE49-F238E27FC236}">
                  <a16:creationId xmlns:a16="http://schemas.microsoft.com/office/drawing/2014/main" id="{C4420937-8687-4317-98A3-4215ADD6A905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136" name="그래픽 58" descr="쓰레기 윤곽선">
              <a:extLst>
                <a:ext uri="{FF2B5EF4-FFF2-40B4-BE49-F238E27FC236}">
                  <a16:creationId xmlns:a16="http://schemas.microsoft.com/office/drawing/2014/main" id="{389889AE-5A59-480F-84CE-5B39C5D3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sp>
        <p:nvSpPr>
          <p:cNvPr id="197" name="TextBox 196"/>
          <p:cNvSpPr txBox="1"/>
          <p:nvPr/>
        </p:nvSpPr>
        <p:spPr>
          <a:xfrm>
            <a:off x="315245" y="863438"/>
            <a:ext cx="156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API Detail</a:t>
            </a:r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FBBA310-E35B-40D9-A1B6-6AC13FF86A79}"/>
              </a:ext>
            </a:extLst>
          </p:cNvPr>
          <p:cNvSpPr/>
          <p:nvPr/>
        </p:nvSpPr>
        <p:spPr>
          <a:xfrm>
            <a:off x="8714273" y="469922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BBA310-E35B-40D9-A1B6-6AC13FF86A79}"/>
              </a:ext>
            </a:extLst>
          </p:cNvPr>
          <p:cNvSpPr/>
          <p:nvPr/>
        </p:nvSpPr>
        <p:spPr>
          <a:xfrm>
            <a:off x="9298304" y="445988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F380B0A-5359-4502-9817-BCCF09A60570}"/>
              </a:ext>
            </a:extLst>
          </p:cNvPr>
          <p:cNvSpPr txBox="1"/>
          <p:nvPr/>
        </p:nvSpPr>
        <p:spPr>
          <a:xfrm>
            <a:off x="122821" y="4342243"/>
            <a:ext cx="11769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parameters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1408175" y="4342243"/>
            <a:ext cx="1229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Authentication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E01A750-526A-4615-925D-160E476DFBE6}"/>
              </a:ext>
            </a:extLst>
          </p:cNvPr>
          <p:cNvCxnSpPr>
            <a:cxnSpLocks/>
          </p:cNvCxnSpPr>
          <p:nvPr/>
        </p:nvCxnSpPr>
        <p:spPr>
          <a:xfrm>
            <a:off x="2731252" y="4603853"/>
            <a:ext cx="775110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2746318" y="4342243"/>
            <a:ext cx="7449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platform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3599725" y="4342243"/>
            <a:ext cx="8144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Schemas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74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129844" y="5927852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75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433797" y="5927852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E8E94D4-2782-4BC3-874D-CD893F57C5B7}"/>
              </a:ext>
            </a:extLst>
          </p:cNvPr>
          <p:cNvSpPr/>
          <p:nvPr/>
        </p:nvSpPr>
        <p:spPr>
          <a:xfrm>
            <a:off x="5794160" y="1560657"/>
            <a:ext cx="1974622" cy="329319"/>
          </a:xfrm>
          <a:prstGeom prst="rect">
            <a:avLst/>
          </a:prstGeom>
          <a:solidFill>
            <a:schemeClr val="accent4">
              <a:lumMod val="20000"/>
              <a:lumOff val="80000"/>
              <a:alpha val="74000"/>
            </a:schemeClr>
          </a:solidFill>
          <a:ln w="19050" cap="flat">
            <a:solidFill>
              <a:schemeClr val="tx1">
                <a:lumMod val="50000"/>
                <a:lumOff val="50000"/>
              </a:schemeClr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7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64637" y="1581665"/>
            <a:ext cx="3811100" cy="260419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1871537" y="1873641"/>
            <a:ext cx="3804200" cy="291896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9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1890900" y="3065606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A1F615B-CED0-43A2-89AE-F259482A42C4}"/>
              </a:ext>
            </a:extLst>
          </p:cNvPr>
          <p:cNvSpPr txBox="1"/>
          <p:nvPr/>
        </p:nvSpPr>
        <p:spPr>
          <a:xfrm>
            <a:off x="398965" y="3618317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Expire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81" name="사각형: 둥근 모서리 40">
            <a:extLst>
              <a:ext uri="{FF2B5EF4-FFF2-40B4-BE49-F238E27FC236}">
                <a16:creationId xmlns:a16="http://schemas.microsoft.com/office/drawing/2014/main" id="{B171D75C-6EC6-47D7-AA6A-325C9B71ECD7}"/>
              </a:ext>
            </a:extLst>
          </p:cNvPr>
          <p:cNvSpPr/>
          <p:nvPr/>
        </p:nvSpPr>
        <p:spPr>
          <a:xfrm>
            <a:off x="5854597" y="1666068"/>
            <a:ext cx="1881326" cy="1237438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</a:t>
            </a:r>
          </a:p>
          <a:p>
            <a:pPr algn="l"/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Post</a:t>
            </a:r>
          </a:p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get</a:t>
            </a:r>
          </a:p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put</a:t>
            </a:r>
          </a:p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</a:t>
            </a:r>
          </a:p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이등변 삼각형 81">
            <a:extLst>
              <a:ext uri="{FF2B5EF4-FFF2-40B4-BE49-F238E27FC236}">
                <a16:creationId xmlns:a16="http://schemas.microsoft.com/office/drawing/2014/main" id="{D8C98DA4-4A64-4B2A-A024-E9BCEFD98443}"/>
              </a:ext>
            </a:extLst>
          </p:cNvPr>
          <p:cNvSpPr/>
          <p:nvPr/>
        </p:nvSpPr>
        <p:spPr>
          <a:xfrm rot="10800000">
            <a:off x="7574293" y="1743579"/>
            <a:ext cx="62615" cy="47437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200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93914" y="165696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054A490-143C-4556-B2D5-DC0CAD1F7D29}"/>
              </a:ext>
            </a:extLst>
          </p:cNvPr>
          <p:cNvSpPr/>
          <p:nvPr/>
        </p:nvSpPr>
        <p:spPr>
          <a:xfrm>
            <a:off x="193914" y="194079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93914" y="279229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193914" y="250845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FBBA310-E35B-40D9-A1B6-6AC13FF86A79}"/>
              </a:ext>
            </a:extLst>
          </p:cNvPr>
          <p:cNvSpPr/>
          <p:nvPr/>
        </p:nvSpPr>
        <p:spPr>
          <a:xfrm>
            <a:off x="193914" y="364378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455507" y="1620683"/>
            <a:ext cx="4732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5BC7675-D0A1-41E4-85CE-FC0F56A2E11B}"/>
              </a:ext>
            </a:extLst>
          </p:cNvPr>
          <p:cNvSpPr txBox="1"/>
          <p:nvPr/>
        </p:nvSpPr>
        <p:spPr>
          <a:xfrm>
            <a:off x="414684" y="1899752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414684" y="2171627"/>
            <a:ext cx="721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 Type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414684" y="2751405"/>
            <a:ext cx="4924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Body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64AFF8-348D-4F52-A139-E522C79C4711}"/>
              </a:ext>
            </a:extLst>
          </p:cNvPr>
          <p:cNvSpPr txBox="1"/>
          <p:nvPr/>
        </p:nvSpPr>
        <p:spPr>
          <a:xfrm>
            <a:off x="441500" y="3025577"/>
            <a:ext cx="4138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71537" y="1239536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414684" y="1338942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93914" y="137313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E8E94D4-2782-4BC3-874D-CD893F57C5B7}"/>
              </a:ext>
            </a:extLst>
          </p:cNvPr>
          <p:cNvSpPr/>
          <p:nvPr/>
        </p:nvSpPr>
        <p:spPr>
          <a:xfrm>
            <a:off x="1864637" y="2206856"/>
            <a:ext cx="2088585" cy="332041"/>
          </a:xfrm>
          <a:prstGeom prst="rect">
            <a:avLst/>
          </a:prstGeom>
          <a:solidFill>
            <a:schemeClr val="accent4">
              <a:lumMod val="20000"/>
              <a:lumOff val="80000"/>
              <a:alpha val="74000"/>
            </a:schemeClr>
          </a:solidFill>
          <a:ln w="19050" cap="flat">
            <a:solidFill>
              <a:schemeClr val="tx1">
                <a:lumMod val="50000"/>
                <a:lumOff val="50000"/>
              </a:schemeClr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97" name="사각형: 둥근 모서리 40">
            <a:extLst>
              <a:ext uri="{FF2B5EF4-FFF2-40B4-BE49-F238E27FC236}">
                <a16:creationId xmlns:a16="http://schemas.microsoft.com/office/drawing/2014/main" id="{B171D75C-6EC6-47D7-AA6A-325C9B71ECD7}"/>
              </a:ext>
            </a:extLst>
          </p:cNvPr>
          <p:cNvSpPr/>
          <p:nvPr/>
        </p:nvSpPr>
        <p:spPr>
          <a:xfrm>
            <a:off x="1881139" y="2197094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 Type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8" name="이등변 삼각형 97">
            <a:extLst>
              <a:ext uri="{FF2B5EF4-FFF2-40B4-BE49-F238E27FC236}">
                <a16:creationId xmlns:a16="http://schemas.microsoft.com/office/drawing/2014/main" id="{D8C98DA4-4A64-4B2A-A024-E9BCEFD98443}"/>
              </a:ext>
            </a:extLst>
          </p:cNvPr>
          <p:cNvSpPr/>
          <p:nvPr/>
        </p:nvSpPr>
        <p:spPr>
          <a:xfrm rot="10800000">
            <a:off x="3600866" y="2352761"/>
            <a:ext cx="62615" cy="47437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200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93914" y="335995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0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90900" y="2806290"/>
            <a:ext cx="3811100" cy="227761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Body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2102014" y="3682539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tx1">
              <a:lumMod val="50000"/>
              <a:lumOff val="5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100" dirty="0">
                <a:solidFill>
                  <a:srgbClr val="FFFF00"/>
                </a:solidFill>
              </a:rPr>
              <a:t>YYYY-MM-DD</a:t>
            </a:r>
            <a:endParaRPr lang="ko-KR" altLang="en-US" sz="1100" dirty="0">
              <a:solidFill>
                <a:srgbClr val="FFFF00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756340" y="3596070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</a:t>
            </a:r>
            <a:endParaRPr lang="ko-KR" alt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6111597" y="3011295"/>
            <a:ext cx="1657185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Plain</a:t>
            </a:r>
          </a:p>
          <a:p>
            <a:r>
              <a:rPr lang="en-US" altLang="ko-KR" sz="1100" dirty="0" err="1"/>
              <a:t>Edgex</a:t>
            </a:r>
            <a:endParaRPr lang="en-US" altLang="ko-KR" sz="1100" dirty="0"/>
          </a:p>
          <a:p>
            <a:r>
              <a:rPr lang="en-US" altLang="ko-KR" sz="1100" dirty="0" err="1"/>
              <a:t>Tensorflow</a:t>
            </a:r>
            <a:r>
              <a:rPr lang="en-US" altLang="ko-KR" sz="1100" dirty="0"/>
              <a:t> serving</a:t>
            </a:r>
          </a:p>
          <a:p>
            <a:r>
              <a:rPr lang="en-US" altLang="ko-KR" sz="1100" dirty="0"/>
              <a:t>subscription</a:t>
            </a:r>
            <a:endParaRPr lang="ko-KR" altLang="en-US" sz="1100" dirty="0"/>
          </a:p>
        </p:txBody>
      </p:sp>
      <p:cxnSp>
        <p:nvCxnSpPr>
          <p:cNvPr id="105" name="직선 화살표 연결선 104"/>
          <p:cNvCxnSpPr>
            <a:stCxn id="97" idx="3"/>
            <a:endCxn id="104" idx="1"/>
          </p:cNvCxnSpPr>
          <p:nvPr/>
        </p:nvCxnSpPr>
        <p:spPr>
          <a:xfrm>
            <a:off x="3762465" y="2333615"/>
            <a:ext cx="2349132" cy="1062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3591135" y="3689444"/>
            <a:ext cx="371904" cy="269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달력</a:t>
            </a:r>
            <a:endParaRPr lang="ko-KR" altLang="en-US" sz="400" dirty="0"/>
          </a:p>
        </p:txBody>
      </p:sp>
      <p:sp>
        <p:nvSpPr>
          <p:cNvPr id="109" name="직사각형 108"/>
          <p:cNvSpPr/>
          <p:nvPr/>
        </p:nvSpPr>
        <p:spPr>
          <a:xfrm>
            <a:off x="4092103" y="3656996"/>
            <a:ext cx="1304659" cy="3084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FF00"/>
                </a:solidFill>
              </a:rPr>
              <a:t>HH:MM:SS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93914" y="307612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193914" y="222462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457172" y="2480497"/>
            <a:ext cx="5613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Scope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1872178" y="2501692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A1F615B-CED0-43A2-89AE-F259482A42C4}"/>
              </a:ext>
            </a:extLst>
          </p:cNvPr>
          <p:cNvSpPr txBox="1"/>
          <p:nvPr/>
        </p:nvSpPr>
        <p:spPr>
          <a:xfrm>
            <a:off x="406451" y="3339656"/>
            <a:ext cx="756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774382" y="3376622"/>
            <a:ext cx="25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2770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클릭시</a:t>
            </a:r>
            <a:r>
              <a:rPr lang="ko-KR" altLang="en-US" dirty="0"/>
              <a:t> 항목별로 정렬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( name , type , Description, platform type)</a:t>
            </a:r>
          </a:p>
          <a:p>
            <a:pPr indent="0">
              <a:buNone/>
            </a:pPr>
            <a:r>
              <a:rPr lang="en-US" altLang="ko-KR" dirty="0"/>
              <a:t>2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ko-KR" altLang="en-US" dirty="0" err="1"/>
              <a:t>음영처리로</a:t>
            </a:r>
            <a:r>
              <a:rPr lang="ko-KR" altLang="en-US" dirty="0"/>
              <a:t>  </a:t>
            </a:r>
            <a:r>
              <a:rPr lang="ko-KR" altLang="en-US" dirty="0" err="1"/>
              <a:t>선택된거</a:t>
            </a:r>
            <a:r>
              <a:rPr lang="ko-KR" altLang="en-US" dirty="0"/>
              <a:t> 구분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3 </a:t>
            </a:r>
            <a:r>
              <a:rPr lang="ko-KR" altLang="en-US" dirty="0"/>
              <a:t>타입 선택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( Root </a:t>
            </a:r>
            <a:r>
              <a:rPr lang="en-US" altLang="ko-KR" dirty="0" err="1"/>
              <a:t>api</a:t>
            </a:r>
            <a:r>
              <a:rPr lang="en-US" altLang="ko-KR" dirty="0"/>
              <a:t> , </a:t>
            </a:r>
            <a:r>
              <a:rPr lang="en-US" altLang="ko-KR" dirty="0" err="1"/>
              <a:t>api</a:t>
            </a:r>
            <a:r>
              <a:rPr lang="en-US" altLang="ko-KR" dirty="0"/>
              <a:t> listing, device listing, device command)</a:t>
            </a:r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연결과 취소 버튼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03_03_ API</a:t>
            </a:r>
            <a:r>
              <a:rPr lang="ko-KR" altLang="en-US" dirty="0"/>
              <a:t> 추가 및 상세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API</a:t>
            </a:r>
            <a:r>
              <a:rPr lang="ko-KR" altLang="en-US" dirty="0"/>
              <a:t> 추가 및 상세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 &gt; API Detail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236033" y="1095856"/>
            <a:ext cx="9427774" cy="1185247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B609CF-EDF4-4F6F-8BB9-47F9C2DA2D2B}"/>
              </a:ext>
            </a:extLst>
          </p:cNvPr>
          <p:cNvSpPr txBox="1"/>
          <p:nvPr/>
        </p:nvSpPr>
        <p:spPr>
          <a:xfrm>
            <a:off x="259582" y="1170131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Platform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336927" y="1597213"/>
            <a:ext cx="11495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PlatformName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587352" y="1597214"/>
            <a:ext cx="1179267" cy="253916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3021344" y="1580031"/>
            <a:ext cx="12504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PlatformAPIType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4271769" y="1580032"/>
            <a:ext cx="1179267" cy="253916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6069716" y="1580030"/>
            <a:ext cx="11495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PlatformType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7320141" y="1580031"/>
            <a:ext cx="1179267" cy="253916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F70BB5A-F5FF-4226-AE41-992EC8DFDA68}"/>
              </a:ext>
            </a:extLst>
          </p:cNvPr>
          <p:cNvGrpSpPr/>
          <p:nvPr/>
        </p:nvGrpSpPr>
        <p:grpSpPr>
          <a:xfrm>
            <a:off x="9377507" y="1188455"/>
            <a:ext cx="216364" cy="216024"/>
            <a:chOff x="8727227" y="4912739"/>
            <a:chExt cx="216364" cy="216024"/>
          </a:xfrm>
        </p:grpSpPr>
        <p:sp>
          <p:nvSpPr>
            <p:cNvPr id="18" name="사각형: 둥근 모서리 57">
              <a:extLst>
                <a:ext uri="{FF2B5EF4-FFF2-40B4-BE49-F238E27FC236}">
                  <a16:creationId xmlns:a16="http://schemas.microsoft.com/office/drawing/2014/main" id="{C4420937-8687-4317-98A3-4215ADD6A905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19" name="그래픽 58" descr="쓰레기 윤곽선">
              <a:extLst>
                <a:ext uri="{FF2B5EF4-FFF2-40B4-BE49-F238E27FC236}">
                  <a16:creationId xmlns:a16="http://schemas.microsoft.com/office/drawing/2014/main" id="{389889AE-5A59-480F-84CE-5B39C5D3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8BA677-62B3-495C-BFAF-0855573B9290}"/>
              </a:ext>
            </a:extLst>
          </p:cNvPr>
          <p:cNvSpPr/>
          <p:nvPr/>
        </p:nvSpPr>
        <p:spPr>
          <a:xfrm>
            <a:off x="372276" y="3191885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747511-F5F4-4129-9B83-B80539A7D517}"/>
              </a:ext>
            </a:extLst>
          </p:cNvPr>
          <p:cNvSpPr txBox="1"/>
          <p:nvPr/>
        </p:nvSpPr>
        <p:spPr>
          <a:xfrm>
            <a:off x="906672" y="3261007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43FF5A-6446-40A7-AA0F-6113FD6A6438}"/>
              </a:ext>
            </a:extLst>
          </p:cNvPr>
          <p:cNvSpPr txBox="1"/>
          <p:nvPr/>
        </p:nvSpPr>
        <p:spPr>
          <a:xfrm>
            <a:off x="433258" y="3261007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CB566A-AF91-4C66-8ADF-C03E377C7BBE}"/>
              </a:ext>
            </a:extLst>
          </p:cNvPr>
          <p:cNvSpPr/>
          <p:nvPr/>
        </p:nvSpPr>
        <p:spPr>
          <a:xfrm>
            <a:off x="372276" y="3639386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7DBEB3-3A79-4143-8480-815579231021}"/>
              </a:ext>
            </a:extLst>
          </p:cNvPr>
          <p:cNvSpPr txBox="1"/>
          <p:nvPr/>
        </p:nvSpPr>
        <p:spPr>
          <a:xfrm>
            <a:off x="906672" y="3708508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3D0195-59F1-44CC-BCCD-CB48D21E5200}"/>
              </a:ext>
            </a:extLst>
          </p:cNvPr>
          <p:cNvSpPr txBox="1"/>
          <p:nvPr/>
        </p:nvSpPr>
        <p:spPr>
          <a:xfrm>
            <a:off x="433258" y="3708508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DBC5C8-3F8E-45EB-BC94-8727E1B91648}"/>
              </a:ext>
            </a:extLst>
          </p:cNvPr>
          <p:cNvSpPr/>
          <p:nvPr/>
        </p:nvSpPr>
        <p:spPr>
          <a:xfrm>
            <a:off x="372276" y="4081014"/>
            <a:ext cx="8816735" cy="369076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4B5D1F-0E53-4916-A101-F5F98F672941}"/>
              </a:ext>
            </a:extLst>
          </p:cNvPr>
          <p:cNvSpPr txBox="1"/>
          <p:nvPr/>
        </p:nvSpPr>
        <p:spPr>
          <a:xfrm>
            <a:off x="906672" y="4150136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Template3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74B6AD-8E9C-4137-87F4-24362BCB2A1E}"/>
              </a:ext>
            </a:extLst>
          </p:cNvPr>
          <p:cNvSpPr txBox="1"/>
          <p:nvPr/>
        </p:nvSpPr>
        <p:spPr>
          <a:xfrm>
            <a:off x="433258" y="4150136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64BC23-C3ED-4D22-94DC-0257EB88632F}"/>
              </a:ext>
            </a:extLst>
          </p:cNvPr>
          <p:cNvSpPr txBox="1"/>
          <p:nvPr/>
        </p:nvSpPr>
        <p:spPr>
          <a:xfrm>
            <a:off x="907012" y="2919665"/>
            <a:ext cx="4844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3562492" y="2844017"/>
            <a:ext cx="785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6A93A8-2641-43B2-94A1-45F45C9A1726}"/>
              </a:ext>
            </a:extLst>
          </p:cNvPr>
          <p:cNvSpPr txBox="1"/>
          <p:nvPr/>
        </p:nvSpPr>
        <p:spPr>
          <a:xfrm>
            <a:off x="7150278" y="2919665"/>
            <a:ext cx="9012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Platform type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2" name="그래픽 779" descr="정렬 단색으로 채워진">
            <a:extLst>
              <a:ext uri="{FF2B5EF4-FFF2-40B4-BE49-F238E27FC236}">
                <a16:creationId xmlns:a16="http://schemas.microsoft.com/office/drawing/2014/main" id="{A3D49BF6-1223-4D7C-AD12-2CFB9236A1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402" y="2977167"/>
            <a:ext cx="115828" cy="11582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236033" y="2498925"/>
            <a:ext cx="9427774" cy="2420983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367CDE-9927-436D-9402-E2E3FC49CE9D}"/>
              </a:ext>
            </a:extLst>
          </p:cNvPr>
          <p:cNvSpPr txBox="1"/>
          <p:nvPr/>
        </p:nvSpPr>
        <p:spPr>
          <a:xfrm>
            <a:off x="586708" y="2578490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Platform List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11E3E7C-E37D-4EF6-A506-677A71CBB068}"/>
              </a:ext>
            </a:extLst>
          </p:cNvPr>
          <p:cNvSpPr/>
          <p:nvPr/>
        </p:nvSpPr>
        <p:spPr>
          <a:xfrm>
            <a:off x="8051487" y="2593843"/>
            <a:ext cx="685910" cy="216000"/>
          </a:xfrm>
          <a:prstGeom prst="rect">
            <a:avLst/>
          </a:prstGeom>
          <a:solidFill>
            <a:schemeClr val="accent5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Connect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0CD6A36-2CCD-4054-AF05-6A2DDE2AA508}"/>
              </a:ext>
            </a:extLst>
          </p:cNvPr>
          <p:cNvSpPr/>
          <p:nvPr/>
        </p:nvSpPr>
        <p:spPr>
          <a:xfrm>
            <a:off x="8796441" y="2593843"/>
            <a:ext cx="593564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Cancel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64BC23-C3ED-4D22-94DC-0257EB88632F}"/>
              </a:ext>
            </a:extLst>
          </p:cNvPr>
          <p:cNvSpPr txBox="1"/>
          <p:nvPr/>
        </p:nvSpPr>
        <p:spPr>
          <a:xfrm>
            <a:off x="2401970" y="2840100"/>
            <a:ext cx="4122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type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사각형: 둥근 모서리 45">
            <a:extLst>
              <a:ext uri="{FF2B5EF4-FFF2-40B4-BE49-F238E27FC236}">
                <a16:creationId xmlns:a16="http://schemas.microsoft.com/office/drawing/2014/main" id="{72160D23-7EE2-4259-8A17-1158947E340A}"/>
              </a:ext>
            </a:extLst>
          </p:cNvPr>
          <p:cNvSpPr/>
          <p:nvPr/>
        </p:nvSpPr>
        <p:spPr>
          <a:xfrm>
            <a:off x="2189677" y="3239814"/>
            <a:ext cx="992681" cy="240240"/>
          </a:xfrm>
          <a:prstGeom prst="roundRect">
            <a:avLst>
              <a:gd name="adj" fmla="val 10000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type</a:t>
            </a:r>
            <a:endParaRPr lang="ko-KR" altLang="en-US" sz="1000" dirty="0"/>
          </a:p>
        </p:txBody>
      </p:sp>
      <p:pic>
        <p:nvPicPr>
          <p:cNvPr id="39" name="그래픽 46" descr="재생 단색으로 채워진">
            <a:extLst>
              <a:ext uri="{FF2B5EF4-FFF2-40B4-BE49-F238E27FC236}">
                <a16:creationId xmlns:a16="http://schemas.microsoft.com/office/drawing/2014/main" id="{5D1FBC9E-57A6-4E1B-A7E5-04391A668A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 flipH="1">
            <a:off x="2916541" y="3268477"/>
            <a:ext cx="240275" cy="240275"/>
          </a:xfrm>
          <a:prstGeom prst="rect">
            <a:avLst/>
          </a:prstGeom>
        </p:spPr>
      </p:pic>
      <p:sp>
        <p:nvSpPr>
          <p:cNvPr id="40" name="사각형: 둥근 모서리 45">
            <a:extLst>
              <a:ext uri="{FF2B5EF4-FFF2-40B4-BE49-F238E27FC236}">
                <a16:creationId xmlns:a16="http://schemas.microsoft.com/office/drawing/2014/main" id="{72160D23-7EE2-4259-8A17-1158947E340A}"/>
              </a:ext>
            </a:extLst>
          </p:cNvPr>
          <p:cNvSpPr/>
          <p:nvPr/>
        </p:nvSpPr>
        <p:spPr>
          <a:xfrm>
            <a:off x="2189677" y="3684378"/>
            <a:ext cx="992681" cy="240240"/>
          </a:xfrm>
          <a:prstGeom prst="roundRect">
            <a:avLst>
              <a:gd name="adj" fmla="val 10000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type</a:t>
            </a:r>
            <a:endParaRPr lang="ko-KR" altLang="en-US" sz="1000" dirty="0"/>
          </a:p>
        </p:txBody>
      </p:sp>
      <p:sp>
        <p:nvSpPr>
          <p:cNvPr id="41" name="사각형: 둥근 모서리 45">
            <a:extLst>
              <a:ext uri="{FF2B5EF4-FFF2-40B4-BE49-F238E27FC236}">
                <a16:creationId xmlns:a16="http://schemas.microsoft.com/office/drawing/2014/main" id="{72160D23-7EE2-4259-8A17-1158947E340A}"/>
              </a:ext>
            </a:extLst>
          </p:cNvPr>
          <p:cNvSpPr/>
          <p:nvPr/>
        </p:nvSpPr>
        <p:spPr>
          <a:xfrm>
            <a:off x="2189677" y="4122569"/>
            <a:ext cx="992681" cy="1149123"/>
          </a:xfrm>
          <a:prstGeom prst="roundRect">
            <a:avLst>
              <a:gd name="adj" fmla="val 1710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dirty="0"/>
              <a:t>type</a:t>
            </a:r>
          </a:p>
          <a:p>
            <a:endParaRPr lang="en-US" altLang="ko-KR" sz="1000" dirty="0"/>
          </a:p>
          <a:p>
            <a:r>
              <a:rPr lang="en-US" altLang="ko-KR" sz="1000" dirty="0"/>
              <a:t>Root API</a:t>
            </a:r>
          </a:p>
          <a:p>
            <a:r>
              <a:rPr lang="en-US" altLang="ko-KR" sz="1000" dirty="0"/>
              <a:t>API listing</a:t>
            </a:r>
          </a:p>
          <a:p>
            <a:r>
              <a:rPr lang="en-US" altLang="ko-KR" sz="900" dirty="0"/>
              <a:t>Device listing</a:t>
            </a:r>
          </a:p>
          <a:p>
            <a:r>
              <a:rPr lang="en-US" altLang="ko-KR" sz="700" dirty="0"/>
              <a:t>Device command</a:t>
            </a:r>
          </a:p>
        </p:txBody>
      </p:sp>
      <p:pic>
        <p:nvPicPr>
          <p:cNvPr id="42" name="그래픽 46" descr="재생 단색으로 채워진">
            <a:extLst>
              <a:ext uri="{FF2B5EF4-FFF2-40B4-BE49-F238E27FC236}">
                <a16:creationId xmlns:a16="http://schemas.microsoft.com/office/drawing/2014/main" id="{5D1FBC9E-57A6-4E1B-A7E5-04391A668A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 flipH="1">
            <a:off x="2916541" y="3711504"/>
            <a:ext cx="240275" cy="240275"/>
          </a:xfrm>
          <a:prstGeom prst="rect">
            <a:avLst/>
          </a:prstGeom>
        </p:spPr>
      </p:pic>
      <p:pic>
        <p:nvPicPr>
          <p:cNvPr id="43" name="그래픽 46" descr="재생 단색으로 채워진">
            <a:extLst>
              <a:ext uri="{FF2B5EF4-FFF2-40B4-BE49-F238E27FC236}">
                <a16:creationId xmlns:a16="http://schemas.microsoft.com/office/drawing/2014/main" id="{5D1FBC9E-57A6-4E1B-A7E5-04391A668A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 flipH="1">
            <a:off x="2916541" y="4139240"/>
            <a:ext cx="240275" cy="240275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BFBBA310-E35B-40D9-A1B6-6AC13FF86A79}"/>
              </a:ext>
            </a:extLst>
          </p:cNvPr>
          <p:cNvSpPr/>
          <p:nvPr/>
        </p:nvSpPr>
        <p:spPr>
          <a:xfrm>
            <a:off x="193914" y="418327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FBBA310-E35B-40D9-A1B6-6AC13FF86A79}"/>
              </a:ext>
            </a:extLst>
          </p:cNvPr>
          <p:cNvSpPr/>
          <p:nvPr/>
        </p:nvSpPr>
        <p:spPr>
          <a:xfrm>
            <a:off x="303985" y="289251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FBBA310-E35B-40D9-A1B6-6AC13FF86A79}"/>
              </a:ext>
            </a:extLst>
          </p:cNvPr>
          <p:cNvSpPr/>
          <p:nvPr/>
        </p:nvSpPr>
        <p:spPr>
          <a:xfrm>
            <a:off x="1874180" y="422760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FBBA310-E35B-40D9-A1B6-6AC13FF86A79}"/>
              </a:ext>
            </a:extLst>
          </p:cNvPr>
          <p:cNvSpPr/>
          <p:nvPr/>
        </p:nvSpPr>
        <p:spPr>
          <a:xfrm>
            <a:off x="7766330" y="259827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9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232207" y="5124287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50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536160" y="5124287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4367" y="1166321"/>
            <a:ext cx="290820" cy="31610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554446" y="4173648"/>
            <a:ext cx="3102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하나이상의 센서가 데이터를 발생하고있는 </a:t>
            </a:r>
            <a:r>
              <a:rPr lang="en-US" altLang="ko-KR" sz="900" dirty="0" err="1"/>
              <a:t>EdgeX</a:t>
            </a:r>
            <a:r>
              <a:rPr lang="ko-KR" altLang="en-US" sz="900" dirty="0"/>
              <a:t>플랫폼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368284" y="4096703"/>
            <a:ext cx="1219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edgex</a:t>
            </a:r>
            <a:endParaRPr lang="ko-KR" altLang="en-US" sz="1400" dirty="0"/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BF05FD82-8408-4658-86F3-4939C761A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00" y="470374"/>
            <a:ext cx="6968607" cy="26983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추가 및 상세 </a:t>
            </a:r>
            <a:r>
              <a:rPr lang="en-US" altLang="ko-KR" dirty="0"/>
              <a:t>(5)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9074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82E3-385C-4F2A-BA92-B42D8469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추가 및 상세 </a:t>
            </a:r>
            <a:r>
              <a:rPr lang="en-US" altLang="ko-KR" dirty="0"/>
              <a:t>(6)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746EC-3906-4D44-A919-3606212D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1~9 </a:t>
            </a:r>
            <a:r>
              <a:rPr lang="ko-KR" altLang="en-US" dirty="0"/>
              <a:t>까지 동일</a:t>
            </a:r>
            <a:endParaRPr lang="en-US" altLang="ko-KR" dirty="0"/>
          </a:p>
          <a:p>
            <a:pPr>
              <a:buAutoNum type="arabicPlain" startAt="10"/>
            </a:pPr>
            <a:r>
              <a:rPr lang="ko-KR" altLang="en-US" dirty="0"/>
              <a:t> 스키마 타임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- Input , output , </a:t>
            </a:r>
            <a:r>
              <a:rPr lang="en-US" altLang="ko-KR" dirty="0" err="1"/>
              <a:t>inout</a:t>
            </a:r>
            <a:r>
              <a:rPr lang="en-US" altLang="ko-KR" dirty="0"/>
              <a:t>  </a:t>
            </a:r>
            <a:r>
              <a:rPr lang="ko-KR" altLang="en-US" dirty="0" err="1"/>
              <a:t>세개</a:t>
            </a:r>
            <a:r>
              <a:rPr lang="ko-KR" altLang="en-US" dirty="0"/>
              <a:t> 제공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11 schema </a:t>
            </a:r>
            <a:r>
              <a:rPr lang="ko-KR" altLang="en-US" dirty="0"/>
              <a:t>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-</a:t>
            </a:r>
            <a:r>
              <a:rPr lang="ko-KR" altLang="en-US" dirty="0" err="1"/>
              <a:t>엔터로</a:t>
            </a:r>
            <a:r>
              <a:rPr lang="ko-KR" altLang="en-US" dirty="0"/>
              <a:t> </a:t>
            </a:r>
            <a:r>
              <a:rPr lang="ko-KR" altLang="en-US" dirty="0" err="1"/>
              <a:t>입력구분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12 on off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사용 할 것에 대해 </a:t>
            </a:r>
            <a:r>
              <a:rPr lang="en-US" altLang="ko-KR" dirty="0"/>
              <a:t>on</a:t>
            </a:r>
            <a:r>
              <a:rPr lang="ko-KR" altLang="en-US" dirty="0"/>
              <a:t>과</a:t>
            </a:r>
            <a:r>
              <a:rPr lang="en-US" altLang="ko-KR" dirty="0"/>
              <a:t> off </a:t>
            </a:r>
            <a:r>
              <a:rPr lang="ko-KR" altLang="en-US" dirty="0"/>
              <a:t>로 구분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On </a:t>
            </a:r>
            <a:r>
              <a:rPr lang="ko-KR" altLang="en-US" dirty="0"/>
              <a:t>시에는 표시가 되고 </a:t>
            </a:r>
            <a:r>
              <a:rPr lang="en-US" altLang="ko-KR" dirty="0"/>
              <a:t>off </a:t>
            </a:r>
            <a:r>
              <a:rPr lang="ko-KR" altLang="en-US" dirty="0"/>
              <a:t>시에는 음영으로 </a:t>
            </a:r>
            <a:r>
              <a:rPr lang="ko-KR" altLang="en-US" dirty="0" err="1"/>
              <a:t>보여지지않음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세번째  창은 최고 아무것도 입력이 안되어 있을 때의 화면</a:t>
            </a:r>
            <a:r>
              <a:rPr lang="en-US" altLang="ko-KR" dirty="0"/>
              <a:t>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49DC3-92D2-43B5-BC96-8A9C084C5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03_03_ API</a:t>
            </a:r>
            <a:r>
              <a:rPr lang="ko-KR" altLang="en-US" dirty="0"/>
              <a:t> 추가 및 상세 </a:t>
            </a:r>
            <a:r>
              <a:rPr lang="en-US" altLang="ko-KR" dirty="0"/>
              <a:t>(6)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A0D78-2039-4BFB-BDC2-A216B327E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API</a:t>
            </a:r>
            <a:r>
              <a:rPr lang="ko-KR" altLang="en-US" dirty="0"/>
              <a:t> 추가 및 상세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3E2A8E-80B9-4914-A19A-ACA9D5FA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 &gt; API 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3F4DA5-DA9C-40EE-8E21-060B39D1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122821" y="4516592"/>
            <a:ext cx="9427774" cy="1792767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45" name="TextBox 144"/>
          <p:cNvSpPr txBox="1"/>
          <p:nvPr/>
        </p:nvSpPr>
        <p:spPr>
          <a:xfrm>
            <a:off x="315245" y="863438"/>
            <a:ext cx="154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API Detail</a:t>
            </a:r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FBBA310-E35B-40D9-A1B6-6AC13FF86A79}"/>
              </a:ext>
            </a:extLst>
          </p:cNvPr>
          <p:cNvSpPr/>
          <p:nvPr/>
        </p:nvSpPr>
        <p:spPr>
          <a:xfrm>
            <a:off x="168514" y="456753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FBBA310-E35B-40D9-A1B6-6AC13FF86A79}"/>
              </a:ext>
            </a:extLst>
          </p:cNvPr>
          <p:cNvSpPr/>
          <p:nvPr/>
        </p:nvSpPr>
        <p:spPr>
          <a:xfrm>
            <a:off x="2208729" y="450571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BFBBA310-E35B-40D9-A1B6-6AC13FF86A79}"/>
              </a:ext>
            </a:extLst>
          </p:cNvPr>
          <p:cNvSpPr/>
          <p:nvPr/>
        </p:nvSpPr>
        <p:spPr>
          <a:xfrm>
            <a:off x="8603874" y="478690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F380B0A-5359-4502-9817-BCCF09A60570}"/>
              </a:ext>
            </a:extLst>
          </p:cNvPr>
          <p:cNvSpPr txBox="1"/>
          <p:nvPr/>
        </p:nvSpPr>
        <p:spPr>
          <a:xfrm>
            <a:off x="106075" y="4221529"/>
            <a:ext cx="11769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parameters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1391429" y="4221529"/>
            <a:ext cx="1229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Authentication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E01A750-526A-4615-925D-160E476DFBE6}"/>
              </a:ext>
            </a:extLst>
          </p:cNvPr>
          <p:cNvCxnSpPr>
            <a:cxnSpLocks/>
          </p:cNvCxnSpPr>
          <p:nvPr/>
        </p:nvCxnSpPr>
        <p:spPr>
          <a:xfrm>
            <a:off x="3588266" y="4483139"/>
            <a:ext cx="775110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2729572" y="4221529"/>
            <a:ext cx="7449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platform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3582979" y="4221529"/>
            <a:ext cx="8144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Schemas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134987" y="6303512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96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438940" y="6303512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E8E94D4-2782-4BC3-874D-CD893F57C5B7}"/>
              </a:ext>
            </a:extLst>
          </p:cNvPr>
          <p:cNvSpPr/>
          <p:nvPr/>
        </p:nvSpPr>
        <p:spPr>
          <a:xfrm>
            <a:off x="5794160" y="1560657"/>
            <a:ext cx="1974622" cy="329319"/>
          </a:xfrm>
          <a:prstGeom prst="rect">
            <a:avLst/>
          </a:prstGeom>
          <a:solidFill>
            <a:schemeClr val="accent4">
              <a:lumMod val="20000"/>
              <a:lumOff val="80000"/>
              <a:alpha val="74000"/>
            </a:schemeClr>
          </a:solidFill>
          <a:ln w="19050" cap="flat">
            <a:solidFill>
              <a:schemeClr val="tx1">
                <a:lumMod val="50000"/>
                <a:lumOff val="50000"/>
              </a:schemeClr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98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64637" y="1571057"/>
            <a:ext cx="3811100" cy="260419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1871537" y="1852425"/>
            <a:ext cx="3804200" cy="291896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0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1871537" y="3001960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A1F615B-CED0-43A2-89AE-F259482A42C4}"/>
              </a:ext>
            </a:extLst>
          </p:cNvPr>
          <p:cNvSpPr txBox="1"/>
          <p:nvPr/>
        </p:nvSpPr>
        <p:spPr>
          <a:xfrm>
            <a:off x="398965" y="3618317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Expire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102" name="사각형: 둥근 모서리 40">
            <a:extLst>
              <a:ext uri="{FF2B5EF4-FFF2-40B4-BE49-F238E27FC236}">
                <a16:creationId xmlns:a16="http://schemas.microsoft.com/office/drawing/2014/main" id="{B171D75C-6EC6-47D7-AA6A-325C9B71ECD7}"/>
              </a:ext>
            </a:extLst>
          </p:cNvPr>
          <p:cNvSpPr/>
          <p:nvPr/>
        </p:nvSpPr>
        <p:spPr>
          <a:xfrm>
            <a:off x="5854597" y="1666068"/>
            <a:ext cx="1881326" cy="1237438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</a:t>
            </a:r>
          </a:p>
          <a:p>
            <a:pPr algn="l"/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Post</a:t>
            </a:r>
          </a:p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get</a:t>
            </a:r>
          </a:p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put</a:t>
            </a:r>
          </a:p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</a:t>
            </a:r>
          </a:p>
          <a:p>
            <a:pPr algn="l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3" name="이등변 삼각형 102">
            <a:extLst>
              <a:ext uri="{FF2B5EF4-FFF2-40B4-BE49-F238E27FC236}">
                <a16:creationId xmlns:a16="http://schemas.microsoft.com/office/drawing/2014/main" id="{D8C98DA4-4A64-4B2A-A024-E9BCEFD98443}"/>
              </a:ext>
            </a:extLst>
          </p:cNvPr>
          <p:cNvSpPr/>
          <p:nvPr/>
        </p:nvSpPr>
        <p:spPr>
          <a:xfrm rot="10800000">
            <a:off x="7574293" y="1743579"/>
            <a:ext cx="62615" cy="47437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200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93914" y="165696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054A490-143C-4556-B2D5-DC0CAD1F7D29}"/>
              </a:ext>
            </a:extLst>
          </p:cNvPr>
          <p:cNvSpPr/>
          <p:nvPr/>
        </p:nvSpPr>
        <p:spPr>
          <a:xfrm>
            <a:off x="193914" y="194079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93914" y="279229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193914" y="250845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FBBA310-E35B-40D9-A1B6-6AC13FF86A79}"/>
              </a:ext>
            </a:extLst>
          </p:cNvPr>
          <p:cNvSpPr/>
          <p:nvPr/>
        </p:nvSpPr>
        <p:spPr>
          <a:xfrm>
            <a:off x="193914" y="364378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398965" y="1620683"/>
            <a:ext cx="4732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5BC7675-D0A1-41E4-85CE-FC0F56A2E11B}"/>
              </a:ext>
            </a:extLst>
          </p:cNvPr>
          <p:cNvSpPr txBox="1"/>
          <p:nvPr/>
        </p:nvSpPr>
        <p:spPr>
          <a:xfrm>
            <a:off x="398965" y="1899752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398965" y="2171627"/>
            <a:ext cx="721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 Type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398965" y="2751405"/>
            <a:ext cx="4924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Body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A64AFF8-348D-4F52-A139-E522C79C4711}"/>
              </a:ext>
            </a:extLst>
          </p:cNvPr>
          <p:cNvSpPr txBox="1"/>
          <p:nvPr/>
        </p:nvSpPr>
        <p:spPr>
          <a:xfrm>
            <a:off x="398965" y="3025577"/>
            <a:ext cx="4138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71537" y="1239536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398965" y="1338942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93914" y="137313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E8E94D4-2782-4BC3-874D-CD893F57C5B7}"/>
              </a:ext>
            </a:extLst>
          </p:cNvPr>
          <p:cNvSpPr/>
          <p:nvPr/>
        </p:nvSpPr>
        <p:spPr>
          <a:xfrm>
            <a:off x="1864637" y="2151226"/>
            <a:ext cx="2088585" cy="299366"/>
          </a:xfrm>
          <a:prstGeom prst="rect">
            <a:avLst/>
          </a:prstGeom>
          <a:solidFill>
            <a:schemeClr val="accent4">
              <a:lumMod val="20000"/>
              <a:lumOff val="80000"/>
              <a:alpha val="74000"/>
            </a:schemeClr>
          </a:solidFill>
          <a:ln w="19050" cap="flat">
            <a:solidFill>
              <a:schemeClr val="tx1">
                <a:lumMod val="50000"/>
                <a:lumOff val="50000"/>
              </a:schemeClr>
            </a:solidFill>
            <a:prstDash val="sysDot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36" name="사각형: 둥근 모서리 40">
            <a:extLst>
              <a:ext uri="{FF2B5EF4-FFF2-40B4-BE49-F238E27FC236}">
                <a16:creationId xmlns:a16="http://schemas.microsoft.com/office/drawing/2014/main" id="{B171D75C-6EC6-47D7-AA6A-325C9B71ECD7}"/>
              </a:ext>
            </a:extLst>
          </p:cNvPr>
          <p:cNvSpPr/>
          <p:nvPr/>
        </p:nvSpPr>
        <p:spPr>
          <a:xfrm>
            <a:off x="1871537" y="2165270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 Type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7" name="이등변 삼각형 156">
            <a:extLst>
              <a:ext uri="{FF2B5EF4-FFF2-40B4-BE49-F238E27FC236}">
                <a16:creationId xmlns:a16="http://schemas.microsoft.com/office/drawing/2014/main" id="{D8C98DA4-4A64-4B2A-A024-E9BCEFD98443}"/>
              </a:ext>
            </a:extLst>
          </p:cNvPr>
          <p:cNvSpPr/>
          <p:nvPr/>
        </p:nvSpPr>
        <p:spPr>
          <a:xfrm rot="10800000">
            <a:off x="3600866" y="2352761"/>
            <a:ext cx="62615" cy="47437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200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93914" y="335995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9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71537" y="2753250"/>
            <a:ext cx="3811100" cy="227761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Body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0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2102014" y="3682539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tx1">
              <a:lumMod val="50000"/>
              <a:lumOff val="50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100" dirty="0">
                <a:solidFill>
                  <a:srgbClr val="FFFF00"/>
                </a:solidFill>
              </a:rPr>
              <a:t>YYYY-MM-DD</a:t>
            </a:r>
            <a:endParaRPr lang="ko-KR" altLang="en-US" sz="1100" dirty="0">
              <a:solidFill>
                <a:srgbClr val="FFFF00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1756340" y="3596070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</a:t>
            </a:r>
            <a:endParaRPr lang="ko-KR" altLang="en-US" dirty="0"/>
          </a:p>
        </p:txBody>
      </p:sp>
      <p:sp>
        <p:nvSpPr>
          <p:cNvPr id="162" name="TextBox 161"/>
          <p:cNvSpPr txBox="1"/>
          <p:nvPr/>
        </p:nvSpPr>
        <p:spPr>
          <a:xfrm>
            <a:off x="6111597" y="3011295"/>
            <a:ext cx="1657185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Plain</a:t>
            </a:r>
          </a:p>
          <a:p>
            <a:r>
              <a:rPr lang="en-US" altLang="ko-KR" sz="1100" dirty="0" err="1"/>
              <a:t>Edgex</a:t>
            </a:r>
            <a:endParaRPr lang="en-US" altLang="ko-KR" sz="1100" dirty="0"/>
          </a:p>
          <a:p>
            <a:r>
              <a:rPr lang="en-US" altLang="ko-KR" sz="1100" dirty="0" err="1"/>
              <a:t>Tensorflow</a:t>
            </a:r>
            <a:r>
              <a:rPr lang="en-US" altLang="ko-KR" sz="1100" dirty="0"/>
              <a:t> serving</a:t>
            </a:r>
          </a:p>
          <a:p>
            <a:r>
              <a:rPr lang="en-US" altLang="ko-KR" sz="1100" dirty="0"/>
              <a:t>subscription</a:t>
            </a:r>
            <a:endParaRPr lang="ko-KR" altLang="en-US" sz="1100" dirty="0"/>
          </a:p>
        </p:txBody>
      </p:sp>
      <p:cxnSp>
        <p:nvCxnSpPr>
          <p:cNvPr id="163" name="직선 화살표 연결선 162"/>
          <p:cNvCxnSpPr>
            <a:stCxn id="136" idx="3"/>
            <a:endCxn id="162" idx="1"/>
          </p:cNvCxnSpPr>
          <p:nvPr/>
        </p:nvCxnSpPr>
        <p:spPr>
          <a:xfrm>
            <a:off x="3752863" y="2301791"/>
            <a:ext cx="2358734" cy="1094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/>
          <p:cNvSpPr/>
          <p:nvPr/>
        </p:nvSpPr>
        <p:spPr>
          <a:xfrm>
            <a:off x="3591135" y="3689444"/>
            <a:ext cx="371904" cy="269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달력</a:t>
            </a:r>
            <a:endParaRPr lang="ko-KR" altLang="en-US" sz="400" dirty="0"/>
          </a:p>
        </p:txBody>
      </p:sp>
      <p:sp>
        <p:nvSpPr>
          <p:cNvPr id="165" name="직사각형 164"/>
          <p:cNvSpPr/>
          <p:nvPr/>
        </p:nvSpPr>
        <p:spPr>
          <a:xfrm>
            <a:off x="4092103" y="3656996"/>
            <a:ext cx="1304659" cy="3084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FF00"/>
                </a:solidFill>
              </a:rPr>
              <a:t>HH:MM:SS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93914" y="307612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193914" y="222462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398965" y="2480497"/>
            <a:ext cx="5613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Scope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1871537" y="2459260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A1F615B-CED0-43A2-89AE-F259482A42C4}"/>
              </a:ext>
            </a:extLst>
          </p:cNvPr>
          <p:cNvSpPr txBox="1"/>
          <p:nvPr/>
        </p:nvSpPr>
        <p:spPr>
          <a:xfrm>
            <a:off x="398965" y="3339656"/>
            <a:ext cx="756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392387"/>
              </p:ext>
            </p:extLst>
          </p:nvPr>
        </p:nvGraphicFramePr>
        <p:xfrm>
          <a:off x="343229" y="4572186"/>
          <a:ext cx="89869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558">
                  <a:extLst>
                    <a:ext uri="{9D8B030D-6E8A-4147-A177-3AD203B41FA5}">
                      <a16:colId xmlns:a16="http://schemas.microsoft.com/office/drawing/2014/main" val="4064119887"/>
                    </a:ext>
                  </a:extLst>
                </a:gridCol>
                <a:gridCol w="6410960">
                  <a:extLst>
                    <a:ext uri="{9D8B030D-6E8A-4147-A177-3AD203B41FA5}">
                      <a16:colId xmlns:a16="http://schemas.microsoft.com/office/drawing/2014/main" val="3154037486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143520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ysClr val="windowText" lastClr="000000"/>
                          </a:solidFill>
                        </a:rPr>
                        <a:t>Schema Type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Schema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613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Input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902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Output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08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Inout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592098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871537" y="3295948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사각형: 둥근 모서리 108">
            <a:extLst>
              <a:ext uri="{FF2B5EF4-FFF2-40B4-BE49-F238E27FC236}">
                <a16:creationId xmlns:a16="http://schemas.microsoft.com/office/drawing/2014/main" id="{3876FA25-AC1D-46B1-A9C3-F6444B0B2B86}"/>
              </a:ext>
            </a:extLst>
          </p:cNvPr>
          <p:cNvSpPr/>
          <p:nvPr/>
        </p:nvSpPr>
        <p:spPr>
          <a:xfrm>
            <a:off x="2214760" y="4971040"/>
            <a:ext cx="6182915" cy="294647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{“test” : 1}</a:t>
            </a:r>
          </a:p>
        </p:txBody>
      </p:sp>
      <p:sp>
        <p:nvSpPr>
          <p:cNvPr id="73" name="사각형: 둥근 모서리 108">
            <a:extLst>
              <a:ext uri="{FF2B5EF4-FFF2-40B4-BE49-F238E27FC236}">
                <a16:creationId xmlns:a16="http://schemas.microsoft.com/office/drawing/2014/main" id="{3876FA25-AC1D-46B1-A9C3-F6444B0B2B86}"/>
              </a:ext>
            </a:extLst>
          </p:cNvPr>
          <p:cNvSpPr/>
          <p:nvPr/>
        </p:nvSpPr>
        <p:spPr>
          <a:xfrm>
            <a:off x="2214760" y="5346488"/>
            <a:ext cx="6182915" cy="294647"/>
          </a:xfrm>
          <a:prstGeom prst="roundRect">
            <a:avLst>
              <a:gd name="adj" fmla="val 7143"/>
            </a:avLst>
          </a:prstGeom>
          <a:solidFill>
            <a:schemeClr val="bg1">
              <a:lumMod val="75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900" dirty="0" err="1"/>
              <a:t>엔터로구분해주세요</a:t>
            </a:r>
            <a:endParaRPr lang="en-US" altLang="ko-KR" sz="900" dirty="0"/>
          </a:p>
        </p:txBody>
      </p:sp>
      <p:sp>
        <p:nvSpPr>
          <p:cNvPr id="74" name="사각형: 둥근 모서리 108">
            <a:extLst>
              <a:ext uri="{FF2B5EF4-FFF2-40B4-BE49-F238E27FC236}">
                <a16:creationId xmlns:a16="http://schemas.microsoft.com/office/drawing/2014/main" id="{3876FA25-AC1D-46B1-A9C3-F6444B0B2B86}"/>
              </a:ext>
            </a:extLst>
          </p:cNvPr>
          <p:cNvSpPr/>
          <p:nvPr/>
        </p:nvSpPr>
        <p:spPr>
          <a:xfrm>
            <a:off x="2214760" y="5721935"/>
            <a:ext cx="6182915" cy="294647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900" dirty="0" err="1"/>
              <a:t>엔터로</a:t>
            </a:r>
            <a:r>
              <a:rPr lang="ko-KR" altLang="en-US" sz="900" dirty="0"/>
              <a:t> 구분해주세요</a:t>
            </a:r>
            <a:endParaRPr lang="en-US" altLang="ko-KR" sz="900" dirty="0"/>
          </a:p>
        </p:txBody>
      </p:sp>
      <p:sp>
        <p:nvSpPr>
          <p:cNvPr id="77" name="그래픽 8" descr="토글 단색으로 채워진">
            <a:extLst>
              <a:ext uri="{FF2B5EF4-FFF2-40B4-BE49-F238E27FC236}">
                <a16:creationId xmlns:a16="http://schemas.microsoft.com/office/drawing/2014/main" id="{9AE50E78-066A-4D54-98C1-EA1922919378}"/>
              </a:ext>
            </a:extLst>
          </p:cNvPr>
          <p:cNvSpPr/>
          <p:nvPr/>
        </p:nvSpPr>
        <p:spPr>
          <a:xfrm>
            <a:off x="8582731" y="5031906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542925 w 685800"/>
              <a:gd name="connsiteY7" fmla="*/ 228600 h 285750"/>
              <a:gd name="connsiteX8" fmla="*/ 457200 w 685800"/>
              <a:gd name="connsiteY8" fmla="*/ 142875 h 285750"/>
              <a:gd name="connsiteX9" fmla="*/ 542925 w 685800"/>
              <a:gd name="connsiteY9" fmla="*/ 57150 h 285750"/>
              <a:gd name="connsiteX10" fmla="*/ 628650 w 685800"/>
              <a:gd name="connsiteY10" fmla="*/ 142875 h 285750"/>
              <a:gd name="connsiteX11" fmla="*/ 54292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542925" y="228600"/>
                </a:moveTo>
                <a:cubicBezTo>
                  <a:pt x="495580" y="228600"/>
                  <a:pt x="457200" y="190220"/>
                  <a:pt x="457200" y="142875"/>
                </a:cubicBezTo>
                <a:cubicBezTo>
                  <a:pt x="457200" y="95530"/>
                  <a:pt x="495580" y="57150"/>
                  <a:pt x="542925" y="57150"/>
                </a:cubicBezTo>
                <a:cubicBezTo>
                  <a:pt x="590270" y="57150"/>
                  <a:pt x="628650" y="95530"/>
                  <a:pt x="628650" y="142875"/>
                </a:cubicBezTo>
                <a:cubicBezTo>
                  <a:pt x="628598" y="190198"/>
                  <a:pt x="590248" y="228548"/>
                  <a:pt x="54292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8" name="그래픽 8" descr="토글 단색으로 채워진">
            <a:extLst>
              <a:ext uri="{FF2B5EF4-FFF2-40B4-BE49-F238E27FC236}">
                <a16:creationId xmlns:a16="http://schemas.microsoft.com/office/drawing/2014/main" id="{9AE50E78-066A-4D54-98C1-EA1922919378}"/>
              </a:ext>
            </a:extLst>
          </p:cNvPr>
          <p:cNvSpPr/>
          <p:nvPr/>
        </p:nvSpPr>
        <p:spPr>
          <a:xfrm>
            <a:off x="8582731" y="5396067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142875 w 685800"/>
              <a:gd name="connsiteY7" fmla="*/ 228600 h 285750"/>
              <a:gd name="connsiteX8" fmla="*/ 57150 w 685800"/>
              <a:gd name="connsiteY8" fmla="*/ 142875 h 285750"/>
              <a:gd name="connsiteX9" fmla="*/ 142875 w 685800"/>
              <a:gd name="connsiteY9" fmla="*/ 57150 h 285750"/>
              <a:gd name="connsiteX10" fmla="*/ 228600 w 685800"/>
              <a:gd name="connsiteY10" fmla="*/ 142875 h 285750"/>
              <a:gd name="connsiteX11" fmla="*/ 14287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142875" y="228600"/>
                </a:moveTo>
                <a:cubicBezTo>
                  <a:pt x="95530" y="228600"/>
                  <a:pt x="57150" y="190220"/>
                  <a:pt x="57150" y="142875"/>
                </a:cubicBezTo>
                <a:cubicBezTo>
                  <a:pt x="57150" y="95530"/>
                  <a:pt x="95530" y="57150"/>
                  <a:pt x="142875" y="57150"/>
                </a:cubicBezTo>
                <a:cubicBezTo>
                  <a:pt x="190220" y="57150"/>
                  <a:pt x="228600" y="95530"/>
                  <a:pt x="228600" y="142875"/>
                </a:cubicBezTo>
                <a:cubicBezTo>
                  <a:pt x="228548" y="190198"/>
                  <a:pt x="190198" y="228548"/>
                  <a:pt x="14287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9" name="그래픽 8" descr="토글 단색으로 채워진">
            <a:extLst>
              <a:ext uri="{FF2B5EF4-FFF2-40B4-BE49-F238E27FC236}">
                <a16:creationId xmlns:a16="http://schemas.microsoft.com/office/drawing/2014/main" id="{9AE50E78-066A-4D54-98C1-EA1922919378}"/>
              </a:ext>
            </a:extLst>
          </p:cNvPr>
          <p:cNvSpPr/>
          <p:nvPr/>
        </p:nvSpPr>
        <p:spPr>
          <a:xfrm>
            <a:off x="8582731" y="5760227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542925 w 685800"/>
              <a:gd name="connsiteY7" fmla="*/ 228600 h 285750"/>
              <a:gd name="connsiteX8" fmla="*/ 457200 w 685800"/>
              <a:gd name="connsiteY8" fmla="*/ 142875 h 285750"/>
              <a:gd name="connsiteX9" fmla="*/ 542925 w 685800"/>
              <a:gd name="connsiteY9" fmla="*/ 57150 h 285750"/>
              <a:gd name="connsiteX10" fmla="*/ 628650 w 685800"/>
              <a:gd name="connsiteY10" fmla="*/ 142875 h 285750"/>
              <a:gd name="connsiteX11" fmla="*/ 54292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542925" y="228600"/>
                </a:moveTo>
                <a:cubicBezTo>
                  <a:pt x="495580" y="228600"/>
                  <a:pt x="457200" y="190220"/>
                  <a:pt x="457200" y="142875"/>
                </a:cubicBezTo>
                <a:cubicBezTo>
                  <a:pt x="457200" y="95530"/>
                  <a:pt x="495580" y="57150"/>
                  <a:pt x="542925" y="57150"/>
                </a:cubicBezTo>
                <a:cubicBezTo>
                  <a:pt x="590270" y="57150"/>
                  <a:pt x="628650" y="95530"/>
                  <a:pt x="628650" y="142875"/>
                </a:cubicBezTo>
                <a:cubicBezTo>
                  <a:pt x="628598" y="190198"/>
                  <a:pt x="590248" y="228548"/>
                  <a:pt x="54292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1812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6155AC54-A8D2-43DB-BAD4-FF5C7E4EF7E0}"/>
              </a:ext>
            </a:extLst>
          </p:cNvPr>
          <p:cNvSpPr/>
          <p:nvPr/>
        </p:nvSpPr>
        <p:spPr>
          <a:xfrm>
            <a:off x="124124" y="1160796"/>
            <a:ext cx="9794908" cy="4123701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367CDE-9927-436D-9402-E2E3FC49CE9D}"/>
              </a:ext>
            </a:extLst>
          </p:cNvPr>
          <p:cNvSpPr txBox="1"/>
          <p:nvPr/>
        </p:nvSpPr>
        <p:spPr>
          <a:xfrm>
            <a:off x="644056" y="863138"/>
            <a:ext cx="1265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 Image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458569-8757-46B6-9593-498057B6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Container Image </a:t>
            </a:r>
            <a:r>
              <a:rPr lang="ko-KR" altLang="en-US" dirty="0"/>
              <a:t>목록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0753CE-6AC1-4015-8C03-CA3020C0A2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.1 </a:t>
            </a:r>
            <a:r>
              <a:rPr lang="ko-KR" altLang="en-US" dirty="0"/>
              <a:t>새롭게 추가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</a:t>
            </a:r>
            <a:r>
              <a:rPr lang="ko-KR" altLang="en-US" dirty="0"/>
              <a:t>키워드를 통한 검색기능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/>
              <a:t>정렬 버튼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-- no, name,  image Tag, build </a:t>
            </a:r>
            <a:r>
              <a:rPr lang="ko-KR" altLang="en-US" dirty="0"/>
              <a:t>일자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 err="1"/>
              <a:t>클릭시에</a:t>
            </a:r>
            <a:r>
              <a:rPr lang="ko-KR" altLang="en-US" dirty="0"/>
              <a:t> 검은색으로 줄 표시</a:t>
            </a:r>
            <a:r>
              <a:rPr lang="en-US" altLang="ko-KR" dirty="0"/>
              <a:t>, </a:t>
            </a:r>
          </a:p>
          <a:p>
            <a:pPr marL="87313" indent="0">
              <a:buNone/>
            </a:pPr>
            <a:r>
              <a:rPr lang="en-US" altLang="ko-KR" dirty="0"/>
              <a:t>  </a:t>
            </a:r>
            <a:r>
              <a:rPr lang="ko-KR" altLang="en-US" dirty="0" err="1"/>
              <a:t>한번더</a:t>
            </a:r>
            <a:r>
              <a:rPr lang="ko-KR" altLang="en-US" dirty="0"/>
              <a:t> </a:t>
            </a:r>
            <a:r>
              <a:rPr lang="ko-KR" altLang="en-US" dirty="0" err="1"/>
              <a:t>클릭시에</a:t>
            </a:r>
            <a:r>
              <a:rPr lang="ko-KR" altLang="en-US" dirty="0"/>
              <a:t>  편집 화면이 뜸</a:t>
            </a:r>
            <a:r>
              <a:rPr lang="en-US" altLang="ko-KR" dirty="0"/>
              <a:t>.</a:t>
            </a:r>
          </a:p>
          <a:p>
            <a:pPr marL="87313"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E3C314-DD4B-41B3-A660-FB74E212DF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03_04_Container Image </a:t>
            </a:r>
            <a:r>
              <a:rPr lang="ko-KR" altLang="en-US" dirty="0"/>
              <a:t>목록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8AF000-4009-4D9B-82B7-8D7CA0AEC4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Container Image </a:t>
            </a:r>
            <a:r>
              <a:rPr lang="ko-KR" altLang="en-US" dirty="0"/>
              <a:t>목록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BE34710-8D21-4ADD-8EBF-811BABE39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Container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DAD8D55-FE8F-471F-969B-04B8C9F8B4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FFF6FD-4B48-4F87-84AB-C0FFF1EEB858}"/>
              </a:ext>
            </a:extLst>
          </p:cNvPr>
          <p:cNvGrpSpPr/>
          <p:nvPr/>
        </p:nvGrpSpPr>
        <p:grpSpPr>
          <a:xfrm>
            <a:off x="7615102" y="804517"/>
            <a:ext cx="2303929" cy="279278"/>
            <a:chOff x="7513295" y="2398407"/>
            <a:chExt cx="2303929" cy="279278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1D29603-F1CA-462A-BCAF-1FB329EC7373}"/>
                </a:ext>
              </a:extLst>
            </p:cNvPr>
            <p:cNvSpPr/>
            <p:nvPr/>
          </p:nvSpPr>
          <p:spPr>
            <a:xfrm>
              <a:off x="7513295" y="2398407"/>
              <a:ext cx="2303929" cy="2792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ALL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     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Search keyword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01DC207-F002-4916-974A-5526F7C72F38}"/>
                </a:ext>
              </a:extLst>
            </p:cNvPr>
            <p:cNvGrpSpPr/>
            <p:nvPr/>
          </p:nvGrpSpPr>
          <p:grpSpPr>
            <a:xfrm>
              <a:off x="9567776" y="2432168"/>
              <a:ext cx="203001" cy="203001"/>
              <a:chOff x="7328151" y="3759978"/>
              <a:chExt cx="180368" cy="180368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1B3DD82-A12A-426C-9089-4DD6AEC9AF5F}"/>
                  </a:ext>
                </a:extLst>
              </p:cNvPr>
              <p:cNvSpPr/>
              <p:nvPr/>
            </p:nvSpPr>
            <p:spPr>
              <a:xfrm>
                <a:off x="7328151" y="3759978"/>
                <a:ext cx="180368" cy="180368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42" name="그래픽 41" descr="돋보기 윤곽선">
                <a:extLst>
                  <a:ext uri="{FF2B5EF4-FFF2-40B4-BE49-F238E27FC236}">
                    <a16:creationId xmlns:a16="http://schemas.microsoft.com/office/drawing/2014/main" id="{74959DC3-46A9-42DE-BA58-DF7E8B337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4554" y="3792007"/>
                <a:ext cx="120539" cy="120539"/>
              </a:xfrm>
              <a:prstGeom prst="rect">
                <a:avLst/>
              </a:prstGeom>
            </p:spPr>
          </p:pic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A8A7F71-E41A-4B7A-A5F2-DE1A26036BE5}"/>
                </a:ext>
              </a:extLst>
            </p:cNvPr>
            <p:cNvCxnSpPr>
              <a:cxnSpLocks/>
            </p:cNvCxnSpPr>
            <p:nvPr/>
          </p:nvCxnSpPr>
          <p:spPr>
            <a:xfrm>
              <a:off x="8150510" y="2449353"/>
              <a:ext cx="0" cy="1717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래픽 43" descr="아래쪽 캐럿 단색으로 채워진">
              <a:extLst>
                <a:ext uri="{FF2B5EF4-FFF2-40B4-BE49-F238E27FC236}">
                  <a16:creationId xmlns:a16="http://schemas.microsoft.com/office/drawing/2014/main" id="{8796844D-0DB4-407A-8BD7-72337F9C4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33725" y="2462844"/>
              <a:ext cx="158222" cy="158222"/>
            </a:xfrm>
            <a:prstGeom prst="rect">
              <a:avLst/>
            </a:prstGeom>
          </p:spPr>
        </p:pic>
      </p:grp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E199993-1026-4C41-84AE-B1DCBF1BCD35}"/>
              </a:ext>
            </a:extLst>
          </p:cNvPr>
          <p:cNvSpPr/>
          <p:nvPr/>
        </p:nvSpPr>
        <p:spPr>
          <a:xfrm>
            <a:off x="5993180" y="799949"/>
            <a:ext cx="1553048" cy="279278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New Container Image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90FBC6B-693B-45F6-9201-7C8F4A0D232D}"/>
              </a:ext>
            </a:extLst>
          </p:cNvPr>
          <p:cNvSpPr/>
          <p:nvPr/>
        </p:nvSpPr>
        <p:spPr>
          <a:xfrm>
            <a:off x="6779044" y="65864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E533C5C-635C-41F2-BA85-598609FEC383}"/>
              </a:ext>
            </a:extLst>
          </p:cNvPr>
          <p:cNvSpPr/>
          <p:nvPr/>
        </p:nvSpPr>
        <p:spPr>
          <a:xfrm>
            <a:off x="8148381" y="63310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53EF1F4-6C8E-4F40-BD34-9F27316C4496}"/>
              </a:ext>
            </a:extLst>
          </p:cNvPr>
          <p:cNvSpPr/>
          <p:nvPr/>
        </p:nvSpPr>
        <p:spPr>
          <a:xfrm>
            <a:off x="1602498" y="141742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18" name="그래픽 13">
            <a:extLst>
              <a:ext uri="{FF2B5EF4-FFF2-40B4-BE49-F238E27FC236}">
                <a16:creationId xmlns:a16="http://schemas.microsoft.com/office/drawing/2014/main" id="{20A7FCB9-45D2-43BC-AEAC-E9A785F5E39A}"/>
              </a:ext>
            </a:extLst>
          </p:cNvPr>
          <p:cNvGrpSpPr/>
          <p:nvPr/>
        </p:nvGrpSpPr>
        <p:grpSpPr>
          <a:xfrm>
            <a:off x="35179" y="898615"/>
            <a:ext cx="342900" cy="5844098"/>
            <a:chOff x="334963" y="1172495"/>
            <a:chExt cx="342900" cy="54292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9" name="그래픽 13">
              <a:extLst>
                <a:ext uri="{FF2B5EF4-FFF2-40B4-BE49-F238E27FC236}">
                  <a16:creationId xmlns:a16="http://schemas.microsoft.com/office/drawing/2014/main" id="{4B576BE5-A5D0-4B11-B1D1-FD54DFE5C067}"/>
                </a:ext>
              </a:extLst>
            </p:cNvPr>
            <p:cNvSpPr/>
            <p:nvPr/>
          </p:nvSpPr>
          <p:spPr>
            <a:xfrm>
              <a:off x="334963" y="1172495"/>
              <a:ext cx="342900" cy="5429250"/>
            </a:xfrm>
            <a:custGeom>
              <a:avLst/>
              <a:gdLst>
                <a:gd name="connsiteX0" fmla="*/ 0 w 342900"/>
                <a:gd name="connsiteY0" fmla="*/ 38 h 5429250"/>
                <a:gd name="connsiteX1" fmla="*/ 342900 w 342900"/>
                <a:gd name="connsiteY1" fmla="*/ 38 h 5429250"/>
                <a:gd name="connsiteX2" fmla="*/ 342900 w 342900"/>
                <a:gd name="connsiteY2" fmla="*/ 38 h 5429250"/>
                <a:gd name="connsiteX3" fmla="*/ 342900 w 342900"/>
                <a:gd name="connsiteY3" fmla="*/ 5429288 h 5429250"/>
                <a:gd name="connsiteX4" fmla="*/ 342900 w 342900"/>
                <a:gd name="connsiteY4" fmla="*/ 5429288 h 5429250"/>
                <a:gd name="connsiteX5" fmla="*/ 76200 w 342900"/>
                <a:gd name="connsiteY5" fmla="*/ 5429288 h 5429250"/>
                <a:gd name="connsiteX6" fmla="*/ 0 w 342900"/>
                <a:gd name="connsiteY6" fmla="*/ 5353088 h 5429250"/>
                <a:gd name="connsiteX7" fmla="*/ 0 w 342900"/>
                <a:gd name="connsiteY7" fmla="*/ 38 h 5429250"/>
                <a:gd name="connsiteX8" fmla="*/ 0 w 342900"/>
                <a:gd name="connsiteY8" fmla="*/ 38 h 54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5429250">
                  <a:moveTo>
                    <a:pt x="0" y="38"/>
                  </a:moveTo>
                  <a:lnTo>
                    <a:pt x="342900" y="38"/>
                  </a:lnTo>
                  <a:lnTo>
                    <a:pt x="342900" y="38"/>
                  </a:lnTo>
                  <a:lnTo>
                    <a:pt x="342900" y="5429288"/>
                  </a:lnTo>
                  <a:lnTo>
                    <a:pt x="342900" y="5429288"/>
                  </a:lnTo>
                  <a:lnTo>
                    <a:pt x="76200" y="5429288"/>
                  </a:lnTo>
                  <a:cubicBezTo>
                    <a:pt x="34116" y="5429288"/>
                    <a:pt x="0" y="5395170"/>
                    <a:pt x="0" y="5353088"/>
                  </a:cubicBez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그래픽 13">
              <a:extLst>
                <a:ext uri="{FF2B5EF4-FFF2-40B4-BE49-F238E27FC236}">
                  <a16:creationId xmlns:a16="http://schemas.microsoft.com/office/drawing/2014/main" id="{01D7B91B-A3A9-48F0-BB81-F014A990E0D0}"/>
                </a:ext>
              </a:extLst>
            </p:cNvPr>
            <p:cNvSpPr/>
            <p:nvPr/>
          </p:nvSpPr>
          <p:spPr>
            <a:xfrm>
              <a:off x="423907" y="1534340"/>
              <a:ext cx="152400" cy="152400"/>
            </a:xfrm>
            <a:custGeom>
              <a:avLst/>
              <a:gdLst>
                <a:gd name="connsiteX0" fmla="*/ 133359 w 152400"/>
                <a:gd name="connsiteY0" fmla="*/ 76 h 152400"/>
                <a:gd name="connsiteX1" fmla="*/ 152409 w 152400"/>
                <a:gd name="connsiteY1" fmla="*/ 76 h 152400"/>
                <a:gd name="connsiteX2" fmla="*/ 152409 w 152400"/>
                <a:gd name="connsiteY2" fmla="*/ 152476 h 152400"/>
                <a:gd name="connsiteX3" fmla="*/ 133359 w 152400"/>
                <a:gd name="connsiteY3" fmla="*/ 152476 h 152400"/>
                <a:gd name="connsiteX4" fmla="*/ 19059 w 152400"/>
                <a:gd name="connsiteY4" fmla="*/ 152476 h 152400"/>
                <a:gd name="connsiteX5" fmla="*/ 9 w 152400"/>
                <a:gd name="connsiteY5" fmla="*/ 152476 h 152400"/>
                <a:gd name="connsiteX6" fmla="*/ 9 w 152400"/>
                <a:gd name="connsiteY6" fmla="*/ 76 h 152400"/>
                <a:gd name="connsiteX7" fmla="*/ 19059 w 152400"/>
                <a:gd name="connsiteY7" fmla="*/ 7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133359" y="76"/>
                  </a:moveTo>
                  <a:cubicBezTo>
                    <a:pt x="143880" y="76"/>
                    <a:pt x="152409" y="76"/>
                    <a:pt x="152409" y="76"/>
                  </a:cubicBezTo>
                  <a:lnTo>
                    <a:pt x="152409" y="152476"/>
                  </a:lnTo>
                  <a:cubicBezTo>
                    <a:pt x="152409" y="152476"/>
                    <a:pt x="143880" y="152476"/>
                    <a:pt x="133359" y="152476"/>
                  </a:cubicBezTo>
                  <a:lnTo>
                    <a:pt x="19059" y="152476"/>
                  </a:lnTo>
                  <a:cubicBezTo>
                    <a:pt x="8538" y="152476"/>
                    <a:pt x="9" y="152476"/>
                    <a:pt x="9" y="152476"/>
                  </a:cubicBezTo>
                  <a:lnTo>
                    <a:pt x="9" y="76"/>
                  </a:lnTo>
                  <a:cubicBezTo>
                    <a:pt x="9" y="76"/>
                    <a:pt x="8538" y="76"/>
                    <a:pt x="19059" y="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그래픽 13">
              <a:extLst>
                <a:ext uri="{FF2B5EF4-FFF2-40B4-BE49-F238E27FC236}">
                  <a16:creationId xmlns:a16="http://schemas.microsoft.com/office/drawing/2014/main" id="{2B347D56-A318-4381-B281-F85145504FDB}"/>
                </a:ext>
              </a:extLst>
            </p:cNvPr>
            <p:cNvSpPr/>
            <p:nvPr/>
          </p:nvSpPr>
          <p:spPr>
            <a:xfrm>
              <a:off x="423907" y="1801145"/>
              <a:ext cx="152400" cy="152400"/>
            </a:xfrm>
            <a:custGeom>
              <a:avLst/>
              <a:gdLst>
                <a:gd name="connsiteX0" fmla="*/ 76209 w 152400"/>
                <a:gd name="connsiteY0" fmla="*/ 104 h 152400"/>
                <a:gd name="connsiteX1" fmla="*/ 152409 w 152400"/>
                <a:gd name="connsiteY1" fmla="*/ 104 h 152400"/>
                <a:gd name="connsiteX2" fmla="*/ 152409 w 152400"/>
                <a:gd name="connsiteY2" fmla="*/ 152504 h 152400"/>
                <a:gd name="connsiteX3" fmla="*/ 76209 w 152400"/>
                <a:gd name="connsiteY3" fmla="*/ 152504 h 152400"/>
                <a:gd name="connsiteX4" fmla="*/ 76209 w 152400"/>
                <a:gd name="connsiteY4" fmla="*/ 152504 h 152400"/>
                <a:gd name="connsiteX5" fmla="*/ 9 w 152400"/>
                <a:gd name="connsiteY5" fmla="*/ 152504 h 152400"/>
                <a:gd name="connsiteX6" fmla="*/ 9 w 152400"/>
                <a:gd name="connsiteY6" fmla="*/ 104 h 152400"/>
                <a:gd name="connsiteX7" fmla="*/ 76209 w 152400"/>
                <a:gd name="connsiteY7" fmla="*/ 10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76209" y="104"/>
                  </a:moveTo>
                  <a:cubicBezTo>
                    <a:pt x="118293" y="104"/>
                    <a:pt x="152409" y="104"/>
                    <a:pt x="152409" y="104"/>
                  </a:cubicBezTo>
                  <a:lnTo>
                    <a:pt x="152409" y="152504"/>
                  </a:lnTo>
                  <a:cubicBezTo>
                    <a:pt x="152409" y="152504"/>
                    <a:pt x="118293" y="152504"/>
                    <a:pt x="76209" y="152504"/>
                  </a:cubicBezTo>
                  <a:lnTo>
                    <a:pt x="76209" y="152504"/>
                  </a:lnTo>
                  <a:cubicBezTo>
                    <a:pt x="34125" y="152504"/>
                    <a:pt x="9" y="152504"/>
                    <a:pt x="9" y="152504"/>
                  </a:cubicBezTo>
                  <a:lnTo>
                    <a:pt x="9" y="104"/>
                  </a:lnTo>
                  <a:cubicBezTo>
                    <a:pt x="9" y="104"/>
                    <a:pt x="34125" y="104"/>
                    <a:pt x="76209" y="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2" name="그래픽 13">
              <a:extLst>
                <a:ext uri="{FF2B5EF4-FFF2-40B4-BE49-F238E27FC236}">
                  <a16:creationId xmlns:a16="http://schemas.microsoft.com/office/drawing/2014/main" id="{FA56703E-2545-4446-962B-36D07CE7FECA}"/>
                </a:ext>
              </a:extLst>
            </p:cNvPr>
            <p:cNvGrpSpPr/>
            <p:nvPr/>
          </p:nvGrpSpPr>
          <p:grpSpPr>
            <a:xfrm>
              <a:off x="449263" y="6039770"/>
              <a:ext cx="133350" cy="381000"/>
              <a:chOff x="449263" y="6039770"/>
              <a:chExt cx="133350" cy="381000"/>
            </a:xfrm>
            <a:grpFill/>
          </p:grpSpPr>
          <p:sp>
            <p:nvSpPr>
              <p:cNvPr id="123" name="그래픽 13">
                <a:extLst>
                  <a:ext uri="{FF2B5EF4-FFF2-40B4-BE49-F238E27FC236}">
                    <a16:creationId xmlns:a16="http://schemas.microsoft.com/office/drawing/2014/main" id="{5C0DB56C-1977-4F26-8117-75CBE7D8FE62}"/>
                  </a:ext>
                </a:extLst>
              </p:cNvPr>
              <p:cNvSpPr/>
              <p:nvPr/>
            </p:nvSpPr>
            <p:spPr>
              <a:xfrm>
                <a:off x="449263" y="6039770"/>
                <a:ext cx="133350" cy="133350"/>
              </a:xfrm>
              <a:custGeom>
                <a:avLst/>
                <a:gdLst>
                  <a:gd name="connsiteX0" fmla="*/ 66687 w 133350"/>
                  <a:gd name="connsiteY0" fmla="*/ 549 h 133350"/>
                  <a:gd name="connsiteX1" fmla="*/ 133362 w 133350"/>
                  <a:gd name="connsiteY1" fmla="*/ 549 h 133350"/>
                  <a:gd name="connsiteX2" fmla="*/ 133362 w 133350"/>
                  <a:gd name="connsiteY2" fmla="*/ 133899 h 133350"/>
                  <a:gd name="connsiteX3" fmla="*/ 66687 w 133350"/>
                  <a:gd name="connsiteY3" fmla="*/ 133899 h 133350"/>
                  <a:gd name="connsiteX4" fmla="*/ 66687 w 133350"/>
                  <a:gd name="connsiteY4" fmla="*/ 133899 h 133350"/>
                  <a:gd name="connsiteX5" fmla="*/ 12 w 133350"/>
                  <a:gd name="connsiteY5" fmla="*/ 133899 h 133350"/>
                  <a:gd name="connsiteX6" fmla="*/ 12 w 133350"/>
                  <a:gd name="connsiteY6" fmla="*/ 549 h 133350"/>
                  <a:gd name="connsiteX7" fmla="*/ 66687 w 133350"/>
                  <a:gd name="connsiteY7" fmla="*/ 54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49"/>
                    </a:moveTo>
                    <a:cubicBezTo>
                      <a:pt x="103511" y="549"/>
                      <a:pt x="133362" y="549"/>
                      <a:pt x="133362" y="549"/>
                    </a:cubicBezTo>
                    <a:lnTo>
                      <a:pt x="133362" y="133899"/>
                    </a:lnTo>
                    <a:cubicBezTo>
                      <a:pt x="133362" y="133899"/>
                      <a:pt x="103511" y="133899"/>
                      <a:pt x="66687" y="133899"/>
                    </a:cubicBezTo>
                    <a:lnTo>
                      <a:pt x="66687" y="133899"/>
                    </a:lnTo>
                    <a:cubicBezTo>
                      <a:pt x="29863" y="133899"/>
                      <a:pt x="12" y="133899"/>
                      <a:pt x="12" y="133899"/>
                    </a:cubicBezTo>
                    <a:lnTo>
                      <a:pt x="12" y="549"/>
                    </a:lnTo>
                    <a:cubicBezTo>
                      <a:pt x="12" y="549"/>
                      <a:pt x="29863" y="549"/>
                      <a:pt x="66687" y="5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그래픽 13">
                <a:extLst>
                  <a:ext uri="{FF2B5EF4-FFF2-40B4-BE49-F238E27FC236}">
                    <a16:creationId xmlns:a16="http://schemas.microsoft.com/office/drawing/2014/main" id="{244C4DF8-D862-435B-A0D2-3BEB9C4EACBF}"/>
                  </a:ext>
                </a:extLst>
              </p:cNvPr>
              <p:cNvSpPr/>
              <p:nvPr/>
            </p:nvSpPr>
            <p:spPr>
              <a:xfrm>
                <a:off x="449263" y="6287420"/>
                <a:ext cx="133350" cy="133350"/>
              </a:xfrm>
              <a:custGeom>
                <a:avLst/>
                <a:gdLst>
                  <a:gd name="connsiteX0" fmla="*/ 66687 w 133350"/>
                  <a:gd name="connsiteY0" fmla="*/ 575 h 133350"/>
                  <a:gd name="connsiteX1" fmla="*/ 133362 w 133350"/>
                  <a:gd name="connsiteY1" fmla="*/ 575 h 133350"/>
                  <a:gd name="connsiteX2" fmla="*/ 133362 w 133350"/>
                  <a:gd name="connsiteY2" fmla="*/ 133925 h 133350"/>
                  <a:gd name="connsiteX3" fmla="*/ 66687 w 133350"/>
                  <a:gd name="connsiteY3" fmla="*/ 133925 h 133350"/>
                  <a:gd name="connsiteX4" fmla="*/ 66687 w 133350"/>
                  <a:gd name="connsiteY4" fmla="*/ 133925 h 133350"/>
                  <a:gd name="connsiteX5" fmla="*/ 12 w 133350"/>
                  <a:gd name="connsiteY5" fmla="*/ 133925 h 133350"/>
                  <a:gd name="connsiteX6" fmla="*/ 12 w 133350"/>
                  <a:gd name="connsiteY6" fmla="*/ 575 h 133350"/>
                  <a:gd name="connsiteX7" fmla="*/ 66687 w 133350"/>
                  <a:gd name="connsiteY7" fmla="*/ 5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75"/>
                    </a:moveTo>
                    <a:cubicBezTo>
                      <a:pt x="103511" y="575"/>
                      <a:pt x="133362" y="575"/>
                      <a:pt x="133362" y="575"/>
                    </a:cubicBezTo>
                    <a:lnTo>
                      <a:pt x="133362" y="133925"/>
                    </a:lnTo>
                    <a:cubicBezTo>
                      <a:pt x="133362" y="133925"/>
                      <a:pt x="103511" y="133925"/>
                      <a:pt x="66687" y="133925"/>
                    </a:cubicBezTo>
                    <a:lnTo>
                      <a:pt x="66687" y="133925"/>
                    </a:lnTo>
                    <a:cubicBezTo>
                      <a:pt x="29863" y="133925"/>
                      <a:pt x="12" y="133925"/>
                      <a:pt x="12" y="133925"/>
                    </a:cubicBezTo>
                    <a:lnTo>
                      <a:pt x="12" y="575"/>
                    </a:lnTo>
                    <a:cubicBezTo>
                      <a:pt x="12" y="575"/>
                      <a:pt x="29863" y="575"/>
                      <a:pt x="66687" y="5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25" name="타원 124">
            <a:extLst>
              <a:ext uri="{FF2B5EF4-FFF2-40B4-BE49-F238E27FC236}">
                <a16:creationId xmlns:a16="http://schemas.microsoft.com/office/drawing/2014/main" id="{21A6E828-4A94-4D41-AE52-F6FB4382F8E4}"/>
              </a:ext>
            </a:extLst>
          </p:cNvPr>
          <p:cNvSpPr/>
          <p:nvPr/>
        </p:nvSpPr>
        <p:spPr>
          <a:xfrm>
            <a:off x="131428" y="1440057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7" name="그래픽 4">
            <a:extLst>
              <a:ext uri="{FF2B5EF4-FFF2-40B4-BE49-F238E27FC236}">
                <a16:creationId xmlns:a16="http://schemas.microsoft.com/office/drawing/2014/main" id="{7ABD339B-1961-4824-BEFB-518294BABF62}"/>
              </a:ext>
            </a:extLst>
          </p:cNvPr>
          <p:cNvSpPr/>
          <p:nvPr/>
        </p:nvSpPr>
        <p:spPr>
          <a:xfrm>
            <a:off x="134824" y="1027446"/>
            <a:ext cx="152400" cy="133350"/>
          </a:xfrm>
          <a:custGeom>
            <a:avLst/>
            <a:gdLst>
              <a:gd name="connsiteX0" fmla="*/ 6160 w 152400"/>
              <a:gd name="connsiteY0" fmla="*/ 133449 h 133350"/>
              <a:gd name="connsiteX1" fmla="*/ 6160 w 152400"/>
              <a:gd name="connsiteY1" fmla="*/ 114399 h 133350"/>
              <a:gd name="connsiteX2" fmla="*/ 101410 w 152400"/>
              <a:gd name="connsiteY2" fmla="*/ 114399 h 133350"/>
              <a:gd name="connsiteX3" fmla="*/ 101410 w 152400"/>
              <a:gd name="connsiteY3" fmla="*/ 133449 h 133350"/>
              <a:gd name="connsiteX4" fmla="*/ 6160 w 152400"/>
              <a:gd name="connsiteY4" fmla="*/ 76299 h 133350"/>
              <a:gd name="connsiteX5" fmla="*/ 6160 w 152400"/>
              <a:gd name="connsiteY5" fmla="*/ 57249 h 133350"/>
              <a:gd name="connsiteX6" fmla="*/ 158560 w 152400"/>
              <a:gd name="connsiteY6" fmla="*/ 57249 h 133350"/>
              <a:gd name="connsiteX7" fmla="*/ 158560 w 152400"/>
              <a:gd name="connsiteY7" fmla="*/ 76299 h 133350"/>
              <a:gd name="connsiteX8" fmla="*/ 6160 w 152400"/>
              <a:gd name="connsiteY8" fmla="*/ 19149 h 133350"/>
              <a:gd name="connsiteX9" fmla="*/ 6160 w 152400"/>
              <a:gd name="connsiteY9" fmla="*/ 99 h 133350"/>
              <a:gd name="connsiteX10" fmla="*/ 158560 w 152400"/>
              <a:gd name="connsiteY10" fmla="*/ 99 h 133350"/>
              <a:gd name="connsiteX11" fmla="*/ 158560 w 152400"/>
              <a:gd name="connsiteY11" fmla="*/ 19149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" h="133350">
                <a:moveTo>
                  <a:pt x="6160" y="133449"/>
                </a:moveTo>
                <a:lnTo>
                  <a:pt x="6160" y="114399"/>
                </a:lnTo>
                <a:lnTo>
                  <a:pt x="101410" y="114399"/>
                </a:lnTo>
                <a:lnTo>
                  <a:pt x="101410" y="133449"/>
                </a:lnTo>
                <a:close/>
                <a:moveTo>
                  <a:pt x="6160" y="76299"/>
                </a:moveTo>
                <a:lnTo>
                  <a:pt x="6160" y="57249"/>
                </a:lnTo>
                <a:lnTo>
                  <a:pt x="158560" y="57249"/>
                </a:lnTo>
                <a:lnTo>
                  <a:pt x="158560" y="76299"/>
                </a:lnTo>
                <a:close/>
                <a:moveTo>
                  <a:pt x="6160" y="19149"/>
                </a:moveTo>
                <a:lnTo>
                  <a:pt x="6160" y="99"/>
                </a:lnTo>
                <a:lnTo>
                  <a:pt x="158560" y="99"/>
                </a:lnTo>
                <a:lnTo>
                  <a:pt x="158560" y="19149"/>
                </a:lnTo>
                <a:close/>
              </a:path>
            </a:pathLst>
          </a:custGeom>
          <a:solidFill>
            <a:srgbClr val="2699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C427C6C-918E-4F2E-8E6E-1771EB27F9C8}"/>
              </a:ext>
            </a:extLst>
          </p:cNvPr>
          <p:cNvSpPr/>
          <p:nvPr/>
        </p:nvSpPr>
        <p:spPr>
          <a:xfrm>
            <a:off x="131428" y="1742093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5F13762A-6987-45EC-B4E3-BB03B452D78D}"/>
              </a:ext>
            </a:extLst>
          </p:cNvPr>
          <p:cNvSpPr/>
          <p:nvPr/>
        </p:nvSpPr>
        <p:spPr>
          <a:xfrm>
            <a:off x="131428" y="2040263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3D35C968-5A33-4FA7-BE76-C247E52981E6}"/>
              </a:ext>
            </a:extLst>
          </p:cNvPr>
          <p:cNvSpPr/>
          <p:nvPr/>
        </p:nvSpPr>
        <p:spPr>
          <a:xfrm>
            <a:off x="131428" y="2334134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1483071B-3B7F-4700-9CA0-7A5F4E764643}"/>
              </a:ext>
            </a:extLst>
          </p:cNvPr>
          <p:cNvSpPr/>
          <p:nvPr/>
        </p:nvSpPr>
        <p:spPr>
          <a:xfrm>
            <a:off x="131428" y="2636170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9083B67-0023-4DFF-A030-BF8A2C3CD278}"/>
              </a:ext>
            </a:extLst>
          </p:cNvPr>
          <p:cNvSpPr/>
          <p:nvPr/>
        </p:nvSpPr>
        <p:spPr>
          <a:xfrm>
            <a:off x="131428" y="2934340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63" name="그래픽 28" descr="왼쪽 캐럿 단색으로 채워진">
            <a:extLst>
              <a:ext uri="{FF2B5EF4-FFF2-40B4-BE49-F238E27FC236}">
                <a16:creationId xmlns:a16="http://schemas.microsoft.com/office/drawing/2014/main" id="{0C1B9742-FF1F-48D6-8ECA-465A64837A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4494" y="1245131"/>
            <a:ext cx="213059" cy="213059"/>
          </a:xfrm>
          <a:prstGeom prst="rect">
            <a:avLst/>
          </a:prstGeom>
        </p:spPr>
      </p:pic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E8BA677-62B3-495C-BFAF-0855573B9290}"/>
              </a:ext>
            </a:extLst>
          </p:cNvPr>
          <p:cNvSpPr/>
          <p:nvPr/>
        </p:nvSpPr>
        <p:spPr>
          <a:xfrm>
            <a:off x="649327" y="1897589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6747511-F5F4-4129-9B83-B80539A7D517}"/>
              </a:ext>
            </a:extLst>
          </p:cNvPr>
          <p:cNvSpPr txBox="1"/>
          <p:nvPr/>
        </p:nvSpPr>
        <p:spPr>
          <a:xfrm>
            <a:off x="1183723" y="1966711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C243FF5A-6446-40A7-AA0F-6113FD6A6438}"/>
              </a:ext>
            </a:extLst>
          </p:cNvPr>
          <p:cNvSpPr txBox="1"/>
          <p:nvPr/>
        </p:nvSpPr>
        <p:spPr>
          <a:xfrm>
            <a:off x="710309" y="1966711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589A40D0-C5ED-412B-8CAE-90DF52043F68}"/>
              </a:ext>
            </a:extLst>
          </p:cNvPr>
          <p:cNvSpPr txBox="1"/>
          <p:nvPr/>
        </p:nvSpPr>
        <p:spPr>
          <a:xfrm>
            <a:off x="4425896" y="1965620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CCB566A-AF91-4C66-8ADF-C03E377C7BBE}"/>
              </a:ext>
            </a:extLst>
          </p:cNvPr>
          <p:cNvSpPr/>
          <p:nvPr/>
        </p:nvSpPr>
        <p:spPr>
          <a:xfrm>
            <a:off x="649327" y="2345090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917DBEB3-3A79-4143-8480-815579231021}"/>
              </a:ext>
            </a:extLst>
          </p:cNvPr>
          <p:cNvSpPr txBox="1"/>
          <p:nvPr/>
        </p:nvSpPr>
        <p:spPr>
          <a:xfrm>
            <a:off x="1183723" y="2414212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E3D0195-59F1-44CC-BCCD-CB48D21E5200}"/>
              </a:ext>
            </a:extLst>
          </p:cNvPr>
          <p:cNvSpPr txBox="1"/>
          <p:nvPr/>
        </p:nvSpPr>
        <p:spPr>
          <a:xfrm>
            <a:off x="710309" y="2414212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1CD47DD-5B7D-4724-BDDA-3FEFA1E76D0D}"/>
              </a:ext>
            </a:extLst>
          </p:cNvPr>
          <p:cNvSpPr txBox="1"/>
          <p:nvPr/>
        </p:nvSpPr>
        <p:spPr>
          <a:xfrm>
            <a:off x="4425896" y="2413121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0DBC5C8-3F8E-45EB-BC94-8727E1B91648}"/>
              </a:ext>
            </a:extLst>
          </p:cNvPr>
          <p:cNvSpPr/>
          <p:nvPr/>
        </p:nvSpPr>
        <p:spPr>
          <a:xfrm>
            <a:off x="649327" y="2786718"/>
            <a:ext cx="8816735" cy="369076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F4B5D1F-0E53-4916-A101-F5F98F672941}"/>
              </a:ext>
            </a:extLst>
          </p:cNvPr>
          <p:cNvSpPr txBox="1"/>
          <p:nvPr/>
        </p:nvSpPr>
        <p:spPr>
          <a:xfrm>
            <a:off x="1183723" y="2855840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Template3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074B6AD-8E9C-4137-87F4-24362BCB2A1E}"/>
              </a:ext>
            </a:extLst>
          </p:cNvPr>
          <p:cNvSpPr txBox="1"/>
          <p:nvPr/>
        </p:nvSpPr>
        <p:spPr>
          <a:xfrm>
            <a:off x="710309" y="2855840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E9335E72-A1E2-4DDA-A3C3-C0ACE7D78B52}"/>
              </a:ext>
            </a:extLst>
          </p:cNvPr>
          <p:cNvSpPr txBox="1"/>
          <p:nvPr/>
        </p:nvSpPr>
        <p:spPr>
          <a:xfrm>
            <a:off x="4425896" y="2854749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C564BC23-C3ED-4D22-94DC-0257EB88632F}"/>
              </a:ext>
            </a:extLst>
          </p:cNvPr>
          <p:cNvSpPr txBox="1"/>
          <p:nvPr/>
        </p:nvSpPr>
        <p:spPr>
          <a:xfrm>
            <a:off x="1184063" y="1625369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2740062" y="1625369"/>
            <a:ext cx="785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656A93A8-2641-43B2-94A1-45F45C9A1726}"/>
              </a:ext>
            </a:extLst>
          </p:cNvPr>
          <p:cNvSpPr txBox="1"/>
          <p:nvPr/>
        </p:nvSpPr>
        <p:spPr>
          <a:xfrm>
            <a:off x="7427329" y="1625369"/>
            <a:ext cx="700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Build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36B36F-E9AE-4867-97AE-E8877CD5C881}"/>
              </a:ext>
            </a:extLst>
          </p:cNvPr>
          <p:cNvSpPr txBox="1"/>
          <p:nvPr/>
        </p:nvSpPr>
        <p:spPr>
          <a:xfrm>
            <a:off x="657773" y="1625369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4426236" y="1625369"/>
            <a:ext cx="7393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Image Tag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3" name="그래픽 779" descr="정렬 단색으로 채워진">
            <a:extLst>
              <a:ext uri="{FF2B5EF4-FFF2-40B4-BE49-F238E27FC236}">
                <a16:creationId xmlns:a16="http://schemas.microsoft.com/office/drawing/2014/main" id="{A3D49BF6-1223-4D7C-AD12-2CFB9236A1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453" y="1682871"/>
            <a:ext cx="115828" cy="115828"/>
          </a:xfrm>
          <a:prstGeom prst="rect">
            <a:avLst/>
          </a:prstGeom>
        </p:spPr>
      </p:pic>
      <p:pic>
        <p:nvPicPr>
          <p:cNvPr id="264" name="그래픽 780" descr="정렬 단색으로 채워진">
            <a:extLst>
              <a:ext uri="{FF2B5EF4-FFF2-40B4-BE49-F238E27FC236}">
                <a16:creationId xmlns:a16="http://schemas.microsoft.com/office/drawing/2014/main" id="{A0CE11C5-8A8C-4C3A-B0FD-71AD4CA6E9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97149" y="1682871"/>
            <a:ext cx="115828" cy="115828"/>
          </a:xfrm>
          <a:prstGeom prst="rect">
            <a:avLst/>
          </a:prstGeom>
        </p:spPr>
      </p:pic>
      <p:pic>
        <p:nvPicPr>
          <p:cNvPr id="265" name="그래픽 781" descr="정렬 단색으로 채워진">
            <a:extLst>
              <a:ext uri="{FF2B5EF4-FFF2-40B4-BE49-F238E27FC236}">
                <a16:creationId xmlns:a16="http://schemas.microsoft.com/office/drawing/2014/main" id="{8BC98100-7483-4E82-A896-F30A308474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4427" y="1682871"/>
            <a:ext cx="115828" cy="115828"/>
          </a:xfrm>
          <a:prstGeom prst="rect">
            <a:avLst/>
          </a:prstGeom>
        </p:spPr>
      </p:pic>
      <p:pic>
        <p:nvPicPr>
          <p:cNvPr id="266" name="그래픽 782" descr="정렬 단색으로 채워진">
            <a:extLst>
              <a:ext uri="{FF2B5EF4-FFF2-40B4-BE49-F238E27FC236}">
                <a16:creationId xmlns:a16="http://schemas.microsoft.com/office/drawing/2014/main" id="{9AE0DD4F-1B1B-4348-9D43-18CC9E9A62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4115" y="1682871"/>
            <a:ext cx="115828" cy="115828"/>
          </a:xfrm>
          <a:prstGeom prst="rect">
            <a:avLst/>
          </a:prstGeom>
        </p:spPr>
      </p:pic>
      <p:pic>
        <p:nvPicPr>
          <p:cNvPr id="267" name="그래픽 783" descr="정렬 단색으로 채워진">
            <a:extLst>
              <a:ext uri="{FF2B5EF4-FFF2-40B4-BE49-F238E27FC236}">
                <a16:creationId xmlns:a16="http://schemas.microsoft.com/office/drawing/2014/main" id="{859ECC4C-5E65-4937-8682-177E315DC2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43869" y="1682871"/>
            <a:ext cx="115828" cy="115828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807867BA-E950-4F7B-BBDA-EAA1DDA74C1D}"/>
              </a:ext>
            </a:extLst>
          </p:cNvPr>
          <p:cNvSpPr txBox="1"/>
          <p:nvPr/>
        </p:nvSpPr>
        <p:spPr>
          <a:xfrm>
            <a:off x="4888417" y="3280938"/>
            <a:ext cx="338554" cy="2125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53EF1F4-6C8E-4F40-BD34-9F27316C4496}"/>
              </a:ext>
            </a:extLst>
          </p:cNvPr>
          <p:cNvSpPr/>
          <p:nvPr/>
        </p:nvSpPr>
        <p:spPr>
          <a:xfrm>
            <a:off x="463714" y="284751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0322826-BFCF-4BB4-A9C7-6D36A28357BA}"/>
              </a:ext>
            </a:extLst>
          </p:cNvPr>
          <p:cNvSpPr txBox="1"/>
          <p:nvPr/>
        </p:nvSpPr>
        <p:spPr>
          <a:xfrm>
            <a:off x="710309" y="1122085"/>
            <a:ext cx="904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Total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  <a:latin typeface="나눔고딕"/>
                <a:ea typeface="나눔고딕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8519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82E3-385C-4F2A-BA92-B42D8469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Container Image </a:t>
            </a:r>
            <a:r>
              <a:rPr lang="ko-KR" altLang="en-US" dirty="0"/>
              <a:t>추가 및 상세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746EC-3906-4D44-A919-3606212D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1 name (</a:t>
            </a:r>
            <a:r>
              <a:rPr lang="ko-KR" altLang="en-US" dirty="0" err="1"/>
              <a:t>필수값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2 Description </a:t>
            </a:r>
          </a:p>
          <a:p>
            <a:pPr indent="0">
              <a:buNone/>
            </a:pPr>
            <a:r>
              <a:rPr lang="en-US" altLang="ko-KR" dirty="0"/>
              <a:t>3 image tag(</a:t>
            </a:r>
            <a:r>
              <a:rPr lang="ko-KR" altLang="en-US" dirty="0" err="1"/>
              <a:t>필수값</a:t>
            </a:r>
            <a:r>
              <a:rPr lang="en-US" altLang="ko-KR" dirty="0"/>
              <a:t>)</a:t>
            </a:r>
          </a:p>
          <a:p>
            <a:pPr>
              <a:buAutoNum type="arabicPlain" startAt="4"/>
            </a:pPr>
            <a:r>
              <a:rPr lang="en-US" altLang="ko-KR" dirty="0"/>
              <a:t>Build </a:t>
            </a:r>
            <a:r>
              <a:rPr lang="ko-KR" altLang="en-US" dirty="0"/>
              <a:t>일자 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빌드시</a:t>
            </a:r>
            <a:r>
              <a:rPr lang="ko-KR" altLang="en-US" dirty="0"/>
              <a:t> 자동입력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5 </a:t>
            </a:r>
            <a:r>
              <a:rPr lang="ko-KR" altLang="en-US" dirty="0"/>
              <a:t>등록일자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자동 </a:t>
            </a:r>
            <a:r>
              <a:rPr lang="ko-KR" altLang="en-US" dirty="0" err="1"/>
              <a:t>입력값</a:t>
            </a:r>
            <a:endParaRPr lang="en-US" altLang="ko-KR" dirty="0"/>
          </a:p>
          <a:p>
            <a:pPr>
              <a:buAutoNum type="arabicPlain" startAt="6"/>
            </a:pPr>
            <a:r>
              <a:rPr lang="en-US" altLang="ko-KR" dirty="0"/>
              <a:t>Tag</a:t>
            </a:r>
          </a:p>
          <a:p>
            <a:pPr indent="0">
              <a:buNone/>
            </a:pPr>
            <a:r>
              <a:rPr lang="en-US" altLang="ko-KR" dirty="0"/>
              <a:t> - </a:t>
            </a:r>
            <a:r>
              <a:rPr lang="ko-KR" altLang="en-US" dirty="0" err="1"/>
              <a:t>입력시</a:t>
            </a:r>
            <a:r>
              <a:rPr lang="ko-KR" altLang="en-US" dirty="0"/>
              <a:t> </a:t>
            </a:r>
            <a:r>
              <a:rPr lang="ko-KR" altLang="en-US" dirty="0" err="1"/>
              <a:t>엔터로</a:t>
            </a:r>
            <a:r>
              <a:rPr lang="ko-KR" altLang="en-US" dirty="0"/>
              <a:t> 구분이 됨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7</a:t>
            </a:r>
            <a:r>
              <a:rPr lang="ko-KR" altLang="en-US" dirty="0"/>
              <a:t> 스키마 타임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- Input , output , </a:t>
            </a:r>
            <a:r>
              <a:rPr lang="en-US" altLang="ko-KR" dirty="0" err="1"/>
              <a:t>inout</a:t>
            </a:r>
            <a:r>
              <a:rPr lang="en-US" altLang="ko-KR" dirty="0"/>
              <a:t>  </a:t>
            </a:r>
            <a:r>
              <a:rPr lang="ko-KR" altLang="en-US" dirty="0" err="1"/>
              <a:t>세개</a:t>
            </a:r>
            <a:r>
              <a:rPr lang="ko-KR" altLang="en-US" dirty="0"/>
              <a:t> 제공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8 schema </a:t>
            </a:r>
            <a:r>
              <a:rPr lang="ko-KR" altLang="en-US" dirty="0"/>
              <a:t>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-</a:t>
            </a:r>
            <a:r>
              <a:rPr lang="ko-KR" altLang="en-US" dirty="0" err="1"/>
              <a:t>엔터로</a:t>
            </a:r>
            <a:r>
              <a:rPr lang="ko-KR" altLang="en-US" dirty="0"/>
              <a:t> </a:t>
            </a:r>
            <a:r>
              <a:rPr lang="ko-KR" altLang="en-US" dirty="0" err="1"/>
              <a:t>입력구분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9 on off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i</a:t>
            </a:r>
            <a:r>
              <a:rPr lang="ko-KR" altLang="en-US" dirty="0"/>
              <a:t>사용 할 것에 대해 </a:t>
            </a:r>
            <a:r>
              <a:rPr lang="en-US" altLang="ko-KR" dirty="0"/>
              <a:t>on</a:t>
            </a:r>
            <a:r>
              <a:rPr lang="ko-KR" altLang="en-US" dirty="0"/>
              <a:t>과</a:t>
            </a:r>
            <a:r>
              <a:rPr lang="en-US" altLang="ko-KR" dirty="0"/>
              <a:t> off </a:t>
            </a:r>
            <a:r>
              <a:rPr lang="ko-KR" altLang="en-US" dirty="0"/>
              <a:t>로 구분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On </a:t>
            </a:r>
            <a:r>
              <a:rPr lang="ko-KR" altLang="en-US" dirty="0"/>
              <a:t>시에는 표시가 되고 </a:t>
            </a:r>
            <a:r>
              <a:rPr lang="en-US" altLang="ko-KR" dirty="0"/>
              <a:t>off </a:t>
            </a:r>
            <a:r>
              <a:rPr lang="ko-KR" altLang="en-US" dirty="0"/>
              <a:t>시에는 음영으로 </a:t>
            </a:r>
            <a:r>
              <a:rPr lang="ko-KR" altLang="en-US" dirty="0" err="1"/>
              <a:t>보여지지않음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세번째  창은 최고 아무것도 입력이 안되어 있을 때의 화면</a:t>
            </a:r>
            <a:r>
              <a:rPr lang="en-US" altLang="ko-KR" dirty="0"/>
              <a:t> </a:t>
            </a:r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49DC3-92D2-43B5-BC96-8A9C084C5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pc="-70" dirty="0"/>
              <a:t>03_05_ Container Image </a:t>
            </a:r>
            <a:r>
              <a:rPr lang="ko-KR" altLang="en-US" spc="-70" dirty="0"/>
              <a:t>추가 및 상세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A0D78-2039-4BFB-BDC2-A216B327E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Container Image </a:t>
            </a:r>
            <a:r>
              <a:rPr lang="ko-KR" altLang="en-US" dirty="0"/>
              <a:t>추가 및 상세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3E2A8E-80B9-4914-A19A-ACA9D5FA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Container</a:t>
            </a:r>
            <a:r>
              <a:rPr lang="ko-KR" altLang="en-US" dirty="0"/>
              <a:t> </a:t>
            </a:r>
            <a:r>
              <a:rPr lang="en-US" altLang="ko-KR" dirty="0"/>
              <a:t>Image &gt; Container Image 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3F4DA5-DA9C-40EE-8E21-060B39D1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742955" y="1676212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1742955" y="2050327"/>
            <a:ext cx="7394400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Tag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1742955" y="3067994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33455" y="174091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054A490-143C-4556-B2D5-DC0CAD1F7D29}"/>
              </a:ext>
            </a:extLst>
          </p:cNvPr>
          <p:cNvSpPr/>
          <p:nvPr/>
        </p:nvSpPr>
        <p:spPr>
          <a:xfrm>
            <a:off x="133455" y="211089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33455" y="276613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133455" y="241631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319978" y="1724283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5BC7675-D0A1-41E4-85CE-FC0F56A2E11B}"/>
              </a:ext>
            </a:extLst>
          </p:cNvPr>
          <p:cNvSpPr txBox="1"/>
          <p:nvPr/>
        </p:nvSpPr>
        <p:spPr>
          <a:xfrm>
            <a:off x="319978" y="2067453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Image Tag*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319978" y="2410623"/>
            <a:ext cx="785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Build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319978" y="2753793"/>
            <a:ext cx="6912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등록일자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64AFF8-348D-4F52-A139-E522C79C4711}"/>
              </a:ext>
            </a:extLst>
          </p:cNvPr>
          <p:cNvSpPr txBox="1"/>
          <p:nvPr/>
        </p:nvSpPr>
        <p:spPr>
          <a:xfrm>
            <a:off x="319978" y="3096964"/>
            <a:ext cx="4138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742955" y="1302097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319978" y="1341330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42293" y="137552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14755" y="314016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162926" y="865522"/>
            <a:ext cx="291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Container Image Detail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B609CF-EDF4-4F6F-8BB9-47F9C2DA2D2B}"/>
              </a:ext>
            </a:extLst>
          </p:cNvPr>
          <p:cNvSpPr txBox="1"/>
          <p:nvPr/>
        </p:nvSpPr>
        <p:spPr>
          <a:xfrm>
            <a:off x="72287" y="3449822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Schemas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81841" y="3844638"/>
            <a:ext cx="9427774" cy="174707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-129730" y="384258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4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145657" y="5690459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55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449610" y="5690459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42955" y="2386911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742955" y="2727453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0BAE8F2-9865-4687-A650-D7B401101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74395"/>
              </p:ext>
            </p:extLst>
          </p:nvPr>
        </p:nvGraphicFramePr>
        <p:xfrm>
          <a:off x="133455" y="3963910"/>
          <a:ext cx="89869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558">
                  <a:extLst>
                    <a:ext uri="{9D8B030D-6E8A-4147-A177-3AD203B41FA5}">
                      <a16:colId xmlns:a16="http://schemas.microsoft.com/office/drawing/2014/main" val="4064119887"/>
                    </a:ext>
                  </a:extLst>
                </a:gridCol>
                <a:gridCol w="6410960">
                  <a:extLst>
                    <a:ext uri="{9D8B030D-6E8A-4147-A177-3AD203B41FA5}">
                      <a16:colId xmlns:a16="http://schemas.microsoft.com/office/drawing/2014/main" val="3154037486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143520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ysClr val="windowText" lastClr="000000"/>
                          </a:solidFill>
                        </a:rPr>
                        <a:t>Schema Type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Schema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613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Input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902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Output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08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Inout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592098"/>
                  </a:ext>
                </a:extLst>
              </a:tr>
            </a:tbl>
          </a:graphicData>
        </a:graphic>
      </p:graphicFrame>
      <p:sp>
        <p:nvSpPr>
          <p:cNvPr id="67" name="사각형: 둥근 모서리 108">
            <a:extLst>
              <a:ext uri="{FF2B5EF4-FFF2-40B4-BE49-F238E27FC236}">
                <a16:creationId xmlns:a16="http://schemas.microsoft.com/office/drawing/2014/main" id="{771AD268-0309-451A-8EF4-D91E710BEA8A}"/>
              </a:ext>
            </a:extLst>
          </p:cNvPr>
          <p:cNvSpPr/>
          <p:nvPr/>
        </p:nvSpPr>
        <p:spPr>
          <a:xfrm>
            <a:off x="2004986" y="4362764"/>
            <a:ext cx="6182915" cy="294647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{“test” : 1}</a:t>
            </a:r>
          </a:p>
        </p:txBody>
      </p:sp>
      <p:sp>
        <p:nvSpPr>
          <p:cNvPr id="68" name="사각형: 둥근 모서리 108">
            <a:extLst>
              <a:ext uri="{FF2B5EF4-FFF2-40B4-BE49-F238E27FC236}">
                <a16:creationId xmlns:a16="http://schemas.microsoft.com/office/drawing/2014/main" id="{CD4D1FA2-6CAE-4C11-B61E-1333F276DA1D}"/>
              </a:ext>
            </a:extLst>
          </p:cNvPr>
          <p:cNvSpPr/>
          <p:nvPr/>
        </p:nvSpPr>
        <p:spPr>
          <a:xfrm>
            <a:off x="2004986" y="4738212"/>
            <a:ext cx="6182915" cy="294647"/>
          </a:xfrm>
          <a:prstGeom prst="roundRect">
            <a:avLst>
              <a:gd name="adj" fmla="val 7143"/>
            </a:avLst>
          </a:prstGeom>
          <a:solidFill>
            <a:schemeClr val="bg1">
              <a:lumMod val="75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900" dirty="0" err="1"/>
              <a:t>엔터로구분해주세요</a:t>
            </a:r>
            <a:endParaRPr lang="en-US" altLang="ko-KR" sz="900" dirty="0"/>
          </a:p>
        </p:txBody>
      </p:sp>
      <p:sp>
        <p:nvSpPr>
          <p:cNvPr id="70" name="사각형: 둥근 모서리 108">
            <a:extLst>
              <a:ext uri="{FF2B5EF4-FFF2-40B4-BE49-F238E27FC236}">
                <a16:creationId xmlns:a16="http://schemas.microsoft.com/office/drawing/2014/main" id="{FAB19E40-3AC9-4BED-8C9B-1A6AEC02A6DD}"/>
              </a:ext>
            </a:extLst>
          </p:cNvPr>
          <p:cNvSpPr/>
          <p:nvPr/>
        </p:nvSpPr>
        <p:spPr>
          <a:xfrm>
            <a:off x="2004986" y="5113659"/>
            <a:ext cx="6182915" cy="294647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900" dirty="0" err="1"/>
              <a:t>엔터로</a:t>
            </a:r>
            <a:r>
              <a:rPr lang="ko-KR" altLang="en-US" sz="900" dirty="0"/>
              <a:t> 구분해주세요</a:t>
            </a:r>
            <a:endParaRPr lang="en-US" altLang="ko-KR" sz="900" dirty="0"/>
          </a:p>
        </p:txBody>
      </p:sp>
      <p:sp>
        <p:nvSpPr>
          <p:cNvPr id="72" name="그래픽 8" descr="토글 단색으로 채워진">
            <a:extLst>
              <a:ext uri="{FF2B5EF4-FFF2-40B4-BE49-F238E27FC236}">
                <a16:creationId xmlns:a16="http://schemas.microsoft.com/office/drawing/2014/main" id="{7EA5196A-DBAD-4DE0-A679-C3CDC6313629}"/>
              </a:ext>
            </a:extLst>
          </p:cNvPr>
          <p:cNvSpPr/>
          <p:nvPr/>
        </p:nvSpPr>
        <p:spPr>
          <a:xfrm>
            <a:off x="8372957" y="4423630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542925 w 685800"/>
              <a:gd name="connsiteY7" fmla="*/ 228600 h 285750"/>
              <a:gd name="connsiteX8" fmla="*/ 457200 w 685800"/>
              <a:gd name="connsiteY8" fmla="*/ 142875 h 285750"/>
              <a:gd name="connsiteX9" fmla="*/ 542925 w 685800"/>
              <a:gd name="connsiteY9" fmla="*/ 57150 h 285750"/>
              <a:gd name="connsiteX10" fmla="*/ 628650 w 685800"/>
              <a:gd name="connsiteY10" fmla="*/ 142875 h 285750"/>
              <a:gd name="connsiteX11" fmla="*/ 54292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542925" y="228600"/>
                </a:moveTo>
                <a:cubicBezTo>
                  <a:pt x="495580" y="228600"/>
                  <a:pt x="457200" y="190220"/>
                  <a:pt x="457200" y="142875"/>
                </a:cubicBezTo>
                <a:cubicBezTo>
                  <a:pt x="457200" y="95530"/>
                  <a:pt x="495580" y="57150"/>
                  <a:pt x="542925" y="57150"/>
                </a:cubicBezTo>
                <a:cubicBezTo>
                  <a:pt x="590270" y="57150"/>
                  <a:pt x="628650" y="95530"/>
                  <a:pt x="628650" y="142875"/>
                </a:cubicBezTo>
                <a:cubicBezTo>
                  <a:pt x="628598" y="190198"/>
                  <a:pt x="590248" y="228548"/>
                  <a:pt x="54292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3" name="그래픽 8" descr="토글 단색으로 채워진">
            <a:extLst>
              <a:ext uri="{FF2B5EF4-FFF2-40B4-BE49-F238E27FC236}">
                <a16:creationId xmlns:a16="http://schemas.microsoft.com/office/drawing/2014/main" id="{C94AAB4E-4C0C-41E3-880F-1381FFF05627}"/>
              </a:ext>
            </a:extLst>
          </p:cNvPr>
          <p:cNvSpPr/>
          <p:nvPr/>
        </p:nvSpPr>
        <p:spPr>
          <a:xfrm>
            <a:off x="8372957" y="4787791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142875 w 685800"/>
              <a:gd name="connsiteY7" fmla="*/ 228600 h 285750"/>
              <a:gd name="connsiteX8" fmla="*/ 57150 w 685800"/>
              <a:gd name="connsiteY8" fmla="*/ 142875 h 285750"/>
              <a:gd name="connsiteX9" fmla="*/ 142875 w 685800"/>
              <a:gd name="connsiteY9" fmla="*/ 57150 h 285750"/>
              <a:gd name="connsiteX10" fmla="*/ 228600 w 685800"/>
              <a:gd name="connsiteY10" fmla="*/ 142875 h 285750"/>
              <a:gd name="connsiteX11" fmla="*/ 14287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142875" y="228600"/>
                </a:moveTo>
                <a:cubicBezTo>
                  <a:pt x="95530" y="228600"/>
                  <a:pt x="57150" y="190220"/>
                  <a:pt x="57150" y="142875"/>
                </a:cubicBezTo>
                <a:cubicBezTo>
                  <a:pt x="57150" y="95530"/>
                  <a:pt x="95530" y="57150"/>
                  <a:pt x="142875" y="57150"/>
                </a:cubicBezTo>
                <a:cubicBezTo>
                  <a:pt x="190220" y="57150"/>
                  <a:pt x="228600" y="95530"/>
                  <a:pt x="228600" y="142875"/>
                </a:cubicBezTo>
                <a:cubicBezTo>
                  <a:pt x="228548" y="190198"/>
                  <a:pt x="190198" y="228548"/>
                  <a:pt x="14287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7" name="그래픽 8" descr="토글 단색으로 채워진">
            <a:extLst>
              <a:ext uri="{FF2B5EF4-FFF2-40B4-BE49-F238E27FC236}">
                <a16:creationId xmlns:a16="http://schemas.microsoft.com/office/drawing/2014/main" id="{62B9A173-140C-4170-B6E3-B67B99E48D37}"/>
              </a:ext>
            </a:extLst>
          </p:cNvPr>
          <p:cNvSpPr/>
          <p:nvPr/>
        </p:nvSpPr>
        <p:spPr>
          <a:xfrm>
            <a:off x="8372957" y="5151951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542925 w 685800"/>
              <a:gd name="connsiteY7" fmla="*/ 228600 h 285750"/>
              <a:gd name="connsiteX8" fmla="*/ 457200 w 685800"/>
              <a:gd name="connsiteY8" fmla="*/ 142875 h 285750"/>
              <a:gd name="connsiteX9" fmla="*/ 542925 w 685800"/>
              <a:gd name="connsiteY9" fmla="*/ 57150 h 285750"/>
              <a:gd name="connsiteX10" fmla="*/ 628650 w 685800"/>
              <a:gd name="connsiteY10" fmla="*/ 142875 h 285750"/>
              <a:gd name="connsiteX11" fmla="*/ 54292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542925" y="228600"/>
                </a:moveTo>
                <a:cubicBezTo>
                  <a:pt x="495580" y="228600"/>
                  <a:pt x="457200" y="190220"/>
                  <a:pt x="457200" y="142875"/>
                </a:cubicBezTo>
                <a:cubicBezTo>
                  <a:pt x="457200" y="95530"/>
                  <a:pt x="495580" y="57150"/>
                  <a:pt x="542925" y="57150"/>
                </a:cubicBezTo>
                <a:cubicBezTo>
                  <a:pt x="590270" y="57150"/>
                  <a:pt x="628650" y="95530"/>
                  <a:pt x="628650" y="142875"/>
                </a:cubicBezTo>
                <a:cubicBezTo>
                  <a:pt x="628598" y="190198"/>
                  <a:pt x="590248" y="228548"/>
                  <a:pt x="54292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786108" y="411416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8293077" y="414028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7190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6155AC54-A8D2-43DB-BAD4-FF5C7E4EF7E0}"/>
              </a:ext>
            </a:extLst>
          </p:cNvPr>
          <p:cNvSpPr/>
          <p:nvPr/>
        </p:nvSpPr>
        <p:spPr>
          <a:xfrm>
            <a:off x="35180" y="1262666"/>
            <a:ext cx="9947020" cy="4123701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367CDE-9927-436D-9402-E2E3FC49CE9D}"/>
              </a:ext>
            </a:extLst>
          </p:cNvPr>
          <p:cNvSpPr txBox="1"/>
          <p:nvPr/>
        </p:nvSpPr>
        <p:spPr>
          <a:xfrm>
            <a:off x="548952" y="965008"/>
            <a:ext cx="7200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Dataset 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458569-8757-46B6-9593-498057B6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Dataset</a:t>
            </a:r>
            <a:r>
              <a:rPr lang="ko-KR" altLang="en-US" dirty="0"/>
              <a:t> 목록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0753CE-6AC1-4015-8C03-CA3020C0A2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.1 </a:t>
            </a:r>
            <a:r>
              <a:rPr lang="ko-KR" altLang="en-US" dirty="0"/>
              <a:t>새롭게 추가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</a:t>
            </a:r>
            <a:r>
              <a:rPr lang="ko-KR" altLang="en-US" dirty="0"/>
              <a:t>키워드를 통한 검색기능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/>
              <a:t>정렬 버튼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-- no, name,  Description , path</a:t>
            </a:r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 err="1"/>
              <a:t>클릭시에</a:t>
            </a:r>
            <a:r>
              <a:rPr lang="ko-KR" altLang="en-US" dirty="0"/>
              <a:t> 검은색으로 줄 표시</a:t>
            </a:r>
            <a:r>
              <a:rPr lang="en-US" altLang="ko-KR" dirty="0"/>
              <a:t>, </a:t>
            </a:r>
          </a:p>
          <a:p>
            <a:pPr marL="87313" indent="0">
              <a:buNone/>
            </a:pPr>
            <a:r>
              <a:rPr lang="en-US" altLang="ko-KR" dirty="0"/>
              <a:t>  </a:t>
            </a:r>
            <a:r>
              <a:rPr lang="ko-KR" altLang="en-US" dirty="0" err="1"/>
              <a:t>한번더</a:t>
            </a:r>
            <a:r>
              <a:rPr lang="ko-KR" altLang="en-US" dirty="0"/>
              <a:t> </a:t>
            </a:r>
            <a:r>
              <a:rPr lang="ko-KR" altLang="en-US" dirty="0" err="1"/>
              <a:t>클릭시에</a:t>
            </a:r>
            <a:r>
              <a:rPr lang="ko-KR" altLang="en-US" dirty="0"/>
              <a:t>  편집 화면이 뜸</a:t>
            </a:r>
            <a:r>
              <a:rPr lang="en-US" altLang="ko-KR" dirty="0"/>
              <a:t>.</a:t>
            </a:r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E3C314-DD4B-41B3-A660-FB74E212DF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03_06_Dataset </a:t>
            </a:r>
            <a:r>
              <a:rPr lang="ko-KR" altLang="en-US" dirty="0"/>
              <a:t>목록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8AF000-4009-4D9B-82B7-8D7CA0AEC4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Dataset </a:t>
            </a:r>
            <a:r>
              <a:rPr lang="ko-KR" altLang="en-US" dirty="0"/>
              <a:t>목록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BE34710-8D21-4ADD-8EBF-811BABE39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 &gt; Dataset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DAD8D55-FE8F-471F-969B-04B8C9F8B4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FFF6FD-4B48-4F87-84AB-C0FFF1EEB858}"/>
              </a:ext>
            </a:extLst>
          </p:cNvPr>
          <p:cNvGrpSpPr/>
          <p:nvPr/>
        </p:nvGrpSpPr>
        <p:grpSpPr>
          <a:xfrm>
            <a:off x="7526158" y="906387"/>
            <a:ext cx="2303929" cy="279278"/>
            <a:chOff x="7513295" y="2398407"/>
            <a:chExt cx="2303929" cy="279278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1D29603-F1CA-462A-BCAF-1FB329EC7373}"/>
                </a:ext>
              </a:extLst>
            </p:cNvPr>
            <p:cNvSpPr/>
            <p:nvPr/>
          </p:nvSpPr>
          <p:spPr>
            <a:xfrm>
              <a:off x="7513295" y="2398407"/>
              <a:ext cx="2303929" cy="2792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ALL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     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Search keyword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01DC207-F002-4916-974A-5526F7C72F38}"/>
                </a:ext>
              </a:extLst>
            </p:cNvPr>
            <p:cNvGrpSpPr/>
            <p:nvPr/>
          </p:nvGrpSpPr>
          <p:grpSpPr>
            <a:xfrm>
              <a:off x="9567776" y="2432168"/>
              <a:ext cx="203001" cy="203001"/>
              <a:chOff x="7328151" y="3759978"/>
              <a:chExt cx="180368" cy="180368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1B3DD82-A12A-426C-9089-4DD6AEC9AF5F}"/>
                  </a:ext>
                </a:extLst>
              </p:cNvPr>
              <p:cNvSpPr/>
              <p:nvPr/>
            </p:nvSpPr>
            <p:spPr>
              <a:xfrm>
                <a:off x="7328151" y="3759978"/>
                <a:ext cx="180368" cy="180368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42" name="그래픽 41" descr="돋보기 윤곽선">
                <a:extLst>
                  <a:ext uri="{FF2B5EF4-FFF2-40B4-BE49-F238E27FC236}">
                    <a16:creationId xmlns:a16="http://schemas.microsoft.com/office/drawing/2014/main" id="{74959DC3-46A9-42DE-BA58-DF7E8B337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4554" y="3792007"/>
                <a:ext cx="120539" cy="120539"/>
              </a:xfrm>
              <a:prstGeom prst="rect">
                <a:avLst/>
              </a:prstGeom>
            </p:spPr>
          </p:pic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A8A7F71-E41A-4B7A-A5F2-DE1A26036BE5}"/>
                </a:ext>
              </a:extLst>
            </p:cNvPr>
            <p:cNvCxnSpPr>
              <a:cxnSpLocks/>
            </p:cNvCxnSpPr>
            <p:nvPr/>
          </p:nvCxnSpPr>
          <p:spPr>
            <a:xfrm>
              <a:off x="8150510" y="2449353"/>
              <a:ext cx="0" cy="1717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래픽 43" descr="아래쪽 캐럿 단색으로 채워진">
              <a:extLst>
                <a:ext uri="{FF2B5EF4-FFF2-40B4-BE49-F238E27FC236}">
                  <a16:creationId xmlns:a16="http://schemas.microsoft.com/office/drawing/2014/main" id="{8796844D-0DB4-407A-8BD7-72337F9C4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33725" y="2462844"/>
              <a:ext cx="158222" cy="158222"/>
            </a:xfrm>
            <a:prstGeom prst="rect">
              <a:avLst/>
            </a:prstGeom>
          </p:spPr>
        </p:pic>
      </p:grp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E199993-1026-4C41-84AE-B1DCBF1BCD35}"/>
              </a:ext>
            </a:extLst>
          </p:cNvPr>
          <p:cNvSpPr/>
          <p:nvPr/>
        </p:nvSpPr>
        <p:spPr>
          <a:xfrm>
            <a:off x="6381412" y="901819"/>
            <a:ext cx="1075872" cy="279278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New Dataset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90FBC6B-693B-45F6-9201-7C8F4A0D232D}"/>
              </a:ext>
            </a:extLst>
          </p:cNvPr>
          <p:cNvSpPr/>
          <p:nvPr/>
        </p:nvSpPr>
        <p:spPr>
          <a:xfrm>
            <a:off x="6690100" y="76051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53EF1F4-6C8E-4F40-BD34-9F27316C4496}"/>
              </a:ext>
            </a:extLst>
          </p:cNvPr>
          <p:cNvSpPr/>
          <p:nvPr/>
        </p:nvSpPr>
        <p:spPr>
          <a:xfrm>
            <a:off x="1436933" y="152777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18" name="그래픽 13">
            <a:extLst>
              <a:ext uri="{FF2B5EF4-FFF2-40B4-BE49-F238E27FC236}">
                <a16:creationId xmlns:a16="http://schemas.microsoft.com/office/drawing/2014/main" id="{20A7FCB9-45D2-43BC-AEAC-E9A785F5E39A}"/>
              </a:ext>
            </a:extLst>
          </p:cNvPr>
          <p:cNvGrpSpPr/>
          <p:nvPr/>
        </p:nvGrpSpPr>
        <p:grpSpPr>
          <a:xfrm>
            <a:off x="35179" y="898615"/>
            <a:ext cx="342900" cy="5844098"/>
            <a:chOff x="334963" y="1172495"/>
            <a:chExt cx="342900" cy="54292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9" name="그래픽 13">
              <a:extLst>
                <a:ext uri="{FF2B5EF4-FFF2-40B4-BE49-F238E27FC236}">
                  <a16:creationId xmlns:a16="http://schemas.microsoft.com/office/drawing/2014/main" id="{4B576BE5-A5D0-4B11-B1D1-FD54DFE5C067}"/>
                </a:ext>
              </a:extLst>
            </p:cNvPr>
            <p:cNvSpPr/>
            <p:nvPr/>
          </p:nvSpPr>
          <p:spPr>
            <a:xfrm>
              <a:off x="334963" y="1172495"/>
              <a:ext cx="342900" cy="5429250"/>
            </a:xfrm>
            <a:custGeom>
              <a:avLst/>
              <a:gdLst>
                <a:gd name="connsiteX0" fmla="*/ 0 w 342900"/>
                <a:gd name="connsiteY0" fmla="*/ 38 h 5429250"/>
                <a:gd name="connsiteX1" fmla="*/ 342900 w 342900"/>
                <a:gd name="connsiteY1" fmla="*/ 38 h 5429250"/>
                <a:gd name="connsiteX2" fmla="*/ 342900 w 342900"/>
                <a:gd name="connsiteY2" fmla="*/ 38 h 5429250"/>
                <a:gd name="connsiteX3" fmla="*/ 342900 w 342900"/>
                <a:gd name="connsiteY3" fmla="*/ 5429288 h 5429250"/>
                <a:gd name="connsiteX4" fmla="*/ 342900 w 342900"/>
                <a:gd name="connsiteY4" fmla="*/ 5429288 h 5429250"/>
                <a:gd name="connsiteX5" fmla="*/ 76200 w 342900"/>
                <a:gd name="connsiteY5" fmla="*/ 5429288 h 5429250"/>
                <a:gd name="connsiteX6" fmla="*/ 0 w 342900"/>
                <a:gd name="connsiteY6" fmla="*/ 5353088 h 5429250"/>
                <a:gd name="connsiteX7" fmla="*/ 0 w 342900"/>
                <a:gd name="connsiteY7" fmla="*/ 38 h 5429250"/>
                <a:gd name="connsiteX8" fmla="*/ 0 w 342900"/>
                <a:gd name="connsiteY8" fmla="*/ 38 h 54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5429250">
                  <a:moveTo>
                    <a:pt x="0" y="38"/>
                  </a:moveTo>
                  <a:lnTo>
                    <a:pt x="342900" y="38"/>
                  </a:lnTo>
                  <a:lnTo>
                    <a:pt x="342900" y="38"/>
                  </a:lnTo>
                  <a:lnTo>
                    <a:pt x="342900" y="5429288"/>
                  </a:lnTo>
                  <a:lnTo>
                    <a:pt x="342900" y="5429288"/>
                  </a:lnTo>
                  <a:lnTo>
                    <a:pt x="76200" y="5429288"/>
                  </a:lnTo>
                  <a:cubicBezTo>
                    <a:pt x="34116" y="5429288"/>
                    <a:pt x="0" y="5395170"/>
                    <a:pt x="0" y="5353088"/>
                  </a:cubicBez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그래픽 13">
              <a:extLst>
                <a:ext uri="{FF2B5EF4-FFF2-40B4-BE49-F238E27FC236}">
                  <a16:creationId xmlns:a16="http://schemas.microsoft.com/office/drawing/2014/main" id="{01D7B91B-A3A9-48F0-BB81-F014A990E0D0}"/>
                </a:ext>
              </a:extLst>
            </p:cNvPr>
            <p:cNvSpPr/>
            <p:nvPr/>
          </p:nvSpPr>
          <p:spPr>
            <a:xfrm>
              <a:off x="423907" y="1534340"/>
              <a:ext cx="152400" cy="152400"/>
            </a:xfrm>
            <a:custGeom>
              <a:avLst/>
              <a:gdLst>
                <a:gd name="connsiteX0" fmla="*/ 133359 w 152400"/>
                <a:gd name="connsiteY0" fmla="*/ 76 h 152400"/>
                <a:gd name="connsiteX1" fmla="*/ 152409 w 152400"/>
                <a:gd name="connsiteY1" fmla="*/ 76 h 152400"/>
                <a:gd name="connsiteX2" fmla="*/ 152409 w 152400"/>
                <a:gd name="connsiteY2" fmla="*/ 152476 h 152400"/>
                <a:gd name="connsiteX3" fmla="*/ 133359 w 152400"/>
                <a:gd name="connsiteY3" fmla="*/ 152476 h 152400"/>
                <a:gd name="connsiteX4" fmla="*/ 19059 w 152400"/>
                <a:gd name="connsiteY4" fmla="*/ 152476 h 152400"/>
                <a:gd name="connsiteX5" fmla="*/ 9 w 152400"/>
                <a:gd name="connsiteY5" fmla="*/ 152476 h 152400"/>
                <a:gd name="connsiteX6" fmla="*/ 9 w 152400"/>
                <a:gd name="connsiteY6" fmla="*/ 76 h 152400"/>
                <a:gd name="connsiteX7" fmla="*/ 19059 w 152400"/>
                <a:gd name="connsiteY7" fmla="*/ 7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133359" y="76"/>
                  </a:moveTo>
                  <a:cubicBezTo>
                    <a:pt x="143880" y="76"/>
                    <a:pt x="152409" y="76"/>
                    <a:pt x="152409" y="76"/>
                  </a:cubicBezTo>
                  <a:lnTo>
                    <a:pt x="152409" y="152476"/>
                  </a:lnTo>
                  <a:cubicBezTo>
                    <a:pt x="152409" y="152476"/>
                    <a:pt x="143880" y="152476"/>
                    <a:pt x="133359" y="152476"/>
                  </a:cubicBezTo>
                  <a:lnTo>
                    <a:pt x="19059" y="152476"/>
                  </a:lnTo>
                  <a:cubicBezTo>
                    <a:pt x="8538" y="152476"/>
                    <a:pt x="9" y="152476"/>
                    <a:pt x="9" y="152476"/>
                  </a:cubicBezTo>
                  <a:lnTo>
                    <a:pt x="9" y="76"/>
                  </a:lnTo>
                  <a:cubicBezTo>
                    <a:pt x="9" y="76"/>
                    <a:pt x="8538" y="76"/>
                    <a:pt x="19059" y="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그래픽 13">
              <a:extLst>
                <a:ext uri="{FF2B5EF4-FFF2-40B4-BE49-F238E27FC236}">
                  <a16:creationId xmlns:a16="http://schemas.microsoft.com/office/drawing/2014/main" id="{2B347D56-A318-4381-B281-F85145504FDB}"/>
                </a:ext>
              </a:extLst>
            </p:cNvPr>
            <p:cNvSpPr/>
            <p:nvPr/>
          </p:nvSpPr>
          <p:spPr>
            <a:xfrm>
              <a:off x="423907" y="1801145"/>
              <a:ext cx="152400" cy="152400"/>
            </a:xfrm>
            <a:custGeom>
              <a:avLst/>
              <a:gdLst>
                <a:gd name="connsiteX0" fmla="*/ 76209 w 152400"/>
                <a:gd name="connsiteY0" fmla="*/ 104 h 152400"/>
                <a:gd name="connsiteX1" fmla="*/ 152409 w 152400"/>
                <a:gd name="connsiteY1" fmla="*/ 104 h 152400"/>
                <a:gd name="connsiteX2" fmla="*/ 152409 w 152400"/>
                <a:gd name="connsiteY2" fmla="*/ 152504 h 152400"/>
                <a:gd name="connsiteX3" fmla="*/ 76209 w 152400"/>
                <a:gd name="connsiteY3" fmla="*/ 152504 h 152400"/>
                <a:gd name="connsiteX4" fmla="*/ 76209 w 152400"/>
                <a:gd name="connsiteY4" fmla="*/ 152504 h 152400"/>
                <a:gd name="connsiteX5" fmla="*/ 9 w 152400"/>
                <a:gd name="connsiteY5" fmla="*/ 152504 h 152400"/>
                <a:gd name="connsiteX6" fmla="*/ 9 w 152400"/>
                <a:gd name="connsiteY6" fmla="*/ 104 h 152400"/>
                <a:gd name="connsiteX7" fmla="*/ 76209 w 152400"/>
                <a:gd name="connsiteY7" fmla="*/ 10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76209" y="104"/>
                  </a:moveTo>
                  <a:cubicBezTo>
                    <a:pt x="118293" y="104"/>
                    <a:pt x="152409" y="104"/>
                    <a:pt x="152409" y="104"/>
                  </a:cubicBezTo>
                  <a:lnTo>
                    <a:pt x="152409" y="152504"/>
                  </a:lnTo>
                  <a:cubicBezTo>
                    <a:pt x="152409" y="152504"/>
                    <a:pt x="118293" y="152504"/>
                    <a:pt x="76209" y="152504"/>
                  </a:cubicBezTo>
                  <a:lnTo>
                    <a:pt x="76209" y="152504"/>
                  </a:lnTo>
                  <a:cubicBezTo>
                    <a:pt x="34125" y="152504"/>
                    <a:pt x="9" y="152504"/>
                    <a:pt x="9" y="152504"/>
                  </a:cubicBezTo>
                  <a:lnTo>
                    <a:pt x="9" y="104"/>
                  </a:lnTo>
                  <a:cubicBezTo>
                    <a:pt x="9" y="104"/>
                    <a:pt x="34125" y="104"/>
                    <a:pt x="76209" y="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2" name="그래픽 13">
              <a:extLst>
                <a:ext uri="{FF2B5EF4-FFF2-40B4-BE49-F238E27FC236}">
                  <a16:creationId xmlns:a16="http://schemas.microsoft.com/office/drawing/2014/main" id="{FA56703E-2545-4446-962B-36D07CE7FECA}"/>
                </a:ext>
              </a:extLst>
            </p:cNvPr>
            <p:cNvGrpSpPr/>
            <p:nvPr/>
          </p:nvGrpSpPr>
          <p:grpSpPr>
            <a:xfrm>
              <a:off x="449263" y="6039770"/>
              <a:ext cx="133350" cy="381000"/>
              <a:chOff x="449263" y="6039770"/>
              <a:chExt cx="133350" cy="381000"/>
            </a:xfrm>
            <a:grpFill/>
          </p:grpSpPr>
          <p:sp>
            <p:nvSpPr>
              <p:cNvPr id="123" name="그래픽 13">
                <a:extLst>
                  <a:ext uri="{FF2B5EF4-FFF2-40B4-BE49-F238E27FC236}">
                    <a16:creationId xmlns:a16="http://schemas.microsoft.com/office/drawing/2014/main" id="{5C0DB56C-1977-4F26-8117-75CBE7D8FE62}"/>
                  </a:ext>
                </a:extLst>
              </p:cNvPr>
              <p:cNvSpPr/>
              <p:nvPr/>
            </p:nvSpPr>
            <p:spPr>
              <a:xfrm>
                <a:off x="449263" y="6039770"/>
                <a:ext cx="133350" cy="133350"/>
              </a:xfrm>
              <a:custGeom>
                <a:avLst/>
                <a:gdLst>
                  <a:gd name="connsiteX0" fmla="*/ 66687 w 133350"/>
                  <a:gd name="connsiteY0" fmla="*/ 549 h 133350"/>
                  <a:gd name="connsiteX1" fmla="*/ 133362 w 133350"/>
                  <a:gd name="connsiteY1" fmla="*/ 549 h 133350"/>
                  <a:gd name="connsiteX2" fmla="*/ 133362 w 133350"/>
                  <a:gd name="connsiteY2" fmla="*/ 133899 h 133350"/>
                  <a:gd name="connsiteX3" fmla="*/ 66687 w 133350"/>
                  <a:gd name="connsiteY3" fmla="*/ 133899 h 133350"/>
                  <a:gd name="connsiteX4" fmla="*/ 66687 w 133350"/>
                  <a:gd name="connsiteY4" fmla="*/ 133899 h 133350"/>
                  <a:gd name="connsiteX5" fmla="*/ 12 w 133350"/>
                  <a:gd name="connsiteY5" fmla="*/ 133899 h 133350"/>
                  <a:gd name="connsiteX6" fmla="*/ 12 w 133350"/>
                  <a:gd name="connsiteY6" fmla="*/ 549 h 133350"/>
                  <a:gd name="connsiteX7" fmla="*/ 66687 w 133350"/>
                  <a:gd name="connsiteY7" fmla="*/ 54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49"/>
                    </a:moveTo>
                    <a:cubicBezTo>
                      <a:pt x="103511" y="549"/>
                      <a:pt x="133362" y="549"/>
                      <a:pt x="133362" y="549"/>
                    </a:cubicBezTo>
                    <a:lnTo>
                      <a:pt x="133362" y="133899"/>
                    </a:lnTo>
                    <a:cubicBezTo>
                      <a:pt x="133362" y="133899"/>
                      <a:pt x="103511" y="133899"/>
                      <a:pt x="66687" y="133899"/>
                    </a:cubicBezTo>
                    <a:lnTo>
                      <a:pt x="66687" y="133899"/>
                    </a:lnTo>
                    <a:cubicBezTo>
                      <a:pt x="29863" y="133899"/>
                      <a:pt x="12" y="133899"/>
                      <a:pt x="12" y="133899"/>
                    </a:cubicBezTo>
                    <a:lnTo>
                      <a:pt x="12" y="549"/>
                    </a:lnTo>
                    <a:cubicBezTo>
                      <a:pt x="12" y="549"/>
                      <a:pt x="29863" y="549"/>
                      <a:pt x="66687" y="5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그래픽 13">
                <a:extLst>
                  <a:ext uri="{FF2B5EF4-FFF2-40B4-BE49-F238E27FC236}">
                    <a16:creationId xmlns:a16="http://schemas.microsoft.com/office/drawing/2014/main" id="{244C4DF8-D862-435B-A0D2-3BEB9C4EACBF}"/>
                  </a:ext>
                </a:extLst>
              </p:cNvPr>
              <p:cNvSpPr/>
              <p:nvPr/>
            </p:nvSpPr>
            <p:spPr>
              <a:xfrm>
                <a:off x="449263" y="6287420"/>
                <a:ext cx="133350" cy="133350"/>
              </a:xfrm>
              <a:custGeom>
                <a:avLst/>
                <a:gdLst>
                  <a:gd name="connsiteX0" fmla="*/ 66687 w 133350"/>
                  <a:gd name="connsiteY0" fmla="*/ 575 h 133350"/>
                  <a:gd name="connsiteX1" fmla="*/ 133362 w 133350"/>
                  <a:gd name="connsiteY1" fmla="*/ 575 h 133350"/>
                  <a:gd name="connsiteX2" fmla="*/ 133362 w 133350"/>
                  <a:gd name="connsiteY2" fmla="*/ 133925 h 133350"/>
                  <a:gd name="connsiteX3" fmla="*/ 66687 w 133350"/>
                  <a:gd name="connsiteY3" fmla="*/ 133925 h 133350"/>
                  <a:gd name="connsiteX4" fmla="*/ 66687 w 133350"/>
                  <a:gd name="connsiteY4" fmla="*/ 133925 h 133350"/>
                  <a:gd name="connsiteX5" fmla="*/ 12 w 133350"/>
                  <a:gd name="connsiteY5" fmla="*/ 133925 h 133350"/>
                  <a:gd name="connsiteX6" fmla="*/ 12 w 133350"/>
                  <a:gd name="connsiteY6" fmla="*/ 575 h 133350"/>
                  <a:gd name="connsiteX7" fmla="*/ 66687 w 133350"/>
                  <a:gd name="connsiteY7" fmla="*/ 5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75"/>
                    </a:moveTo>
                    <a:cubicBezTo>
                      <a:pt x="103511" y="575"/>
                      <a:pt x="133362" y="575"/>
                      <a:pt x="133362" y="575"/>
                    </a:cubicBezTo>
                    <a:lnTo>
                      <a:pt x="133362" y="133925"/>
                    </a:lnTo>
                    <a:cubicBezTo>
                      <a:pt x="133362" y="133925"/>
                      <a:pt x="103511" y="133925"/>
                      <a:pt x="66687" y="133925"/>
                    </a:cubicBezTo>
                    <a:lnTo>
                      <a:pt x="66687" y="133925"/>
                    </a:lnTo>
                    <a:cubicBezTo>
                      <a:pt x="29863" y="133925"/>
                      <a:pt x="12" y="133925"/>
                      <a:pt x="12" y="133925"/>
                    </a:cubicBezTo>
                    <a:lnTo>
                      <a:pt x="12" y="575"/>
                    </a:lnTo>
                    <a:cubicBezTo>
                      <a:pt x="12" y="575"/>
                      <a:pt x="29863" y="575"/>
                      <a:pt x="66687" y="5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25" name="타원 124">
            <a:extLst>
              <a:ext uri="{FF2B5EF4-FFF2-40B4-BE49-F238E27FC236}">
                <a16:creationId xmlns:a16="http://schemas.microsoft.com/office/drawing/2014/main" id="{21A6E828-4A94-4D41-AE52-F6FB4382F8E4}"/>
              </a:ext>
            </a:extLst>
          </p:cNvPr>
          <p:cNvSpPr/>
          <p:nvPr/>
        </p:nvSpPr>
        <p:spPr>
          <a:xfrm>
            <a:off x="131428" y="1440057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7" name="그래픽 4">
            <a:extLst>
              <a:ext uri="{FF2B5EF4-FFF2-40B4-BE49-F238E27FC236}">
                <a16:creationId xmlns:a16="http://schemas.microsoft.com/office/drawing/2014/main" id="{7ABD339B-1961-4824-BEFB-518294BABF62}"/>
              </a:ext>
            </a:extLst>
          </p:cNvPr>
          <p:cNvSpPr/>
          <p:nvPr/>
        </p:nvSpPr>
        <p:spPr>
          <a:xfrm>
            <a:off x="134824" y="1027446"/>
            <a:ext cx="152400" cy="133350"/>
          </a:xfrm>
          <a:custGeom>
            <a:avLst/>
            <a:gdLst>
              <a:gd name="connsiteX0" fmla="*/ 6160 w 152400"/>
              <a:gd name="connsiteY0" fmla="*/ 133449 h 133350"/>
              <a:gd name="connsiteX1" fmla="*/ 6160 w 152400"/>
              <a:gd name="connsiteY1" fmla="*/ 114399 h 133350"/>
              <a:gd name="connsiteX2" fmla="*/ 101410 w 152400"/>
              <a:gd name="connsiteY2" fmla="*/ 114399 h 133350"/>
              <a:gd name="connsiteX3" fmla="*/ 101410 w 152400"/>
              <a:gd name="connsiteY3" fmla="*/ 133449 h 133350"/>
              <a:gd name="connsiteX4" fmla="*/ 6160 w 152400"/>
              <a:gd name="connsiteY4" fmla="*/ 76299 h 133350"/>
              <a:gd name="connsiteX5" fmla="*/ 6160 w 152400"/>
              <a:gd name="connsiteY5" fmla="*/ 57249 h 133350"/>
              <a:gd name="connsiteX6" fmla="*/ 158560 w 152400"/>
              <a:gd name="connsiteY6" fmla="*/ 57249 h 133350"/>
              <a:gd name="connsiteX7" fmla="*/ 158560 w 152400"/>
              <a:gd name="connsiteY7" fmla="*/ 76299 h 133350"/>
              <a:gd name="connsiteX8" fmla="*/ 6160 w 152400"/>
              <a:gd name="connsiteY8" fmla="*/ 19149 h 133350"/>
              <a:gd name="connsiteX9" fmla="*/ 6160 w 152400"/>
              <a:gd name="connsiteY9" fmla="*/ 99 h 133350"/>
              <a:gd name="connsiteX10" fmla="*/ 158560 w 152400"/>
              <a:gd name="connsiteY10" fmla="*/ 99 h 133350"/>
              <a:gd name="connsiteX11" fmla="*/ 158560 w 152400"/>
              <a:gd name="connsiteY11" fmla="*/ 19149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" h="133350">
                <a:moveTo>
                  <a:pt x="6160" y="133449"/>
                </a:moveTo>
                <a:lnTo>
                  <a:pt x="6160" y="114399"/>
                </a:lnTo>
                <a:lnTo>
                  <a:pt x="101410" y="114399"/>
                </a:lnTo>
                <a:lnTo>
                  <a:pt x="101410" y="133449"/>
                </a:lnTo>
                <a:close/>
                <a:moveTo>
                  <a:pt x="6160" y="76299"/>
                </a:moveTo>
                <a:lnTo>
                  <a:pt x="6160" y="57249"/>
                </a:lnTo>
                <a:lnTo>
                  <a:pt x="158560" y="57249"/>
                </a:lnTo>
                <a:lnTo>
                  <a:pt x="158560" y="76299"/>
                </a:lnTo>
                <a:close/>
                <a:moveTo>
                  <a:pt x="6160" y="19149"/>
                </a:moveTo>
                <a:lnTo>
                  <a:pt x="6160" y="99"/>
                </a:lnTo>
                <a:lnTo>
                  <a:pt x="158560" y="99"/>
                </a:lnTo>
                <a:lnTo>
                  <a:pt x="158560" y="19149"/>
                </a:lnTo>
                <a:close/>
              </a:path>
            </a:pathLst>
          </a:custGeom>
          <a:solidFill>
            <a:srgbClr val="2699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C427C6C-918E-4F2E-8E6E-1771EB27F9C8}"/>
              </a:ext>
            </a:extLst>
          </p:cNvPr>
          <p:cNvSpPr/>
          <p:nvPr/>
        </p:nvSpPr>
        <p:spPr>
          <a:xfrm>
            <a:off x="131428" y="1742093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5F13762A-6987-45EC-B4E3-BB03B452D78D}"/>
              </a:ext>
            </a:extLst>
          </p:cNvPr>
          <p:cNvSpPr/>
          <p:nvPr/>
        </p:nvSpPr>
        <p:spPr>
          <a:xfrm>
            <a:off x="131428" y="2040263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3D35C968-5A33-4FA7-BE76-C247E52981E6}"/>
              </a:ext>
            </a:extLst>
          </p:cNvPr>
          <p:cNvSpPr/>
          <p:nvPr/>
        </p:nvSpPr>
        <p:spPr>
          <a:xfrm>
            <a:off x="131428" y="2334134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1483071B-3B7F-4700-9CA0-7A5F4E764643}"/>
              </a:ext>
            </a:extLst>
          </p:cNvPr>
          <p:cNvSpPr/>
          <p:nvPr/>
        </p:nvSpPr>
        <p:spPr>
          <a:xfrm>
            <a:off x="131428" y="2636170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9083B67-0023-4DFF-A030-BF8A2C3CD278}"/>
              </a:ext>
            </a:extLst>
          </p:cNvPr>
          <p:cNvSpPr/>
          <p:nvPr/>
        </p:nvSpPr>
        <p:spPr>
          <a:xfrm>
            <a:off x="131428" y="2934340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63" name="그래픽 28" descr="왼쪽 캐럿 단색으로 채워진">
            <a:extLst>
              <a:ext uri="{FF2B5EF4-FFF2-40B4-BE49-F238E27FC236}">
                <a16:creationId xmlns:a16="http://schemas.microsoft.com/office/drawing/2014/main" id="{0C1B9742-FF1F-48D6-8ECA-465A64837A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4494" y="1245131"/>
            <a:ext cx="213059" cy="213059"/>
          </a:xfrm>
          <a:prstGeom prst="rect">
            <a:avLst/>
          </a:prstGeom>
        </p:spPr>
      </p:pic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E8BA677-62B3-495C-BFAF-0855573B9290}"/>
              </a:ext>
            </a:extLst>
          </p:cNvPr>
          <p:cNvSpPr/>
          <p:nvPr/>
        </p:nvSpPr>
        <p:spPr>
          <a:xfrm>
            <a:off x="560383" y="1999459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6747511-F5F4-4129-9B83-B80539A7D517}"/>
              </a:ext>
            </a:extLst>
          </p:cNvPr>
          <p:cNvSpPr txBox="1"/>
          <p:nvPr/>
        </p:nvSpPr>
        <p:spPr>
          <a:xfrm>
            <a:off x="1094779" y="2068581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C243FF5A-6446-40A7-AA0F-6113FD6A6438}"/>
              </a:ext>
            </a:extLst>
          </p:cNvPr>
          <p:cNvSpPr txBox="1"/>
          <p:nvPr/>
        </p:nvSpPr>
        <p:spPr>
          <a:xfrm>
            <a:off x="621365" y="2068581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589A40D0-C5ED-412B-8CAE-90DF52043F68}"/>
              </a:ext>
            </a:extLst>
          </p:cNvPr>
          <p:cNvSpPr txBox="1"/>
          <p:nvPr/>
        </p:nvSpPr>
        <p:spPr>
          <a:xfrm>
            <a:off x="5633191" y="2063082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CCB566A-AF91-4C66-8ADF-C03E377C7BBE}"/>
              </a:ext>
            </a:extLst>
          </p:cNvPr>
          <p:cNvSpPr/>
          <p:nvPr/>
        </p:nvSpPr>
        <p:spPr>
          <a:xfrm>
            <a:off x="560383" y="2446960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917DBEB3-3A79-4143-8480-815579231021}"/>
              </a:ext>
            </a:extLst>
          </p:cNvPr>
          <p:cNvSpPr txBox="1"/>
          <p:nvPr/>
        </p:nvSpPr>
        <p:spPr>
          <a:xfrm>
            <a:off x="1094779" y="2516082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E3D0195-59F1-44CC-BCCD-CB48D21E5200}"/>
              </a:ext>
            </a:extLst>
          </p:cNvPr>
          <p:cNvSpPr txBox="1"/>
          <p:nvPr/>
        </p:nvSpPr>
        <p:spPr>
          <a:xfrm>
            <a:off x="621365" y="2516082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1CD47DD-5B7D-4724-BDDA-3FEFA1E76D0D}"/>
              </a:ext>
            </a:extLst>
          </p:cNvPr>
          <p:cNvSpPr txBox="1"/>
          <p:nvPr/>
        </p:nvSpPr>
        <p:spPr>
          <a:xfrm>
            <a:off x="5633191" y="2510583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0DBC5C8-3F8E-45EB-BC94-8727E1B91648}"/>
              </a:ext>
            </a:extLst>
          </p:cNvPr>
          <p:cNvSpPr/>
          <p:nvPr/>
        </p:nvSpPr>
        <p:spPr>
          <a:xfrm>
            <a:off x="560383" y="2888588"/>
            <a:ext cx="8816735" cy="369076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F4B5D1F-0E53-4916-A101-F5F98F672941}"/>
              </a:ext>
            </a:extLst>
          </p:cNvPr>
          <p:cNvSpPr txBox="1"/>
          <p:nvPr/>
        </p:nvSpPr>
        <p:spPr>
          <a:xfrm>
            <a:off x="1094779" y="2957710"/>
            <a:ext cx="16369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2.6.2.TrafficTraining_Dataset</a:t>
            </a:r>
            <a:endParaRPr lang="ko-KR" altLang="en-US" sz="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074B6AD-8E9C-4137-87F4-24362BCB2A1E}"/>
              </a:ext>
            </a:extLst>
          </p:cNvPr>
          <p:cNvSpPr txBox="1"/>
          <p:nvPr/>
        </p:nvSpPr>
        <p:spPr>
          <a:xfrm>
            <a:off x="621365" y="2957710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E9335E72-A1E2-4DDA-A3C3-C0ACE7D78B52}"/>
              </a:ext>
            </a:extLst>
          </p:cNvPr>
          <p:cNvSpPr txBox="1"/>
          <p:nvPr/>
        </p:nvSpPr>
        <p:spPr>
          <a:xfrm>
            <a:off x="5633191" y="2952211"/>
            <a:ext cx="2694969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r>
              <a:rPr lang="en-US" altLang="ko-KR" sz="900" dirty="0"/>
              <a:t>dataset/20200131-093135/traffic_processing.csv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C564BC23-C3ED-4D22-94DC-0257EB88632F}"/>
              </a:ext>
            </a:extLst>
          </p:cNvPr>
          <p:cNvSpPr txBox="1"/>
          <p:nvPr/>
        </p:nvSpPr>
        <p:spPr>
          <a:xfrm>
            <a:off x="1095119" y="1727239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2863042" y="1755168"/>
            <a:ext cx="785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36B36F-E9AE-4867-97AE-E8877CD5C881}"/>
              </a:ext>
            </a:extLst>
          </p:cNvPr>
          <p:cNvSpPr txBox="1"/>
          <p:nvPr/>
        </p:nvSpPr>
        <p:spPr>
          <a:xfrm>
            <a:off x="568829" y="1727239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5633531" y="1722831"/>
            <a:ext cx="42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3" name="그래픽 779" descr="정렬 단색으로 채워진">
            <a:extLst>
              <a:ext uri="{FF2B5EF4-FFF2-40B4-BE49-F238E27FC236}">
                <a16:creationId xmlns:a16="http://schemas.microsoft.com/office/drawing/2014/main" id="{A3D49BF6-1223-4D7C-AD12-2CFB9236A1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509" y="1784741"/>
            <a:ext cx="115828" cy="115828"/>
          </a:xfrm>
          <a:prstGeom prst="rect">
            <a:avLst/>
          </a:prstGeom>
        </p:spPr>
      </p:pic>
      <p:pic>
        <p:nvPicPr>
          <p:cNvPr id="264" name="그래픽 780" descr="정렬 단색으로 채워진">
            <a:extLst>
              <a:ext uri="{FF2B5EF4-FFF2-40B4-BE49-F238E27FC236}">
                <a16:creationId xmlns:a16="http://schemas.microsoft.com/office/drawing/2014/main" id="{A0CE11C5-8A8C-4C3A-B0FD-71AD4CA6E9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8205" y="1784741"/>
            <a:ext cx="115828" cy="115828"/>
          </a:xfrm>
          <a:prstGeom prst="rect">
            <a:avLst/>
          </a:prstGeom>
        </p:spPr>
      </p:pic>
      <p:pic>
        <p:nvPicPr>
          <p:cNvPr id="265" name="그래픽 781" descr="정렬 단색으로 채워진">
            <a:extLst>
              <a:ext uri="{FF2B5EF4-FFF2-40B4-BE49-F238E27FC236}">
                <a16:creationId xmlns:a16="http://schemas.microsoft.com/office/drawing/2014/main" id="{8BC98100-7483-4E82-A896-F30A308474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7407" y="1812670"/>
            <a:ext cx="115828" cy="115828"/>
          </a:xfrm>
          <a:prstGeom prst="rect">
            <a:avLst/>
          </a:prstGeom>
        </p:spPr>
      </p:pic>
      <p:pic>
        <p:nvPicPr>
          <p:cNvPr id="266" name="그래픽 782" descr="정렬 단색으로 채워진">
            <a:extLst>
              <a:ext uri="{FF2B5EF4-FFF2-40B4-BE49-F238E27FC236}">
                <a16:creationId xmlns:a16="http://schemas.microsoft.com/office/drawing/2014/main" id="{9AE0DD4F-1B1B-4348-9D43-18CC9E9A62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43992" y="1780333"/>
            <a:ext cx="115828" cy="115828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807867BA-E950-4F7B-BBDA-EAA1DDA74C1D}"/>
              </a:ext>
            </a:extLst>
          </p:cNvPr>
          <p:cNvSpPr txBox="1"/>
          <p:nvPr/>
        </p:nvSpPr>
        <p:spPr>
          <a:xfrm>
            <a:off x="4799473" y="3382808"/>
            <a:ext cx="338554" cy="2125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F4B5D1F-0E53-4916-A101-F5F98F672941}"/>
              </a:ext>
            </a:extLst>
          </p:cNvPr>
          <p:cNvSpPr txBox="1"/>
          <p:nvPr/>
        </p:nvSpPr>
        <p:spPr>
          <a:xfrm>
            <a:off x="2761604" y="2968375"/>
            <a:ext cx="26324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LSTM </a:t>
            </a:r>
            <a:r>
              <a:rPr lang="ko-KR" altLang="en-US" sz="900" dirty="0" err="1"/>
              <a:t>교통속도</a:t>
            </a:r>
            <a:r>
              <a:rPr lang="ko-KR" altLang="en-US" sz="900" dirty="0"/>
              <a:t> 예측 모델 </a:t>
            </a:r>
            <a:r>
              <a:rPr lang="ko-KR" altLang="en-US" sz="900" dirty="0" err="1"/>
              <a:t>학습코드</a:t>
            </a:r>
            <a:r>
              <a:rPr lang="ko-KR" altLang="en-US" sz="900" dirty="0"/>
              <a:t> </a:t>
            </a:r>
            <a:r>
              <a:rPr lang="ko-KR" altLang="en-US" sz="900" dirty="0" err="1"/>
              <a:t>입력데이터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90FBC6B-693B-45F6-9201-7C8F4A0D232D}"/>
              </a:ext>
            </a:extLst>
          </p:cNvPr>
          <p:cNvSpPr/>
          <p:nvPr/>
        </p:nvSpPr>
        <p:spPr>
          <a:xfrm>
            <a:off x="7457284" y="64895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90FBC6B-693B-45F6-9201-7C8F4A0D232D}"/>
              </a:ext>
            </a:extLst>
          </p:cNvPr>
          <p:cNvSpPr/>
          <p:nvPr/>
        </p:nvSpPr>
        <p:spPr>
          <a:xfrm>
            <a:off x="354577" y="299954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322826-BFCF-4BB4-A9C7-6D36A28357BA}"/>
              </a:ext>
            </a:extLst>
          </p:cNvPr>
          <p:cNvSpPr txBox="1"/>
          <p:nvPr/>
        </p:nvSpPr>
        <p:spPr>
          <a:xfrm>
            <a:off x="662069" y="1284120"/>
            <a:ext cx="904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Total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  <a:latin typeface="나눔고딕"/>
                <a:ea typeface="나눔고딕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8310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82E3-385C-4F2A-BA92-B42D8469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Dataset </a:t>
            </a:r>
            <a:r>
              <a:rPr lang="ko-KR" altLang="en-US" dirty="0"/>
              <a:t>추가 및 상세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746EC-3906-4D44-A919-3606212D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Name(</a:t>
            </a:r>
            <a:r>
              <a:rPr lang="ko-KR" altLang="en-US" dirty="0"/>
              <a:t>필수 값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Desscriptoin</a:t>
            </a:r>
            <a:endParaRPr lang="en-US" altLang="ko-KR" dirty="0"/>
          </a:p>
          <a:p>
            <a:r>
              <a:rPr lang="en-US" altLang="ko-KR" dirty="0"/>
              <a:t>Path</a:t>
            </a:r>
          </a:p>
          <a:p>
            <a:pPr indent="0">
              <a:buNone/>
            </a:pPr>
            <a:r>
              <a:rPr lang="en-US" altLang="ko-KR" dirty="0"/>
              <a:t>     </a:t>
            </a:r>
            <a:r>
              <a:rPr lang="ko-KR" altLang="en-US" dirty="0" err="1"/>
              <a:t>파일선택시</a:t>
            </a:r>
            <a:r>
              <a:rPr lang="ko-KR" altLang="en-US" dirty="0"/>
              <a:t> 저절로 입력됨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등록일자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-  </a:t>
            </a:r>
            <a:r>
              <a:rPr lang="ko-KR" altLang="en-US" dirty="0" err="1"/>
              <a:t>등록시</a:t>
            </a:r>
            <a:r>
              <a:rPr lang="ko-KR" altLang="en-US" dirty="0"/>
              <a:t> 자동 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5. Tag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입력시</a:t>
            </a:r>
            <a:r>
              <a:rPr lang="ko-KR" altLang="en-US" dirty="0"/>
              <a:t> </a:t>
            </a:r>
            <a:r>
              <a:rPr lang="ko-KR" altLang="en-US" dirty="0" err="1"/>
              <a:t>엔터로</a:t>
            </a:r>
            <a:r>
              <a:rPr lang="ko-KR" altLang="en-US" dirty="0"/>
              <a:t> 구분</a:t>
            </a:r>
            <a:endParaRPr lang="en-US" altLang="ko-KR" dirty="0"/>
          </a:p>
          <a:p>
            <a:pPr>
              <a:buAutoNum type="arabicPlain" startAt="6"/>
            </a:pPr>
            <a:r>
              <a:rPr lang="ko-KR" altLang="en-US" dirty="0"/>
              <a:t>되돌리기</a:t>
            </a:r>
            <a:endParaRPr lang="en-US" altLang="ko-KR" dirty="0"/>
          </a:p>
          <a:p>
            <a:pPr>
              <a:buAutoNum type="arabicPlain" startAt="6"/>
            </a:pPr>
            <a:r>
              <a:rPr lang="ko-KR" altLang="en-US" dirty="0"/>
              <a:t>업로드</a:t>
            </a:r>
            <a:endParaRPr lang="en-US" altLang="ko-KR" dirty="0"/>
          </a:p>
          <a:p>
            <a:pPr>
              <a:buAutoNum type="arabicPlain" startAt="6"/>
            </a:pPr>
            <a:r>
              <a:rPr lang="ko-KR" altLang="en-US" dirty="0" err="1"/>
              <a:t>새파일</a:t>
            </a:r>
            <a:r>
              <a:rPr lang="ko-KR" altLang="en-US" dirty="0"/>
              <a:t> 생성</a:t>
            </a: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49DC3-92D2-43B5-BC96-8A9C084C5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03_07_Dataset </a:t>
            </a:r>
            <a:r>
              <a:rPr lang="ko-KR" altLang="en-US" dirty="0"/>
              <a:t>추가 및 상세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A0D78-2039-4BFB-BDC2-A216B327E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Dataset </a:t>
            </a:r>
            <a:r>
              <a:rPr lang="ko-KR" altLang="en-US" dirty="0"/>
              <a:t>추가 및 상세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3E2A8E-80B9-4914-A19A-ACA9D5FA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Dataset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Dataset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3F4DA5-DA9C-40EE-8E21-060B39D1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49414" y="1429923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1849414" y="1803558"/>
            <a:ext cx="5485610" cy="321585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/>
              <a:t>dataset/20210803-123010/traffic_processing.csv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1849414" y="2528267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237971" y="149511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054A490-143C-4556-B2D5-DC0CAD1F7D29}"/>
              </a:ext>
            </a:extLst>
          </p:cNvPr>
          <p:cNvSpPr/>
          <p:nvPr/>
        </p:nvSpPr>
        <p:spPr>
          <a:xfrm>
            <a:off x="237971" y="186508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237971" y="252032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237971" y="217050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424494" y="1478474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5BC7675-D0A1-41E4-85CE-FC0F56A2E11B}"/>
              </a:ext>
            </a:extLst>
          </p:cNvPr>
          <p:cNvSpPr txBox="1"/>
          <p:nvPr/>
        </p:nvSpPr>
        <p:spPr>
          <a:xfrm>
            <a:off x="424494" y="1821644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424494" y="2164814"/>
            <a:ext cx="7296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424494" y="2507984"/>
            <a:ext cx="4138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49414" y="1056288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424494" y="1095521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246809" y="112971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152978" y="3076134"/>
            <a:ext cx="9188626" cy="2889561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268971" y="737306"/>
            <a:ext cx="21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Dataset Detail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F380B0A-5359-4502-9817-BCCF09A60570}"/>
              </a:ext>
            </a:extLst>
          </p:cNvPr>
          <p:cNvSpPr txBox="1"/>
          <p:nvPr/>
        </p:nvSpPr>
        <p:spPr>
          <a:xfrm>
            <a:off x="91153" y="2794122"/>
            <a:ext cx="1239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noProof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Swift Repository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E01A750-526A-4615-925D-160E476DFBE6}"/>
              </a:ext>
            </a:extLst>
          </p:cNvPr>
          <p:cNvCxnSpPr>
            <a:cxnSpLocks/>
          </p:cNvCxnSpPr>
          <p:nvPr/>
        </p:nvCxnSpPr>
        <p:spPr>
          <a:xfrm>
            <a:off x="167483" y="3055732"/>
            <a:ext cx="1163113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1330596" y="2794122"/>
            <a:ext cx="8144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Schemas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6913701" y="6111863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57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217654" y="6111863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12C7E33E-DE86-4DAC-B058-597882638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" t="1414" b="46911"/>
          <a:stretch/>
        </p:blipFill>
        <p:spPr>
          <a:xfrm>
            <a:off x="237971" y="3257260"/>
            <a:ext cx="5858030" cy="2611766"/>
          </a:xfrm>
          <a:prstGeom prst="rect">
            <a:avLst/>
          </a:prstGeom>
        </p:spPr>
      </p:pic>
      <p:sp>
        <p:nvSpPr>
          <p:cNvPr id="65" name="사각형: 둥근 모서리 115">
            <a:extLst>
              <a:ext uri="{FF2B5EF4-FFF2-40B4-BE49-F238E27FC236}">
                <a16:creationId xmlns:a16="http://schemas.microsoft.com/office/drawing/2014/main" id="{A097EF41-DD1C-4EF8-A9D0-7E864D6DD64B}"/>
              </a:ext>
            </a:extLst>
          </p:cNvPr>
          <p:cNvSpPr/>
          <p:nvPr/>
        </p:nvSpPr>
        <p:spPr>
          <a:xfrm>
            <a:off x="7705483" y="3584252"/>
            <a:ext cx="45719" cy="9144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1A377D5-BD74-46ED-8EBE-EE1F20680BDB}"/>
              </a:ext>
            </a:extLst>
          </p:cNvPr>
          <p:cNvGrpSpPr/>
          <p:nvPr/>
        </p:nvGrpSpPr>
        <p:grpSpPr>
          <a:xfrm>
            <a:off x="8071757" y="3584252"/>
            <a:ext cx="1109942" cy="246220"/>
            <a:chOff x="-27971" y="8245676"/>
            <a:chExt cx="1109942" cy="246220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3164EE1-AE83-4907-B50A-AAFF3DBBF0C1}"/>
                </a:ext>
              </a:extLst>
            </p:cNvPr>
            <p:cNvSpPr/>
            <p:nvPr/>
          </p:nvSpPr>
          <p:spPr>
            <a:xfrm>
              <a:off x="-27971" y="8245676"/>
              <a:ext cx="533494" cy="2462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Apply</a:t>
              </a:r>
              <a:endParaRPr lang="ko-KR" altLang="en-US" sz="9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A2BA5A6-3402-4E51-B897-CA0987B592FE}"/>
                </a:ext>
              </a:extLst>
            </p:cNvPr>
            <p:cNvSpPr/>
            <p:nvPr/>
          </p:nvSpPr>
          <p:spPr>
            <a:xfrm>
              <a:off x="548477" y="8245676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Cancel</a:t>
              </a:r>
              <a:endParaRPr lang="ko-KR" altLang="en-US" sz="900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68C7C1F-4C13-43F6-A605-7B3B8300BBBE}"/>
              </a:ext>
            </a:extLst>
          </p:cNvPr>
          <p:cNvGrpSpPr/>
          <p:nvPr/>
        </p:nvGrpSpPr>
        <p:grpSpPr>
          <a:xfrm>
            <a:off x="8932212" y="3183628"/>
            <a:ext cx="260806" cy="260176"/>
            <a:chOff x="6511924" y="2485612"/>
            <a:chExt cx="342235" cy="34140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398E673-FE3F-418D-A660-235C32E349B7}"/>
                </a:ext>
              </a:extLst>
            </p:cNvPr>
            <p:cNvSpPr/>
            <p:nvPr/>
          </p:nvSpPr>
          <p:spPr>
            <a:xfrm>
              <a:off x="6511924" y="2485612"/>
              <a:ext cx="342235" cy="341408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88" name="그래픽 8">
              <a:extLst>
                <a:ext uri="{FF2B5EF4-FFF2-40B4-BE49-F238E27FC236}">
                  <a16:creationId xmlns:a16="http://schemas.microsoft.com/office/drawing/2014/main" id="{371AF1BB-D9F0-452E-A509-D7FC1F7B2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4254" y="2547529"/>
              <a:ext cx="217574" cy="217574"/>
            </a:xfrm>
            <a:prstGeom prst="rect">
              <a:avLst/>
            </a:prstGeom>
          </p:spPr>
        </p:pic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77A2C12-62F0-460B-AE27-B1E30F3B47E6}"/>
              </a:ext>
            </a:extLst>
          </p:cNvPr>
          <p:cNvGrpSpPr/>
          <p:nvPr/>
        </p:nvGrpSpPr>
        <p:grpSpPr>
          <a:xfrm>
            <a:off x="8623605" y="3183628"/>
            <a:ext cx="260806" cy="260176"/>
            <a:chOff x="6106320" y="2493937"/>
            <a:chExt cx="342235" cy="341408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6F26ED7-3746-475D-9BF3-ADB05E2A5480}"/>
                </a:ext>
              </a:extLst>
            </p:cNvPr>
            <p:cNvSpPr/>
            <p:nvPr/>
          </p:nvSpPr>
          <p:spPr>
            <a:xfrm>
              <a:off x="6106320" y="2493937"/>
              <a:ext cx="342235" cy="341408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92" name="그래픽 10">
              <a:extLst>
                <a:ext uri="{FF2B5EF4-FFF2-40B4-BE49-F238E27FC236}">
                  <a16:creationId xmlns:a16="http://schemas.microsoft.com/office/drawing/2014/main" id="{F1342355-05CE-41D0-9958-6A591E1F9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69437" y="2556641"/>
              <a:ext cx="216000" cy="2160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437ACCE-A8CC-45CB-AB4B-F98FC9AD15CD}"/>
              </a:ext>
            </a:extLst>
          </p:cNvPr>
          <p:cNvGrpSpPr/>
          <p:nvPr/>
        </p:nvGrpSpPr>
        <p:grpSpPr>
          <a:xfrm>
            <a:off x="8314999" y="3183628"/>
            <a:ext cx="260806" cy="260176"/>
            <a:chOff x="4232944" y="2150269"/>
            <a:chExt cx="260806" cy="260176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CF81529-4EFB-4112-8DFD-3D630CB04235}"/>
                </a:ext>
              </a:extLst>
            </p:cNvPr>
            <p:cNvSpPr/>
            <p:nvPr/>
          </p:nvSpPr>
          <p:spPr>
            <a:xfrm>
              <a:off x="4232944" y="2150269"/>
              <a:ext cx="260806" cy="260176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95" name="그래픽 123" descr="새로 고침 윤곽선">
              <a:extLst>
                <a:ext uri="{FF2B5EF4-FFF2-40B4-BE49-F238E27FC236}">
                  <a16:creationId xmlns:a16="http://schemas.microsoft.com/office/drawing/2014/main" id="{B0334474-F3E3-4236-9A8E-0A5A4037B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77988" y="2194998"/>
              <a:ext cx="170718" cy="170718"/>
            </a:xfrm>
            <a:prstGeom prst="rect">
              <a:avLst/>
            </a:prstGeom>
          </p:spPr>
        </p:pic>
      </p:grpSp>
      <p:sp>
        <p:nvSpPr>
          <p:cNvPr id="102" name="타원 101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8319190" y="283314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8671704" y="284115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8956829" y="284115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49414" y="2188206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5066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82E3-385C-4F2A-BA92-B42D8469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Dataset </a:t>
            </a:r>
            <a:r>
              <a:rPr lang="ko-KR" altLang="en-US" dirty="0"/>
              <a:t>추가 및 상세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746EC-3906-4D44-A919-3606212D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name( </a:t>
            </a:r>
            <a:r>
              <a:rPr lang="ko-KR" altLang="en-US" dirty="0"/>
              <a:t>필수 값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Description</a:t>
            </a:r>
          </a:p>
          <a:p>
            <a:r>
              <a:rPr lang="en-US" altLang="ko-KR" dirty="0"/>
              <a:t>Path</a:t>
            </a:r>
          </a:p>
          <a:p>
            <a:r>
              <a:rPr lang="ko-KR" altLang="en-US" dirty="0"/>
              <a:t>등록일자</a:t>
            </a:r>
            <a:endParaRPr lang="en-US" altLang="ko-KR" dirty="0"/>
          </a:p>
          <a:p>
            <a:r>
              <a:rPr lang="en-US" altLang="ko-KR" dirty="0"/>
              <a:t>Tag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값 </a:t>
            </a:r>
            <a:r>
              <a:rPr lang="ko-KR" altLang="en-US" dirty="0" err="1"/>
              <a:t>입력시</a:t>
            </a:r>
            <a:r>
              <a:rPr lang="ko-KR" altLang="en-US" dirty="0"/>
              <a:t> </a:t>
            </a:r>
            <a:r>
              <a:rPr lang="ko-KR" altLang="en-US" dirty="0" err="1"/>
              <a:t>엔터로</a:t>
            </a:r>
            <a:r>
              <a:rPr lang="ko-KR" altLang="en-US" dirty="0"/>
              <a:t> 구분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6 </a:t>
            </a:r>
            <a:r>
              <a:rPr lang="ko-KR" altLang="en-US" dirty="0"/>
              <a:t>스키마 타임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- Input , output , </a:t>
            </a:r>
            <a:r>
              <a:rPr lang="en-US" altLang="ko-KR" dirty="0" err="1"/>
              <a:t>inout</a:t>
            </a:r>
            <a:r>
              <a:rPr lang="en-US" altLang="ko-KR" dirty="0"/>
              <a:t>  </a:t>
            </a:r>
            <a:r>
              <a:rPr lang="ko-KR" altLang="en-US" dirty="0" err="1"/>
              <a:t>세개</a:t>
            </a:r>
            <a:r>
              <a:rPr lang="ko-KR" altLang="en-US" dirty="0"/>
              <a:t> 제공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7  schema </a:t>
            </a:r>
            <a:r>
              <a:rPr lang="ko-KR" altLang="en-US" dirty="0"/>
              <a:t>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-</a:t>
            </a:r>
            <a:r>
              <a:rPr lang="ko-KR" altLang="en-US" dirty="0" err="1"/>
              <a:t>엔터로</a:t>
            </a:r>
            <a:r>
              <a:rPr lang="ko-KR" altLang="en-US" dirty="0"/>
              <a:t> </a:t>
            </a:r>
            <a:r>
              <a:rPr lang="ko-KR" altLang="en-US" dirty="0" err="1"/>
              <a:t>입력구분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8 on off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사용 할 것에 대해 </a:t>
            </a:r>
            <a:r>
              <a:rPr lang="en-US" altLang="ko-KR" dirty="0"/>
              <a:t>on</a:t>
            </a:r>
            <a:r>
              <a:rPr lang="ko-KR" altLang="en-US" dirty="0"/>
              <a:t>과</a:t>
            </a:r>
            <a:r>
              <a:rPr lang="en-US" altLang="ko-KR" dirty="0"/>
              <a:t> off </a:t>
            </a:r>
            <a:r>
              <a:rPr lang="ko-KR" altLang="en-US" dirty="0"/>
              <a:t>로 구분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On </a:t>
            </a:r>
            <a:r>
              <a:rPr lang="ko-KR" altLang="en-US" dirty="0"/>
              <a:t>시에는 표시가 되고 </a:t>
            </a:r>
            <a:r>
              <a:rPr lang="en-US" altLang="ko-KR" dirty="0"/>
              <a:t>off </a:t>
            </a:r>
            <a:r>
              <a:rPr lang="ko-KR" altLang="en-US" dirty="0"/>
              <a:t>시에는 음영으로 </a:t>
            </a:r>
            <a:r>
              <a:rPr lang="ko-KR" altLang="en-US" dirty="0" err="1"/>
              <a:t>보여지지않음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세번째  창은 최고 아무것도 입력이 안되어 있을 때의 화면</a:t>
            </a:r>
            <a:r>
              <a:rPr lang="en-US" altLang="ko-KR" dirty="0"/>
              <a:t>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49DC3-92D2-43B5-BC96-8A9C084C5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03_07_Dataset </a:t>
            </a:r>
            <a:r>
              <a:rPr lang="ko-KR" altLang="en-US" dirty="0"/>
              <a:t>추가 및 상세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A0D78-2039-4BFB-BDC2-A216B327E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Dataset </a:t>
            </a:r>
            <a:r>
              <a:rPr lang="ko-KR" altLang="en-US" dirty="0"/>
              <a:t>추가 및 상세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3E2A8E-80B9-4914-A19A-ACA9D5FA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Dataset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Dataset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3F4DA5-DA9C-40EE-8E21-060B39D1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380B0A-5359-4502-9817-BCCF09A60570}"/>
              </a:ext>
            </a:extLst>
          </p:cNvPr>
          <p:cNvSpPr txBox="1"/>
          <p:nvPr/>
        </p:nvSpPr>
        <p:spPr>
          <a:xfrm>
            <a:off x="106702" y="3215984"/>
            <a:ext cx="1239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Swift Repository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E01A750-526A-4615-925D-160E476DFBE6}"/>
              </a:ext>
            </a:extLst>
          </p:cNvPr>
          <p:cNvCxnSpPr>
            <a:cxnSpLocks/>
          </p:cNvCxnSpPr>
          <p:nvPr/>
        </p:nvCxnSpPr>
        <p:spPr>
          <a:xfrm>
            <a:off x="1351432" y="3477594"/>
            <a:ext cx="775110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1346145" y="3215984"/>
            <a:ext cx="8144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Schemas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175572" y="5447951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9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479525" y="5447951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175701" y="3529147"/>
            <a:ext cx="9427774" cy="1925989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-26316" y="365766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243009B5-891B-4357-B472-957799E1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834034"/>
              </p:ext>
            </p:extLst>
          </p:nvPr>
        </p:nvGraphicFramePr>
        <p:xfrm>
          <a:off x="246809" y="3818190"/>
          <a:ext cx="89869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558">
                  <a:extLst>
                    <a:ext uri="{9D8B030D-6E8A-4147-A177-3AD203B41FA5}">
                      <a16:colId xmlns:a16="http://schemas.microsoft.com/office/drawing/2014/main" val="4064119887"/>
                    </a:ext>
                  </a:extLst>
                </a:gridCol>
                <a:gridCol w="6410960">
                  <a:extLst>
                    <a:ext uri="{9D8B030D-6E8A-4147-A177-3AD203B41FA5}">
                      <a16:colId xmlns:a16="http://schemas.microsoft.com/office/drawing/2014/main" val="3154037486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143520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Schema Type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Schema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613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Input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902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Output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08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Inout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592098"/>
                  </a:ext>
                </a:extLst>
              </a:tr>
            </a:tbl>
          </a:graphicData>
        </a:graphic>
      </p:graphicFrame>
      <p:sp>
        <p:nvSpPr>
          <p:cNvPr id="49" name="사각형: 둥근 모서리 108">
            <a:extLst>
              <a:ext uri="{FF2B5EF4-FFF2-40B4-BE49-F238E27FC236}">
                <a16:creationId xmlns:a16="http://schemas.microsoft.com/office/drawing/2014/main" id="{AA045F98-418C-46B4-B208-6576E671457A}"/>
              </a:ext>
            </a:extLst>
          </p:cNvPr>
          <p:cNvSpPr/>
          <p:nvPr/>
        </p:nvSpPr>
        <p:spPr>
          <a:xfrm>
            <a:off x="2118340" y="4217044"/>
            <a:ext cx="6182915" cy="294647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{“test” : 1}</a:t>
            </a:r>
          </a:p>
        </p:txBody>
      </p:sp>
      <p:sp>
        <p:nvSpPr>
          <p:cNvPr id="50" name="사각형: 둥근 모서리 108">
            <a:extLst>
              <a:ext uri="{FF2B5EF4-FFF2-40B4-BE49-F238E27FC236}">
                <a16:creationId xmlns:a16="http://schemas.microsoft.com/office/drawing/2014/main" id="{119A8AB5-474E-4FF5-ACB7-980F3C2A8CCC}"/>
              </a:ext>
            </a:extLst>
          </p:cNvPr>
          <p:cNvSpPr/>
          <p:nvPr/>
        </p:nvSpPr>
        <p:spPr>
          <a:xfrm>
            <a:off x="2118340" y="4592492"/>
            <a:ext cx="6182915" cy="294647"/>
          </a:xfrm>
          <a:prstGeom prst="roundRect">
            <a:avLst>
              <a:gd name="adj" fmla="val 7143"/>
            </a:avLst>
          </a:prstGeom>
          <a:solidFill>
            <a:schemeClr val="bg1">
              <a:lumMod val="75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900" dirty="0" err="1"/>
              <a:t>엔터로구분해주세요</a:t>
            </a:r>
            <a:endParaRPr lang="en-US" altLang="ko-KR" sz="900" dirty="0"/>
          </a:p>
        </p:txBody>
      </p:sp>
      <p:sp>
        <p:nvSpPr>
          <p:cNvPr id="51" name="사각형: 둥근 모서리 108">
            <a:extLst>
              <a:ext uri="{FF2B5EF4-FFF2-40B4-BE49-F238E27FC236}">
                <a16:creationId xmlns:a16="http://schemas.microsoft.com/office/drawing/2014/main" id="{B552CDAE-5638-41B1-BDD0-AD0007B7EC01}"/>
              </a:ext>
            </a:extLst>
          </p:cNvPr>
          <p:cNvSpPr/>
          <p:nvPr/>
        </p:nvSpPr>
        <p:spPr>
          <a:xfrm>
            <a:off x="2118340" y="4967939"/>
            <a:ext cx="6182915" cy="294647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900" dirty="0" err="1"/>
              <a:t>엔터로</a:t>
            </a:r>
            <a:r>
              <a:rPr lang="ko-KR" altLang="en-US" sz="900" dirty="0"/>
              <a:t> 구분해주세요</a:t>
            </a:r>
            <a:endParaRPr lang="en-US" altLang="ko-KR" sz="900" dirty="0"/>
          </a:p>
        </p:txBody>
      </p:sp>
      <p:sp>
        <p:nvSpPr>
          <p:cNvPr id="52" name="그래픽 8" descr="토글 단색으로 채워진">
            <a:extLst>
              <a:ext uri="{FF2B5EF4-FFF2-40B4-BE49-F238E27FC236}">
                <a16:creationId xmlns:a16="http://schemas.microsoft.com/office/drawing/2014/main" id="{236FE3FD-DADB-4EE3-89A1-E744EEB4986D}"/>
              </a:ext>
            </a:extLst>
          </p:cNvPr>
          <p:cNvSpPr/>
          <p:nvPr/>
        </p:nvSpPr>
        <p:spPr>
          <a:xfrm>
            <a:off x="8486311" y="4277910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542925 w 685800"/>
              <a:gd name="connsiteY7" fmla="*/ 228600 h 285750"/>
              <a:gd name="connsiteX8" fmla="*/ 457200 w 685800"/>
              <a:gd name="connsiteY8" fmla="*/ 142875 h 285750"/>
              <a:gd name="connsiteX9" fmla="*/ 542925 w 685800"/>
              <a:gd name="connsiteY9" fmla="*/ 57150 h 285750"/>
              <a:gd name="connsiteX10" fmla="*/ 628650 w 685800"/>
              <a:gd name="connsiteY10" fmla="*/ 142875 h 285750"/>
              <a:gd name="connsiteX11" fmla="*/ 54292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542925" y="228600"/>
                </a:moveTo>
                <a:cubicBezTo>
                  <a:pt x="495580" y="228600"/>
                  <a:pt x="457200" y="190220"/>
                  <a:pt x="457200" y="142875"/>
                </a:cubicBezTo>
                <a:cubicBezTo>
                  <a:pt x="457200" y="95530"/>
                  <a:pt x="495580" y="57150"/>
                  <a:pt x="542925" y="57150"/>
                </a:cubicBezTo>
                <a:cubicBezTo>
                  <a:pt x="590270" y="57150"/>
                  <a:pt x="628650" y="95530"/>
                  <a:pt x="628650" y="142875"/>
                </a:cubicBezTo>
                <a:cubicBezTo>
                  <a:pt x="628598" y="190198"/>
                  <a:pt x="590248" y="228548"/>
                  <a:pt x="54292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3" name="그래픽 8" descr="토글 단색으로 채워진">
            <a:extLst>
              <a:ext uri="{FF2B5EF4-FFF2-40B4-BE49-F238E27FC236}">
                <a16:creationId xmlns:a16="http://schemas.microsoft.com/office/drawing/2014/main" id="{B7BC6BA3-6913-4F41-AA96-F09EAD07162E}"/>
              </a:ext>
            </a:extLst>
          </p:cNvPr>
          <p:cNvSpPr/>
          <p:nvPr/>
        </p:nvSpPr>
        <p:spPr>
          <a:xfrm>
            <a:off x="8486311" y="4642071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142875 w 685800"/>
              <a:gd name="connsiteY7" fmla="*/ 228600 h 285750"/>
              <a:gd name="connsiteX8" fmla="*/ 57150 w 685800"/>
              <a:gd name="connsiteY8" fmla="*/ 142875 h 285750"/>
              <a:gd name="connsiteX9" fmla="*/ 142875 w 685800"/>
              <a:gd name="connsiteY9" fmla="*/ 57150 h 285750"/>
              <a:gd name="connsiteX10" fmla="*/ 228600 w 685800"/>
              <a:gd name="connsiteY10" fmla="*/ 142875 h 285750"/>
              <a:gd name="connsiteX11" fmla="*/ 14287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142875" y="228600"/>
                </a:moveTo>
                <a:cubicBezTo>
                  <a:pt x="95530" y="228600"/>
                  <a:pt x="57150" y="190220"/>
                  <a:pt x="57150" y="142875"/>
                </a:cubicBezTo>
                <a:cubicBezTo>
                  <a:pt x="57150" y="95530"/>
                  <a:pt x="95530" y="57150"/>
                  <a:pt x="142875" y="57150"/>
                </a:cubicBezTo>
                <a:cubicBezTo>
                  <a:pt x="190220" y="57150"/>
                  <a:pt x="228600" y="95530"/>
                  <a:pt x="228600" y="142875"/>
                </a:cubicBezTo>
                <a:cubicBezTo>
                  <a:pt x="228548" y="190198"/>
                  <a:pt x="190198" y="228548"/>
                  <a:pt x="14287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4" name="그래픽 8" descr="토글 단색으로 채워진">
            <a:extLst>
              <a:ext uri="{FF2B5EF4-FFF2-40B4-BE49-F238E27FC236}">
                <a16:creationId xmlns:a16="http://schemas.microsoft.com/office/drawing/2014/main" id="{07399ABF-7F33-4BF1-A448-506E2AC56C32}"/>
              </a:ext>
            </a:extLst>
          </p:cNvPr>
          <p:cNvSpPr/>
          <p:nvPr/>
        </p:nvSpPr>
        <p:spPr>
          <a:xfrm>
            <a:off x="8486311" y="5006231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542925 w 685800"/>
              <a:gd name="connsiteY7" fmla="*/ 228600 h 285750"/>
              <a:gd name="connsiteX8" fmla="*/ 457200 w 685800"/>
              <a:gd name="connsiteY8" fmla="*/ 142875 h 285750"/>
              <a:gd name="connsiteX9" fmla="*/ 542925 w 685800"/>
              <a:gd name="connsiteY9" fmla="*/ 57150 h 285750"/>
              <a:gd name="connsiteX10" fmla="*/ 628650 w 685800"/>
              <a:gd name="connsiteY10" fmla="*/ 142875 h 285750"/>
              <a:gd name="connsiteX11" fmla="*/ 54292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542925" y="228600"/>
                </a:moveTo>
                <a:cubicBezTo>
                  <a:pt x="495580" y="228600"/>
                  <a:pt x="457200" y="190220"/>
                  <a:pt x="457200" y="142875"/>
                </a:cubicBezTo>
                <a:cubicBezTo>
                  <a:pt x="457200" y="95530"/>
                  <a:pt x="495580" y="57150"/>
                  <a:pt x="542925" y="57150"/>
                </a:cubicBezTo>
                <a:cubicBezTo>
                  <a:pt x="590270" y="57150"/>
                  <a:pt x="628650" y="95530"/>
                  <a:pt x="628650" y="142875"/>
                </a:cubicBezTo>
                <a:cubicBezTo>
                  <a:pt x="628598" y="190198"/>
                  <a:pt x="590248" y="228548"/>
                  <a:pt x="54292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889522" y="392925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8396491" y="395537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1AFF583-3AB2-40B2-8DFA-9C56BA6BA4F9}"/>
              </a:ext>
            </a:extLst>
          </p:cNvPr>
          <p:cNvSpPr/>
          <p:nvPr/>
        </p:nvSpPr>
        <p:spPr>
          <a:xfrm>
            <a:off x="1849414" y="1429923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43DE61E-E972-4B76-B395-11D487FBA41E}"/>
              </a:ext>
            </a:extLst>
          </p:cNvPr>
          <p:cNvSpPr/>
          <p:nvPr/>
        </p:nvSpPr>
        <p:spPr>
          <a:xfrm>
            <a:off x="1849414" y="1803558"/>
            <a:ext cx="5485610" cy="321585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/>
              <a:t>dataset/20210803-123010/traffic_processing.csv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655A2BB-9C5A-4A73-930B-FBCD61592D26}"/>
              </a:ext>
            </a:extLst>
          </p:cNvPr>
          <p:cNvSpPr/>
          <p:nvPr/>
        </p:nvSpPr>
        <p:spPr>
          <a:xfrm>
            <a:off x="1849414" y="2528267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25ED1F5-D3DB-4536-A1DE-1EE963D772CA}"/>
              </a:ext>
            </a:extLst>
          </p:cNvPr>
          <p:cNvSpPr/>
          <p:nvPr/>
        </p:nvSpPr>
        <p:spPr>
          <a:xfrm>
            <a:off x="237971" y="149511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2A1858C-B5A4-4D77-9A7F-4DEABBE88C99}"/>
              </a:ext>
            </a:extLst>
          </p:cNvPr>
          <p:cNvSpPr/>
          <p:nvPr/>
        </p:nvSpPr>
        <p:spPr>
          <a:xfrm>
            <a:off x="237971" y="186508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10C94DA-2D00-47F3-9F99-EB55AD20FBB4}"/>
              </a:ext>
            </a:extLst>
          </p:cNvPr>
          <p:cNvSpPr/>
          <p:nvPr/>
        </p:nvSpPr>
        <p:spPr>
          <a:xfrm>
            <a:off x="237971" y="252032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24FE2171-C760-42A5-B0FD-34E24C88346C}"/>
              </a:ext>
            </a:extLst>
          </p:cNvPr>
          <p:cNvSpPr/>
          <p:nvPr/>
        </p:nvSpPr>
        <p:spPr>
          <a:xfrm>
            <a:off x="237971" y="217050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E3E2AA9-4FCD-46D6-B86E-8FF258E4E0EF}"/>
              </a:ext>
            </a:extLst>
          </p:cNvPr>
          <p:cNvSpPr txBox="1"/>
          <p:nvPr/>
        </p:nvSpPr>
        <p:spPr>
          <a:xfrm>
            <a:off x="424494" y="1478474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6C848DC-D1BE-4A23-AD31-9A95559A5791}"/>
              </a:ext>
            </a:extLst>
          </p:cNvPr>
          <p:cNvSpPr txBox="1"/>
          <p:nvPr/>
        </p:nvSpPr>
        <p:spPr>
          <a:xfrm>
            <a:off x="424494" y="1821644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13FA77-8698-4E62-AA16-E2846532F03F}"/>
              </a:ext>
            </a:extLst>
          </p:cNvPr>
          <p:cNvSpPr txBox="1"/>
          <p:nvPr/>
        </p:nvSpPr>
        <p:spPr>
          <a:xfrm>
            <a:off x="424494" y="2164814"/>
            <a:ext cx="7296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91AC4BF-85F4-4832-BDD7-95EB6F65B791}"/>
              </a:ext>
            </a:extLst>
          </p:cNvPr>
          <p:cNvSpPr txBox="1"/>
          <p:nvPr/>
        </p:nvSpPr>
        <p:spPr>
          <a:xfrm>
            <a:off x="424494" y="2507984"/>
            <a:ext cx="4138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사각형: 둥근 모서리 7">
            <a:extLst>
              <a:ext uri="{FF2B5EF4-FFF2-40B4-BE49-F238E27FC236}">
                <a16:creationId xmlns:a16="http://schemas.microsoft.com/office/drawing/2014/main" id="{649EDE43-A1B0-4DB9-A366-CF2122A111F7}"/>
              </a:ext>
            </a:extLst>
          </p:cNvPr>
          <p:cNvSpPr/>
          <p:nvPr/>
        </p:nvSpPr>
        <p:spPr>
          <a:xfrm>
            <a:off x="1849414" y="1056288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87040F0-2A3D-45DC-BEA0-99DA90178614}"/>
              </a:ext>
            </a:extLst>
          </p:cNvPr>
          <p:cNvSpPr txBox="1"/>
          <p:nvPr/>
        </p:nvSpPr>
        <p:spPr>
          <a:xfrm>
            <a:off x="424494" y="1095521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CDD9B51E-D063-409D-B0E7-6F3210E6B614}"/>
              </a:ext>
            </a:extLst>
          </p:cNvPr>
          <p:cNvSpPr/>
          <p:nvPr/>
        </p:nvSpPr>
        <p:spPr>
          <a:xfrm>
            <a:off x="246809" y="112971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8FD101-3318-4C9A-94A2-BD77769C585D}"/>
              </a:ext>
            </a:extLst>
          </p:cNvPr>
          <p:cNvSpPr txBox="1"/>
          <p:nvPr/>
        </p:nvSpPr>
        <p:spPr>
          <a:xfrm>
            <a:off x="268971" y="737306"/>
            <a:ext cx="21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Dataset Detail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E9909B6-1FC2-49A4-B997-6F2891176223}"/>
              </a:ext>
            </a:extLst>
          </p:cNvPr>
          <p:cNvSpPr/>
          <p:nvPr/>
        </p:nvSpPr>
        <p:spPr>
          <a:xfrm>
            <a:off x="1849414" y="2188206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315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6155AC54-A8D2-43DB-BAD4-FF5C7E4EF7E0}"/>
              </a:ext>
            </a:extLst>
          </p:cNvPr>
          <p:cNvSpPr/>
          <p:nvPr/>
        </p:nvSpPr>
        <p:spPr>
          <a:xfrm>
            <a:off x="1" y="1160796"/>
            <a:ext cx="9982198" cy="4123701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367CDE-9927-436D-9402-E2E3FC49CE9D}"/>
              </a:ext>
            </a:extLst>
          </p:cNvPr>
          <p:cNvSpPr txBox="1"/>
          <p:nvPr/>
        </p:nvSpPr>
        <p:spPr>
          <a:xfrm>
            <a:off x="450454" y="863138"/>
            <a:ext cx="8467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ML Model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458569-8757-46B6-9593-498057B6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ML Model </a:t>
            </a:r>
            <a:r>
              <a:rPr lang="ko-KR" altLang="en-US" dirty="0"/>
              <a:t>목록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0753CE-6AC1-4015-8C03-CA3020C0A2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.1 </a:t>
            </a:r>
            <a:r>
              <a:rPr lang="ko-KR" altLang="en-US" dirty="0"/>
              <a:t>새롭게 추가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</a:t>
            </a:r>
            <a:r>
              <a:rPr lang="ko-KR" altLang="en-US" dirty="0"/>
              <a:t>키워드를 통한 검색기능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/>
              <a:t>정렬 버튼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- no, name, description, path, Train </a:t>
            </a:r>
            <a:r>
              <a:rPr lang="ko-KR" altLang="en-US" dirty="0"/>
              <a:t>일자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 err="1"/>
              <a:t>클릭시에</a:t>
            </a:r>
            <a:r>
              <a:rPr lang="ko-KR" altLang="en-US" dirty="0"/>
              <a:t> 검은색으로 줄 표시</a:t>
            </a:r>
            <a:r>
              <a:rPr lang="en-US" altLang="ko-KR" dirty="0"/>
              <a:t>, </a:t>
            </a:r>
          </a:p>
          <a:p>
            <a:pPr marL="87313" indent="0">
              <a:buNone/>
            </a:pPr>
            <a:r>
              <a:rPr lang="en-US" altLang="ko-KR" dirty="0"/>
              <a:t>  </a:t>
            </a:r>
            <a:r>
              <a:rPr lang="ko-KR" altLang="en-US" dirty="0" err="1"/>
              <a:t>한번더</a:t>
            </a:r>
            <a:r>
              <a:rPr lang="ko-KR" altLang="en-US" dirty="0"/>
              <a:t> </a:t>
            </a:r>
            <a:r>
              <a:rPr lang="ko-KR" altLang="en-US" dirty="0" err="1"/>
              <a:t>클릭시에</a:t>
            </a:r>
            <a:r>
              <a:rPr lang="ko-KR" altLang="en-US" dirty="0"/>
              <a:t>  편집 화면이 뜸</a:t>
            </a:r>
            <a:r>
              <a:rPr lang="en-US" altLang="ko-KR" dirty="0"/>
              <a:t>.</a:t>
            </a:r>
          </a:p>
          <a:p>
            <a:pPr marL="87313"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E3C314-DD4B-41B3-A660-FB74E212DF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03_08_ML Model </a:t>
            </a:r>
            <a:r>
              <a:rPr lang="ko-KR" altLang="en-US" dirty="0"/>
              <a:t>목록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8AF000-4009-4D9B-82B7-8D7CA0AEC4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ML Model </a:t>
            </a:r>
            <a:r>
              <a:rPr lang="ko-KR" altLang="en-US" dirty="0"/>
              <a:t>목록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BE34710-8D21-4ADD-8EBF-811BABE39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ML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DAD8D55-FE8F-471F-969B-04B8C9F8B4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FFF6FD-4B48-4F87-84AB-C0FFF1EEB858}"/>
              </a:ext>
            </a:extLst>
          </p:cNvPr>
          <p:cNvGrpSpPr/>
          <p:nvPr/>
        </p:nvGrpSpPr>
        <p:grpSpPr>
          <a:xfrm>
            <a:off x="7490979" y="804517"/>
            <a:ext cx="2303929" cy="279278"/>
            <a:chOff x="7513295" y="2398407"/>
            <a:chExt cx="2303929" cy="279278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1D29603-F1CA-462A-BCAF-1FB329EC7373}"/>
                </a:ext>
              </a:extLst>
            </p:cNvPr>
            <p:cNvSpPr/>
            <p:nvPr/>
          </p:nvSpPr>
          <p:spPr>
            <a:xfrm>
              <a:off x="7513295" y="2398407"/>
              <a:ext cx="2303929" cy="2792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ALL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     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Search keyword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01DC207-F002-4916-974A-5526F7C72F38}"/>
                </a:ext>
              </a:extLst>
            </p:cNvPr>
            <p:cNvGrpSpPr/>
            <p:nvPr/>
          </p:nvGrpSpPr>
          <p:grpSpPr>
            <a:xfrm>
              <a:off x="9567776" y="2432168"/>
              <a:ext cx="203001" cy="203001"/>
              <a:chOff x="7328151" y="3759978"/>
              <a:chExt cx="180368" cy="180368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1B3DD82-A12A-426C-9089-4DD6AEC9AF5F}"/>
                  </a:ext>
                </a:extLst>
              </p:cNvPr>
              <p:cNvSpPr/>
              <p:nvPr/>
            </p:nvSpPr>
            <p:spPr>
              <a:xfrm>
                <a:off x="7328151" y="3759978"/>
                <a:ext cx="180368" cy="180368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42" name="그래픽 41" descr="돋보기 윤곽선">
                <a:extLst>
                  <a:ext uri="{FF2B5EF4-FFF2-40B4-BE49-F238E27FC236}">
                    <a16:creationId xmlns:a16="http://schemas.microsoft.com/office/drawing/2014/main" id="{74959DC3-46A9-42DE-BA58-DF7E8B337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4554" y="3792007"/>
                <a:ext cx="120539" cy="120539"/>
              </a:xfrm>
              <a:prstGeom prst="rect">
                <a:avLst/>
              </a:prstGeom>
            </p:spPr>
          </p:pic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A8A7F71-E41A-4B7A-A5F2-DE1A26036BE5}"/>
                </a:ext>
              </a:extLst>
            </p:cNvPr>
            <p:cNvCxnSpPr>
              <a:cxnSpLocks/>
            </p:cNvCxnSpPr>
            <p:nvPr/>
          </p:nvCxnSpPr>
          <p:spPr>
            <a:xfrm>
              <a:off x="8150510" y="2449353"/>
              <a:ext cx="0" cy="1717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래픽 43" descr="아래쪽 캐럿 단색으로 채워진">
              <a:extLst>
                <a:ext uri="{FF2B5EF4-FFF2-40B4-BE49-F238E27FC236}">
                  <a16:creationId xmlns:a16="http://schemas.microsoft.com/office/drawing/2014/main" id="{8796844D-0DB4-407A-8BD7-72337F9C4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33725" y="2462844"/>
              <a:ext cx="158222" cy="158222"/>
            </a:xfrm>
            <a:prstGeom prst="rect">
              <a:avLst/>
            </a:prstGeom>
          </p:spPr>
        </p:pic>
      </p:grp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E199993-1026-4C41-84AE-B1DCBF1BCD35}"/>
              </a:ext>
            </a:extLst>
          </p:cNvPr>
          <p:cNvSpPr/>
          <p:nvPr/>
        </p:nvSpPr>
        <p:spPr>
          <a:xfrm>
            <a:off x="6181348" y="799949"/>
            <a:ext cx="1240757" cy="279278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New ML Model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90FBC6B-693B-45F6-9201-7C8F4A0D232D}"/>
              </a:ext>
            </a:extLst>
          </p:cNvPr>
          <p:cNvSpPr/>
          <p:nvPr/>
        </p:nvSpPr>
        <p:spPr>
          <a:xfrm>
            <a:off x="6654921" y="65864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E533C5C-635C-41F2-BA85-598609FEC383}"/>
              </a:ext>
            </a:extLst>
          </p:cNvPr>
          <p:cNvSpPr/>
          <p:nvPr/>
        </p:nvSpPr>
        <p:spPr>
          <a:xfrm>
            <a:off x="8024258" y="63310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18" name="그래픽 13">
            <a:extLst>
              <a:ext uri="{FF2B5EF4-FFF2-40B4-BE49-F238E27FC236}">
                <a16:creationId xmlns:a16="http://schemas.microsoft.com/office/drawing/2014/main" id="{20A7FCB9-45D2-43BC-AEAC-E9A785F5E39A}"/>
              </a:ext>
            </a:extLst>
          </p:cNvPr>
          <p:cNvGrpSpPr/>
          <p:nvPr/>
        </p:nvGrpSpPr>
        <p:grpSpPr>
          <a:xfrm>
            <a:off x="35179" y="898615"/>
            <a:ext cx="342900" cy="5844098"/>
            <a:chOff x="334963" y="1172495"/>
            <a:chExt cx="342900" cy="54292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9" name="그래픽 13">
              <a:extLst>
                <a:ext uri="{FF2B5EF4-FFF2-40B4-BE49-F238E27FC236}">
                  <a16:creationId xmlns:a16="http://schemas.microsoft.com/office/drawing/2014/main" id="{4B576BE5-A5D0-4B11-B1D1-FD54DFE5C067}"/>
                </a:ext>
              </a:extLst>
            </p:cNvPr>
            <p:cNvSpPr/>
            <p:nvPr/>
          </p:nvSpPr>
          <p:spPr>
            <a:xfrm>
              <a:off x="334963" y="1172495"/>
              <a:ext cx="342900" cy="5429250"/>
            </a:xfrm>
            <a:custGeom>
              <a:avLst/>
              <a:gdLst>
                <a:gd name="connsiteX0" fmla="*/ 0 w 342900"/>
                <a:gd name="connsiteY0" fmla="*/ 38 h 5429250"/>
                <a:gd name="connsiteX1" fmla="*/ 342900 w 342900"/>
                <a:gd name="connsiteY1" fmla="*/ 38 h 5429250"/>
                <a:gd name="connsiteX2" fmla="*/ 342900 w 342900"/>
                <a:gd name="connsiteY2" fmla="*/ 38 h 5429250"/>
                <a:gd name="connsiteX3" fmla="*/ 342900 w 342900"/>
                <a:gd name="connsiteY3" fmla="*/ 5429288 h 5429250"/>
                <a:gd name="connsiteX4" fmla="*/ 342900 w 342900"/>
                <a:gd name="connsiteY4" fmla="*/ 5429288 h 5429250"/>
                <a:gd name="connsiteX5" fmla="*/ 76200 w 342900"/>
                <a:gd name="connsiteY5" fmla="*/ 5429288 h 5429250"/>
                <a:gd name="connsiteX6" fmla="*/ 0 w 342900"/>
                <a:gd name="connsiteY6" fmla="*/ 5353088 h 5429250"/>
                <a:gd name="connsiteX7" fmla="*/ 0 w 342900"/>
                <a:gd name="connsiteY7" fmla="*/ 38 h 5429250"/>
                <a:gd name="connsiteX8" fmla="*/ 0 w 342900"/>
                <a:gd name="connsiteY8" fmla="*/ 38 h 54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5429250">
                  <a:moveTo>
                    <a:pt x="0" y="38"/>
                  </a:moveTo>
                  <a:lnTo>
                    <a:pt x="342900" y="38"/>
                  </a:lnTo>
                  <a:lnTo>
                    <a:pt x="342900" y="38"/>
                  </a:lnTo>
                  <a:lnTo>
                    <a:pt x="342900" y="5429288"/>
                  </a:lnTo>
                  <a:lnTo>
                    <a:pt x="342900" y="5429288"/>
                  </a:lnTo>
                  <a:lnTo>
                    <a:pt x="76200" y="5429288"/>
                  </a:lnTo>
                  <a:cubicBezTo>
                    <a:pt x="34116" y="5429288"/>
                    <a:pt x="0" y="5395170"/>
                    <a:pt x="0" y="5353088"/>
                  </a:cubicBez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그래픽 13">
              <a:extLst>
                <a:ext uri="{FF2B5EF4-FFF2-40B4-BE49-F238E27FC236}">
                  <a16:creationId xmlns:a16="http://schemas.microsoft.com/office/drawing/2014/main" id="{01D7B91B-A3A9-48F0-BB81-F014A990E0D0}"/>
                </a:ext>
              </a:extLst>
            </p:cNvPr>
            <p:cNvSpPr/>
            <p:nvPr/>
          </p:nvSpPr>
          <p:spPr>
            <a:xfrm>
              <a:off x="423907" y="1534340"/>
              <a:ext cx="152400" cy="152400"/>
            </a:xfrm>
            <a:custGeom>
              <a:avLst/>
              <a:gdLst>
                <a:gd name="connsiteX0" fmla="*/ 133359 w 152400"/>
                <a:gd name="connsiteY0" fmla="*/ 76 h 152400"/>
                <a:gd name="connsiteX1" fmla="*/ 152409 w 152400"/>
                <a:gd name="connsiteY1" fmla="*/ 76 h 152400"/>
                <a:gd name="connsiteX2" fmla="*/ 152409 w 152400"/>
                <a:gd name="connsiteY2" fmla="*/ 152476 h 152400"/>
                <a:gd name="connsiteX3" fmla="*/ 133359 w 152400"/>
                <a:gd name="connsiteY3" fmla="*/ 152476 h 152400"/>
                <a:gd name="connsiteX4" fmla="*/ 19059 w 152400"/>
                <a:gd name="connsiteY4" fmla="*/ 152476 h 152400"/>
                <a:gd name="connsiteX5" fmla="*/ 9 w 152400"/>
                <a:gd name="connsiteY5" fmla="*/ 152476 h 152400"/>
                <a:gd name="connsiteX6" fmla="*/ 9 w 152400"/>
                <a:gd name="connsiteY6" fmla="*/ 76 h 152400"/>
                <a:gd name="connsiteX7" fmla="*/ 19059 w 152400"/>
                <a:gd name="connsiteY7" fmla="*/ 7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133359" y="76"/>
                  </a:moveTo>
                  <a:cubicBezTo>
                    <a:pt x="143880" y="76"/>
                    <a:pt x="152409" y="76"/>
                    <a:pt x="152409" y="76"/>
                  </a:cubicBezTo>
                  <a:lnTo>
                    <a:pt x="152409" y="152476"/>
                  </a:lnTo>
                  <a:cubicBezTo>
                    <a:pt x="152409" y="152476"/>
                    <a:pt x="143880" y="152476"/>
                    <a:pt x="133359" y="152476"/>
                  </a:cubicBezTo>
                  <a:lnTo>
                    <a:pt x="19059" y="152476"/>
                  </a:lnTo>
                  <a:cubicBezTo>
                    <a:pt x="8538" y="152476"/>
                    <a:pt x="9" y="152476"/>
                    <a:pt x="9" y="152476"/>
                  </a:cubicBezTo>
                  <a:lnTo>
                    <a:pt x="9" y="76"/>
                  </a:lnTo>
                  <a:cubicBezTo>
                    <a:pt x="9" y="76"/>
                    <a:pt x="8538" y="76"/>
                    <a:pt x="19059" y="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그래픽 13">
              <a:extLst>
                <a:ext uri="{FF2B5EF4-FFF2-40B4-BE49-F238E27FC236}">
                  <a16:creationId xmlns:a16="http://schemas.microsoft.com/office/drawing/2014/main" id="{2B347D56-A318-4381-B281-F85145504FDB}"/>
                </a:ext>
              </a:extLst>
            </p:cNvPr>
            <p:cNvSpPr/>
            <p:nvPr/>
          </p:nvSpPr>
          <p:spPr>
            <a:xfrm>
              <a:off x="423907" y="1801145"/>
              <a:ext cx="152400" cy="152400"/>
            </a:xfrm>
            <a:custGeom>
              <a:avLst/>
              <a:gdLst>
                <a:gd name="connsiteX0" fmla="*/ 76209 w 152400"/>
                <a:gd name="connsiteY0" fmla="*/ 104 h 152400"/>
                <a:gd name="connsiteX1" fmla="*/ 152409 w 152400"/>
                <a:gd name="connsiteY1" fmla="*/ 104 h 152400"/>
                <a:gd name="connsiteX2" fmla="*/ 152409 w 152400"/>
                <a:gd name="connsiteY2" fmla="*/ 152504 h 152400"/>
                <a:gd name="connsiteX3" fmla="*/ 76209 w 152400"/>
                <a:gd name="connsiteY3" fmla="*/ 152504 h 152400"/>
                <a:gd name="connsiteX4" fmla="*/ 76209 w 152400"/>
                <a:gd name="connsiteY4" fmla="*/ 152504 h 152400"/>
                <a:gd name="connsiteX5" fmla="*/ 9 w 152400"/>
                <a:gd name="connsiteY5" fmla="*/ 152504 h 152400"/>
                <a:gd name="connsiteX6" fmla="*/ 9 w 152400"/>
                <a:gd name="connsiteY6" fmla="*/ 104 h 152400"/>
                <a:gd name="connsiteX7" fmla="*/ 76209 w 152400"/>
                <a:gd name="connsiteY7" fmla="*/ 10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76209" y="104"/>
                  </a:moveTo>
                  <a:cubicBezTo>
                    <a:pt x="118293" y="104"/>
                    <a:pt x="152409" y="104"/>
                    <a:pt x="152409" y="104"/>
                  </a:cubicBezTo>
                  <a:lnTo>
                    <a:pt x="152409" y="152504"/>
                  </a:lnTo>
                  <a:cubicBezTo>
                    <a:pt x="152409" y="152504"/>
                    <a:pt x="118293" y="152504"/>
                    <a:pt x="76209" y="152504"/>
                  </a:cubicBezTo>
                  <a:lnTo>
                    <a:pt x="76209" y="152504"/>
                  </a:lnTo>
                  <a:cubicBezTo>
                    <a:pt x="34125" y="152504"/>
                    <a:pt x="9" y="152504"/>
                    <a:pt x="9" y="152504"/>
                  </a:cubicBezTo>
                  <a:lnTo>
                    <a:pt x="9" y="104"/>
                  </a:lnTo>
                  <a:cubicBezTo>
                    <a:pt x="9" y="104"/>
                    <a:pt x="34125" y="104"/>
                    <a:pt x="76209" y="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2" name="그래픽 13">
              <a:extLst>
                <a:ext uri="{FF2B5EF4-FFF2-40B4-BE49-F238E27FC236}">
                  <a16:creationId xmlns:a16="http://schemas.microsoft.com/office/drawing/2014/main" id="{FA56703E-2545-4446-962B-36D07CE7FECA}"/>
                </a:ext>
              </a:extLst>
            </p:cNvPr>
            <p:cNvGrpSpPr/>
            <p:nvPr/>
          </p:nvGrpSpPr>
          <p:grpSpPr>
            <a:xfrm>
              <a:off x="449263" y="6039770"/>
              <a:ext cx="133350" cy="381000"/>
              <a:chOff x="449263" y="6039770"/>
              <a:chExt cx="133350" cy="381000"/>
            </a:xfrm>
            <a:grpFill/>
          </p:grpSpPr>
          <p:sp>
            <p:nvSpPr>
              <p:cNvPr id="123" name="그래픽 13">
                <a:extLst>
                  <a:ext uri="{FF2B5EF4-FFF2-40B4-BE49-F238E27FC236}">
                    <a16:creationId xmlns:a16="http://schemas.microsoft.com/office/drawing/2014/main" id="{5C0DB56C-1977-4F26-8117-75CBE7D8FE62}"/>
                  </a:ext>
                </a:extLst>
              </p:cNvPr>
              <p:cNvSpPr/>
              <p:nvPr/>
            </p:nvSpPr>
            <p:spPr>
              <a:xfrm>
                <a:off x="449263" y="6039770"/>
                <a:ext cx="133350" cy="133350"/>
              </a:xfrm>
              <a:custGeom>
                <a:avLst/>
                <a:gdLst>
                  <a:gd name="connsiteX0" fmla="*/ 66687 w 133350"/>
                  <a:gd name="connsiteY0" fmla="*/ 549 h 133350"/>
                  <a:gd name="connsiteX1" fmla="*/ 133362 w 133350"/>
                  <a:gd name="connsiteY1" fmla="*/ 549 h 133350"/>
                  <a:gd name="connsiteX2" fmla="*/ 133362 w 133350"/>
                  <a:gd name="connsiteY2" fmla="*/ 133899 h 133350"/>
                  <a:gd name="connsiteX3" fmla="*/ 66687 w 133350"/>
                  <a:gd name="connsiteY3" fmla="*/ 133899 h 133350"/>
                  <a:gd name="connsiteX4" fmla="*/ 66687 w 133350"/>
                  <a:gd name="connsiteY4" fmla="*/ 133899 h 133350"/>
                  <a:gd name="connsiteX5" fmla="*/ 12 w 133350"/>
                  <a:gd name="connsiteY5" fmla="*/ 133899 h 133350"/>
                  <a:gd name="connsiteX6" fmla="*/ 12 w 133350"/>
                  <a:gd name="connsiteY6" fmla="*/ 549 h 133350"/>
                  <a:gd name="connsiteX7" fmla="*/ 66687 w 133350"/>
                  <a:gd name="connsiteY7" fmla="*/ 54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49"/>
                    </a:moveTo>
                    <a:cubicBezTo>
                      <a:pt x="103511" y="549"/>
                      <a:pt x="133362" y="549"/>
                      <a:pt x="133362" y="549"/>
                    </a:cubicBezTo>
                    <a:lnTo>
                      <a:pt x="133362" y="133899"/>
                    </a:lnTo>
                    <a:cubicBezTo>
                      <a:pt x="133362" y="133899"/>
                      <a:pt x="103511" y="133899"/>
                      <a:pt x="66687" y="133899"/>
                    </a:cubicBezTo>
                    <a:lnTo>
                      <a:pt x="66687" y="133899"/>
                    </a:lnTo>
                    <a:cubicBezTo>
                      <a:pt x="29863" y="133899"/>
                      <a:pt x="12" y="133899"/>
                      <a:pt x="12" y="133899"/>
                    </a:cubicBezTo>
                    <a:lnTo>
                      <a:pt x="12" y="549"/>
                    </a:lnTo>
                    <a:cubicBezTo>
                      <a:pt x="12" y="549"/>
                      <a:pt x="29863" y="549"/>
                      <a:pt x="66687" y="5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그래픽 13">
                <a:extLst>
                  <a:ext uri="{FF2B5EF4-FFF2-40B4-BE49-F238E27FC236}">
                    <a16:creationId xmlns:a16="http://schemas.microsoft.com/office/drawing/2014/main" id="{244C4DF8-D862-435B-A0D2-3BEB9C4EACBF}"/>
                  </a:ext>
                </a:extLst>
              </p:cNvPr>
              <p:cNvSpPr/>
              <p:nvPr/>
            </p:nvSpPr>
            <p:spPr>
              <a:xfrm>
                <a:off x="449263" y="6287420"/>
                <a:ext cx="133350" cy="133350"/>
              </a:xfrm>
              <a:custGeom>
                <a:avLst/>
                <a:gdLst>
                  <a:gd name="connsiteX0" fmla="*/ 66687 w 133350"/>
                  <a:gd name="connsiteY0" fmla="*/ 575 h 133350"/>
                  <a:gd name="connsiteX1" fmla="*/ 133362 w 133350"/>
                  <a:gd name="connsiteY1" fmla="*/ 575 h 133350"/>
                  <a:gd name="connsiteX2" fmla="*/ 133362 w 133350"/>
                  <a:gd name="connsiteY2" fmla="*/ 133925 h 133350"/>
                  <a:gd name="connsiteX3" fmla="*/ 66687 w 133350"/>
                  <a:gd name="connsiteY3" fmla="*/ 133925 h 133350"/>
                  <a:gd name="connsiteX4" fmla="*/ 66687 w 133350"/>
                  <a:gd name="connsiteY4" fmla="*/ 133925 h 133350"/>
                  <a:gd name="connsiteX5" fmla="*/ 12 w 133350"/>
                  <a:gd name="connsiteY5" fmla="*/ 133925 h 133350"/>
                  <a:gd name="connsiteX6" fmla="*/ 12 w 133350"/>
                  <a:gd name="connsiteY6" fmla="*/ 575 h 133350"/>
                  <a:gd name="connsiteX7" fmla="*/ 66687 w 133350"/>
                  <a:gd name="connsiteY7" fmla="*/ 5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75"/>
                    </a:moveTo>
                    <a:cubicBezTo>
                      <a:pt x="103511" y="575"/>
                      <a:pt x="133362" y="575"/>
                      <a:pt x="133362" y="575"/>
                    </a:cubicBezTo>
                    <a:lnTo>
                      <a:pt x="133362" y="133925"/>
                    </a:lnTo>
                    <a:cubicBezTo>
                      <a:pt x="133362" y="133925"/>
                      <a:pt x="103511" y="133925"/>
                      <a:pt x="66687" y="133925"/>
                    </a:cubicBezTo>
                    <a:lnTo>
                      <a:pt x="66687" y="133925"/>
                    </a:lnTo>
                    <a:cubicBezTo>
                      <a:pt x="29863" y="133925"/>
                      <a:pt x="12" y="133925"/>
                      <a:pt x="12" y="133925"/>
                    </a:cubicBezTo>
                    <a:lnTo>
                      <a:pt x="12" y="575"/>
                    </a:lnTo>
                    <a:cubicBezTo>
                      <a:pt x="12" y="575"/>
                      <a:pt x="29863" y="575"/>
                      <a:pt x="66687" y="5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25" name="타원 124">
            <a:extLst>
              <a:ext uri="{FF2B5EF4-FFF2-40B4-BE49-F238E27FC236}">
                <a16:creationId xmlns:a16="http://schemas.microsoft.com/office/drawing/2014/main" id="{21A6E828-4A94-4D41-AE52-F6FB4382F8E4}"/>
              </a:ext>
            </a:extLst>
          </p:cNvPr>
          <p:cNvSpPr/>
          <p:nvPr/>
        </p:nvSpPr>
        <p:spPr>
          <a:xfrm>
            <a:off x="131428" y="1440057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7" name="그래픽 4">
            <a:extLst>
              <a:ext uri="{FF2B5EF4-FFF2-40B4-BE49-F238E27FC236}">
                <a16:creationId xmlns:a16="http://schemas.microsoft.com/office/drawing/2014/main" id="{7ABD339B-1961-4824-BEFB-518294BABF62}"/>
              </a:ext>
            </a:extLst>
          </p:cNvPr>
          <p:cNvSpPr/>
          <p:nvPr/>
        </p:nvSpPr>
        <p:spPr>
          <a:xfrm>
            <a:off x="134824" y="1027446"/>
            <a:ext cx="152400" cy="133350"/>
          </a:xfrm>
          <a:custGeom>
            <a:avLst/>
            <a:gdLst>
              <a:gd name="connsiteX0" fmla="*/ 6160 w 152400"/>
              <a:gd name="connsiteY0" fmla="*/ 133449 h 133350"/>
              <a:gd name="connsiteX1" fmla="*/ 6160 w 152400"/>
              <a:gd name="connsiteY1" fmla="*/ 114399 h 133350"/>
              <a:gd name="connsiteX2" fmla="*/ 101410 w 152400"/>
              <a:gd name="connsiteY2" fmla="*/ 114399 h 133350"/>
              <a:gd name="connsiteX3" fmla="*/ 101410 w 152400"/>
              <a:gd name="connsiteY3" fmla="*/ 133449 h 133350"/>
              <a:gd name="connsiteX4" fmla="*/ 6160 w 152400"/>
              <a:gd name="connsiteY4" fmla="*/ 76299 h 133350"/>
              <a:gd name="connsiteX5" fmla="*/ 6160 w 152400"/>
              <a:gd name="connsiteY5" fmla="*/ 57249 h 133350"/>
              <a:gd name="connsiteX6" fmla="*/ 158560 w 152400"/>
              <a:gd name="connsiteY6" fmla="*/ 57249 h 133350"/>
              <a:gd name="connsiteX7" fmla="*/ 158560 w 152400"/>
              <a:gd name="connsiteY7" fmla="*/ 76299 h 133350"/>
              <a:gd name="connsiteX8" fmla="*/ 6160 w 152400"/>
              <a:gd name="connsiteY8" fmla="*/ 19149 h 133350"/>
              <a:gd name="connsiteX9" fmla="*/ 6160 w 152400"/>
              <a:gd name="connsiteY9" fmla="*/ 99 h 133350"/>
              <a:gd name="connsiteX10" fmla="*/ 158560 w 152400"/>
              <a:gd name="connsiteY10" fmla="*/ 99 h 133350"/>
              <a:gd name="connsiteX11" fmla="*/ 158560 w 152400"/>
              <a:gd name="connsiteY11" fmla="*/ 19149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" h="133350">
                <a:moveTo>
                  <a:pt x="6160" y="133449"/>
                </a:moveTo>
                <a:lnTo>
                  <a:pt x="6160" y="114399"/>
                </a:lnTo>
                <a:lnTo>
                  <a:pt x="101410" y="114399"/>
                </a:lnTo>
                <a:lnTo>
                  <a:pt x="101410" y="133449"/>
                </a:lnTo>
                <a:close/>
                <a:moveTo>
                  <a:pt x="6160" y="76299"/>
                </a:moveTo>
                <a:lnTo>
                  <a:pt x="6160" y="57249"/>
                </a:lnTo>
                <a:lnTo>
                  <a:pt x="158560" y="57249"/>
                </a:lnTo>
                <a:lnTo>
                  <a:pt x="158560" y="76299"/>
                </a:lnTo>
                <a:close/>
                <a:moveTo>
                  <a:pt x="6160" y="19149"/>
                </a:moveTo>
                <a:lnTo>
                  <a:pt x="6160" y="99"/>
                </a:lnTo>
                <a:lnTo>
                  <a:pt x="158560" y="99"/>
                </a:lnTo>
                <a:lnTo>
                  <a:pt x="158560" y="19149"/>
                </a:lnTo>
                <a:close/>
              </a:path>
            </a:pathLst>
          </a:custGeom>
          <a:solidFill>
            <a:srgbClr val="2699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C427C6C-918E-4F2E-8E6E-1771EB27F9C8}"/>
              </a:ext>
            </a:extLst>
          </p:cNvPr>
          <p:cNvSpPr/>
          <p:nvPr/>
        </p:nvSpPr>
        <p:spPr>
          <a:xfrm>
            <a:off x="131428" y="1742093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5F13762A-6987-45EC-B4E3-BB03B452D78D}"/>
              </a:ext>
            </a:extLst>
          </p:cNvPr>
          <p:cNvSpPr/>
          <p:nvPr/>
        </p:nvSpPr>
        <p:spPr>
          <a:xfrm>
            <a:off x="131428" y="2040263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3D35C968-5A33-4FA7-BE76-C247E52981E6}"/>
              </a:ext>
            </a:extLst>
          </p:cNvPr>
          <p:cNvSpPr/>
          <p:nvPr/>
        </p:nvSpPr>
        <p:spPr>
          <a:xfrm>
            <a:off x="131428" y="2334134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1483071B-3B7F-4700-9CA0-7A5F4E764643}"/>
              </a:ext>
            </a:extLst>
          </p:cNvPr>
          <p:cNvSpPr/>
          <p:nvPr/>
        </p:nvSpPr>
        <p:spPr>
          <a:xfrm>
            <a:off x="131428" y="2636170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9083B67-0023-4DFF-A030-BF8A2C3CD278}"/>
              </a:ext>
            </a:extLst>
          </p:cNvPr>
          <p:cNvSpPr/>
          <p:nvPr/>
        </p:nvSpPr>
        <p:spPr>
          <a:xfrm>
            <a:off x="131428" y="2934340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63" name="그래픽 28" descr="왼쪽 캐럿 단색으로 채워진">
            <a:extLst>
              <a:ext uri="{FF2B5EF4-FFF2-40B4-BE49-F238E27FC236}">
                <a16:creationId xmlns:a16="http://schemas.microsoft.com/office/drawing/2014/main" id="{0C1B9742-FF1F-48D6-8ECA-465A64837A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4494" y="1245131"/>
            <a:ext cx="213059" cy="213059"/>
          </a:xfrm>
          <a:prstGeom prst="rect">
            <a:avLst/>
          </a:prstGeom>
        </p:spPr>
      </p:pic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E8BA677-62B3-495C-BFAF-0855573B9290}"/>
              </a:ext>
            </a:extLst>
          </p:cNvPr>
          <p:cNvSpPr/>
          <p:nvPr/>
        </p:nvSpPr>
        <p:spPr>
          <a:xfrm>
            <a:off x="525204" y="1897589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6747511-F5F4-4129-9B83-B80539A7D517}"/>
              </a:ext>
            </a:extLst>
          </p:cNvPr>
          <p:cNvSpPr txBox="1"/>
          <p:nvPr/>
        </p:nvSpPr>
        <p:spPr>
          <a:xfrm>
            <a:off x="1059600" y="1966711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C243FF5A-6446-40A7-AA0F-6113FD6A6438}"/>
              </a:ext>
            </a:extLst>
          </p:cNvPr>
          <p:cNvSpPr txBox="1"/>
          <p:nvPr/>
        </p:nvSpPr>
        <p:spPr>
          <a:xfrm>
            <a:off x="586186" y="1966711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589A40D0-C5ED-412B-8CAE-90DF52043F68}"/>
              </a:ext>
            </a:extLst>
          </p:cNvPr>
          <p:cNvSpPr txBox="1"/>
          <p:nvPr/>
        </p:nvSpPr>
        <p:spPr>
          <a:xfrm>
            <a:off x="6122240" y="1982174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CCB566A-AF91-4C66-8ADF-C03E377C7BBE}"/>
              </a:ext>
            </a:extLst>
          </p:cNvPr>
          <p:cNvSpPr/>
          <p:nvPr/>
        </p:nvSpPr>
        <p:spPr>
          <a:xfrm>
            <a:off x="525204" y="2345090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917DBEB3-3A79-4143-8480-815579231021}"/>
              </a:ext>
            </a:extLst>
          </p:cNvPr>
          <p:cNvSpPr txBox="1"/>
          <p:nvPr/>
        </p:nvSpPr>
        <p:spPr>
          <a:xfrm>
            <a:off x="1059600" y="2414212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E3D0195-59F1-44CC-BCCD-CB48D21E5200}"/>
              </a:ext>
            </a:extLst>
          </p:cNvPr>
          <p:cNvSpPr txBox="1"/>
          <p:nvPr/>
        </p:nvSpPr>
        <p:spPr>
          <a:xfrm>
            <a:off x="586186" y="2414212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1CD47DD-5B7D-4724-BDDA-3FEFA1E76D0D}"/>
              </a:ext>
            </a:extLst>
          </p:cNvPr>
          <p:cNvSpPr txBox="1"/>
          <p:nvPr/>
        </p:nvSpPr>
        <p:spPr>
          <a:xfrm>
            <a:off x="6122240" y="2429675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0DBC5C8-3F8E-45EB-BC94-8727E1B91648}"/>
              </a:ext>
            </a:extLst>
          </p:cNvPr>
          <p:cNvSpPr/>
          <p:nvPr/>
        </p:nvSpPr>
        <p:spPr>
          <a:xfrm>
            <a:off x="525204" y="2786718"/>
            <a:ext cx="9372917" cy="369076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F4B5D1F-0E53-4916-A101-F5F98F672941}"/>
              </a:ext>
            </a:extLst>
          </p:cNvPr>
          <p:cNvSpPr txBox="1"/>
          <p:nvPr/>
        </p:nvSpPr>
        <p:spPr>
          <a:xfrm>
            <a:off x="1059600" y="2855840"/>
            <a:ext cx="28729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2.5.7.RealtimeIngestToPredictInSingleEngine_Model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074B6AD-8E9C-4137-87F4-24362BCB2A1E}"/>
              </a:ext>
            </a:extLst>
          </p:cNvPr>
          <p:cNvSpPr txBox="1"/>
          <p:nvPr/>
        </p:nvSpPr>
        <p:spPr>
          <a:xfrm>
            <a:off x="586186" y="2855840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E9335E72-A1E2-4DDA-A3C3-C0ACE7D78B52}"/>
              </a:ext>
            </a:extLst>
          </p:cNvPr>
          <p:cNvSpPr txBox="1"/>
          <p:nvPr/>
        </p:nvSpPr>
        <p:spPr>
          <a:xfrm>
            <a:off x="6122240" y="2871303"/>
            <a:ext cx="2459328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r>
              <a:rPr lang="en-US" altLang="ko-KR" sz="900" b="1" dirty="0"/>
              <a:t>model/20200205-134939/automl_test.zip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C564BC23-C3ED-4D22-94DC-0257EB88632F}"/>
              </a:ext>
            </a:extLst>
          </p:cNvPr>
          <p:cNvSpPr txBox="1"/>
          <p:nvPr/>
        </p:nvSpPr>
        <p:spPr>
          <a:xfrm>
            <a:off x="1059940" y="1625369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3974288" y="1637991"/>
            <a:ext cx="785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656A93A8-2641-43B2-94A1-45F45C9A1726}"/>
              </a:ext>
            </a:extLst>
          </p:cNvPr>
          <p:cNvSpPr txBox="1"/>
          <p:nvPr/>
        </p:nvSpPr>
        <p:spPr>
          <a:xfrm>
            <a:off x="8566318" y="1634445"/>
            <a:ext cx="6992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36B36F-E9AE-4867-97AE-E8877CD5C881}"/>
              </a:ext>
            </a:extLst>
          </p:cNvPr>
          <p:cNvSpPr txBox="1"/>
          <p:nvPr/>
        </p:nvSpPr>
        <p:spPr>
          <a:xfrm>
            <a:off x="533650" y="1625369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6198108" y="1637991"/>
            <a:ext cx="42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3" name="그래픽 779" descr="정렬 단색으로 채워진">
            <a:extLst>
              <a:ext uri="{FF2B5EF4-FFF2-40B4-BE49-F238E27FC236}">
                <a16:creationId xmlns:a16="http://schemas.microsoft.com/office/drawing/2014/main" id="{A3D49BF6-1223-4D7C-AD12-2CFB9236A1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330" y="1682871"/>
            <a:ext cx="115828" cy="115828"/>
          </a:xfrm>
          <a:prstGeom prst="rect">
            <a:avLst/>
          </a:prstGeom>
        </p:spPr>
      </p:pic>
      <p:pic>
        <p:nvPicPr>
          <p:cNvPr id="264" name="그래픽 780" descr="정렬 단색으로 채워진">
            <a:extLst>
              <a:ext uri="{FF2B5EF4-FFF2-40B4-BE49-F238E27FC236}">
                <a16:creationId xmlns:a16="http://schemas.microsoft.com/office/drawing/2014/main" id="{A0CE11C5-8A8C-4C3A-B0FD-71AD4CA6E9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3026" y="1682871"/>
            <a:ext cx="115828" cy="115828"/>
          </a:xfrm>
          <a:prstGeom prst="rect">
            <a:avLst/>
          </a:prstGeom>
        </p:spPr>
      </p:pic>
      <p:pic>
        <p:nvPicPr>
          <p:cNvPr id="265" name="그래픽 781" descr="정렬 단색으로 채워진">
            <a:extLst>
              <a:ext uri="{FF2B5EF4-FFF2-40B4-BE49-F238E27FC236}">
                <a16:creationId xmlns:a16="http://schemas.microsoft.com/office/drawing/2014/main" id="{8BC98100-7483-4E82-A896-F30A308474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48653" y="1695493"/>
            <a:ext cx="115828" cy="115828"/>
          </a:xfrm>
          <a:prstGeom prst="rect">
            <a:avLst/>
          </a:prstGeom>
        </p:spPr>
      </p:pic>
      <p:pic>
        <p:nvPicPr>
          <p:cNvPr id="266" name="그래픽 782" descr="정렬 단색으로 채워진">
            <a:extLst>
              <a:ext uri="{FF2B5EF4-FFF2-40B4-BE49-F238E27FC236}">
                <a16:creationId xmlns:a16="http://schemas.microsoft.com/office/drawing/2014/main" id="{9AE0DD4F-1B1B-4348-9D43-18CC9E9A62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5987" y="1695493"/>
            <a:ext cx="115828" cy="115828"/>
          </a:xfrm>
          <a:prstGeom prst="rect">
            <a:avLst/>
          </a:prstGeom>
        </p:spPr>
      </p:pic>
      <p:pic>
        <p:nvPicPr>
          <p:cNvPr id="267" name="그래픽 783" descr="정렬 단색으로 채워진">
            <a:extLst>
              <a:ext uri="{FF2B5EF4-FFF2-40B4-BE49-F238E27FC236}">
                <a16:creationId xmlns:a16="http://schemas.microsoft.com/office/drawing/2014/main" id="{859ECC4C-5E65-4937-8682-177E315DC2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88044" y="1698458"/>
            <a:ext cx="115828" cy="115828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807867BA-E950-4F7B-BBDA-EAA1DDA74C1D}"/>
              </a:ext>
            </a:extLst>
          </p:cNvPr>
          <p:cNvSpPr txBox="1"/>
          <p:nvPr/>
        </p:nvSpPr>
        <p:spPr>
          <a:xfrm>
            <a:off x="4764294" y="3280938"/>
            <a:ext cx="338554" cy="2125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F4B5D1F-0E53-4916-A101-F5F98F672941}"/>
              </a:ext>
            </a:extLst>
          </p:cNvPr>
          <p:cNvSpPr txBox="1"/>
          <p:nvPr/>
        </p:nvSpPr>
        <p:spPr>
          <a:xfrm>
            <a:off x="3922796" y="2864362"/>
            <a:ext cx="22958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온도 예측을 위한 </a:t>
            </a:r>
            <a:r>
              <a:rPr lang="en-US" altLang="ko-KR" sz="900" dirty="0" err="1"/>
              <a:t>PySpark</a:t>
            </a:r>
            <a:r>
              <a:rPr lang="en-US" altLang="ko-KR" sz="900" dirty="0"/>
              <a:t> </a:t>
            </a:r>
            <a:r>
              <a:rPr lang="ko-KR" altLang="en-US" sz="900" dirty="0" err="1"/>
              <a:t>머신러닝</a:t>
            </a:r>
            <a:r>
              <a:rPr lang="ko-KR" altLang="en-US" sz="900" dirty="0"/>
              <a:t> 모델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9335E72-A1E2-4DDA-A3C3-C0ACE7D78B52}"/>
              </a:ext>
            </a:extLst>
          </p:cNvPr>
          <p:cNvSpPr txBox="1"/>
          <p:nvPr/>
        </p:nvSpPr>
        <p:spPr>
          <a:xfrm>
            <a:off x="8715639" y="2834854"/>
            <a:ext cx="1266559" cy="233014"/>
          </a:xfrm>
          <a:prstGeom prst="rect">
            <a:avLst/>
          </a:prstGeom>
          <a:noFill/>
        </p:spPr>
        <p:txBody>
          <a:bodyPr wrap="square" tIns="46800" bIns="46800" rtlCol="0">
            <a:spAutoFit/>
          </a:bodyPr>
          <a:lstStyle/>
          <a:p>
            <a:r>
              <a:rPr lang="en-US" altLang="ko-KR" sz="900" dirty="0"/>
              <a:t>2021-10-15 00:00:00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53EF1F4-6C8E-4F40-BD34-9F27316C4496}"/>
              </a:ext>
            </a:extLst>
          </p:cNvPr>
          <p:cNvSpPr/>
          <p:nvPr/>
        </p:nvSpPr>
        <p:spPr>
          <a:xfrm>
            <a:off x="390250" y="292600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0322826-BFCF-4BB4-A9C7-6D36A28357BA}"/>
              </a:ext>
            </a:extLst>
          </p:cNvPr>
          <p:cNvSpPr txBox="1"/>
          <p:nvPr/>
        </p:nvSpPr>
        <p:spPr>
          <a:xfrm>
            <a:off x="597178" y="1112152"/>
            <a:ext cx="904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Total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  <a:latin typeface="나눔고딕"/>
                <a:ea typeface="나눔고딕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8BEE1A3-2BE5-4F69-9029-EF34642F8477}"/>
              </a:ext>
            </a:extLst>
          </p:cNvPr>
          <p:cNvSpPr/>
          <p:nvPr/>
        </p:nvSpPr>
        <p:spPr>
          <a:xfrm>
            <a:off x="1461410" y="141782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9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사각형: 둥근 모서리 310">
            <a:extLst>
              <a:ext uri="{FF2B5EF4-FFF2-40B4-BE49-F238E27FC236}">
                <a16:creationId xmlns:a16="http://schemas.microsoft.com/office/drawing/2014/main" id="{2E6DE8FB-1D44-4D1D-B34D-9D753E653C6A}"/>
              </a:ext>
            </a:extLst>
          </p:cNvPr>
          <p:cNvSpPr/>
          <p:nvPr/>
        </p:nvSpPr>
        <p:spPr>
          <a:xfrm>
            <a:off x="3541422" y="849136"/>
            <a:ext cx="3992936" cy="3430134"/>
          </a:xfrm>
          <a:prstGeom prst="roundRect">
            <a:avLst>
              <a:gd name="adj" fmla="val 1136"/>
            </a:avLst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63C1FEC-9366-400D-B676-19FCCDD621D4}"/>
              </a:ext>
            </a:extLst>
          </p:cNvPr>
          <p:cNvSpPr/>
          <p:nvPr/>
        </p:nvSpPr>
        <p:spPr>
          <a:xfrm>
            <a:off x="4978091" y="1408191"/>
            <a:ext cx="291956" cy="2319163"/>
          </a:xfrm>
          <a:prstGeom prst="rect">
            <a:avLst/>
          </a:prstGeom>
          <a:solidFill>
            <a:schemeClr val="bg2">
              <a:alpha val="27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10" name="사각형: 둥근 모서리 309">
            <a:extLst>
              <a:ext uri="{FF2B5EF4-FFF2-40B4-BE49-F238E27FC236}">
                <a16:creationId xmlns:a16="http://schemas.microsoft.com/office/drawing/2014/main" id="{072D77C8-FA0F-4501-996A-C6A97162ABC7}"/>
              </a:ext>
            </a:extLst>
          </p:cNvPr>
          <p:cNvSpPr/>
          <p:nvPr/>
        </p:nvSpPr>
        <p:spPr>
          <a:xfrm>
            <a:off x="7606014" y="849136"/>
            <a:ext cx="2207175" cy="3430800"/>
          </a:xfrm>
          <a:prstGeom prst="roundRect">
            <a:avLst>
              <a:gd name="adj" fmla="val 1136"/>
            </a:avLst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09" name="사각형: 둥근 모서리 308">
            <a:extLst>
              <a:ext uri="{FF2B5EF4-FFF2-40B4-BE49-F238E27FC236}">
                <a16:creationId xmlns:a16="http://schemas.microsoft.com/office/drawing/2014/main" id="{3E5D1E23-629E-4048-9F1D-791D2256DA07}"/>
              </a:ext>
            </a:extLst>
          </p:cNvPr>
          <p:cNvSpPr/>
          <p:nvPr/>
        </p:nvSpPr>
        <p:spPr>
          <a:xfrm>
            <a:off x="3561839" y="4458407"/>
            <a:ext cx="6273863" cy="2128412"/>
          </a:xfrm>
          <a:prstGeom prst="roundRect">
            <a:avLst>
              <a:gd name="adj" fmla="val 1136"/>
            </a:avLst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71" name="사각형: 둥근 모서리 270">
            <a:extLst>
              <a:ext uri="{FF2B5EF4-FFF2-40B4-BE49-F238E27FC236}">
                <a16:creationId xmlns:a16="http://schemas.microsoft.com/office/drawing/2014/main" id="{6D27EDA4-3AD8-4562-8F49-E0D981FCA3D8}"/>
              </a:ext>
            </a:extLst>
          </p:cNvPr>
          <p:cNvSpPr/>
          <p:nvPr/>
        </p:nvSpPr>
        <p:spPr>
          <a:xfrm>
            <a:off x="250267" y="4454415"/>
            <a:ext cx="3176521" cy="2128412"/>
          </a:xfrm>
          <a:prstGeom prst="roundRect">
            <a:avLst>
              <a:gd name="adj" fmla="val 1136"/>
            </a:avLst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22AEA75F-137F-462B-9F75-1EE8E7E23D3D}"/>
              </a:ext>
            </a:extLst>
          </p:cNvPr>
          <p:cNvSpPr/>
          <p:nvPr/>
        </p:nvSpPr>
        <p:spPr>
          <a:xfrm>
            <a:off x="257201" y="853915"/>
            <a:ext cx="3176521" cy="3430134"/>
          </a:xfrm>
          <a:prstGeom prst="roundRect">
            <a:avLst>
              <a:gd name="adj" fmla="val 1136"/>
            </a:avLst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28F6DE-E59D-47FC-BA71-7301AE96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Dashboard (</a:t>
            </a:r>
            <a:r>
              <a:rPr lang="ko-KR" altLang="en-US" dirty="0"/>
              <a:t>메인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6B801B-82E2-40BE-96D6-244E3CDDBF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ko-KR" altLang="en-US" dirty="0"/>
              <a:t>일정 캘린더</a:t>
            </a:r>
            <a:endParaRPr lang="en-US" altLang="ko-KR" dirty="0"/>
          </a:p>
          <a:p>
            <a:pPr indent="0">
              <a:spcBef>
                <a:spcPts val="0"/>
              </a:spcBef>
              <a:buNone/>
            </a:pPr>
            <a:r>
              <a:rPr lang="ko-KR" altLang="en-US" dirty="0" err="1"/>
              <a:t>상태별</a:t>
            </a:r>
            <a:r>
              <a:rPr lang="ko-KR" altLang="en-US" dirty="0"/>
              <a:t> 색상 표시 </a:t>
            </a:r>
            <a:endParaRPr lang="en-US" altLang="ko-KR" dirty="0"/>
          </a:p>
          <a:p>
            <a:pPr indent="0">
              <a:spcBef>
                <a:spcPts val="0"/>
              </a:spcBef>
              <a:buNone/>
            </a:pPr>
            <a:r>
              <a:rPr lang="en-US" altLang="ko-KR" dirty="0"/>
              <a:t> - </a:t>
            </a:r>
            <a:r>
              <a:rPr lang="ko-KR" altLang="en-US" dirty="0">
                <a:solidFill>
                  <a:srgbClr val="7F7F7F"/>
                </a:solidFill>
              </a:rPr>
              <a:t>●</a:t>
            </a:r>
            <a:r>
              <a:rPr lang="en-US" altLang="ko-KR" dirty="0"/>
              <a:t>: </a:t>
            </a:r>
            <a:r>
              <a:rPr lang="ko-KR" altLang="en-US" dirty="0"/>
              <a:t>예약된 일정</a:t>
            </a:r>
            <a:r>
              <a:rPr lang="en-US" altLang="ko-KR" dirty="0"/>
              <a:t>. </a:t>
            </a:r>
            <a:r>
              <a:rPr lang="ko-KR" altLang="en-US" dirty="0"/>
              <a:t>오늘 날짜 이후로 예약 데이터가 있는 경우</a:t>
            </a:r>
            <a:endParaRPr lang="en-US" altLang="ko-KR" dirty="0"/>
          </a:p>
          <a:p>
            <a:pPr indent="0">
              <a:spcBef>
                <a:spcPts val="0"/>
              </a:spcBef>
              <a:buNone/>
            </a:pPr>
            <a:r>
              <a:rPr lang="en-US" altLang="ko-KR" dirty="0"/>
              <a:t> - </a:t>
            </a:r>
            <a:r>
              <a:rPr lang="ko-KR" altLang="en-US" dirty="0">
                <a:solidFill>
                  <a:srgbClr val="00B050"/>
                </a:solidFill>
              </a:rPr>
              <a:t>●</a:t>
            </a:r>
            <a:r>
              <a:rPr lang="en-US" altLang="ko-KR" dirty="0"/>
              <a:t>:  </a:t>
            </a:r>
            <a:r>
              <a:rPr lang="ko-KR" altLang="en-US" dirty="0"/>
              <a:t>지난 날짜의 실행 상태가 모두 성공인 경우</a:t>
            </a:r>
            <a:endParaRPr lang="en-US" altLang="ko-KR" dirty="0"/>
          </a:p>
          <a:p>
            <a:pPr indent="0">
              <a:spcBef>
                <a:spcPts val="0"/>
              </a:spcBef>
              <a:buNone/>
            </a:pPr>
            <a:r>
              <a:rPr lang="en-US" altLang="ko-KR" dirty="0"/>
              <a:t> - </a:t>
            </a:r>
            <a:r>
              <a:rPr lang="ko-KR" altLang="en-US" dirty="0">
                <a:solidFill>
                  <a:srgbClr val="FF0000"/>
                </a:solidFill>
              </a:rPr>
              <a:t>●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지난 날짜의 실행 상태 중 실패가 </a:t>
            </a:r>
            <a:r>
              <a:rPr lang="en-US" altLang="ko-KR" dirty="0"/>
              <a:t>1</a:t>
            </a:r>
            <a:r>
              <a:rPr lang="ko-KR" altLang="en-US" dirty="0"/>
              <a:t>개라도 존재하는 경우</a:t>
            </a:r>
            <a:endParaRPr lang="en-US" altLang="ko-KR" dirty="0"/>
          </a:p>
          <a:p>
            <a:pPr marL="87313" indent="0">
              <a:spcBef>
                <a:spcPts val="0"/>
              </a:spcBef>
              <a:buNone/>
            </a:pPr>
            <a:r>
              <a:rPr lang="en-US" altLang="ko-KR" dirty="0"/>
              <a:t>1-1. </a:t>
            </a:r>
            <a:r>
              <a:rPr lang="ko-KR" altLang="en-US" dirty="0"/>
              <a:t>월 이동</a:t>
            </a:r>
            <a:endParaRPr lang="en-US" altLang="ko-KR" dirty="0"/>
          </a:p>
          <a:p>
            <a:pPr marL="92075" indent="0">
              <a:spcBef>
                <a:spcPts val="0"/>
              </a:spcBef>
              <a:buNone/>
            </a:pPr>
            <a:r>
              <a:rPr lang="en-US" altLang="ko-KR" dirty="0"/>
              <a:t>1-2. </a:t>
            </a:r>
            <a:r>
              <a:rPr lang="ko-KR" altLang="en-US" dirty="0"/>
              <a:t>검색조회 필터링</a:t>
            </a:r>
            <a:endParaRPr lang="en-US" altLang="ko-KR" dirty="0"/>
          </a:p>
          <a:p>
            <a:pPr marL="92075" indent="0">
              <a:spcBef>
                <a:spcPts val="0"/>
              </a:spcBef>
              <a:buNone/>
            </a:pPr>
            <a:r>
              <a:rPr lang="en-US" altLang="ko-KR" dirty="0"/>
              <a:t>1-3. </a:t>
            </a:r>
            <a:r>
              <a:rPr lang="ko-KR" altLang="en-US" dirty="0"/>
              <a:t>오늘 날짜 표시</a:t>
            </a:r>
            <a:endParaRPr lang="en-US" altLang="ko-KR" dirty="0"/>
          </a:p>
          <a:p>
            <a:pPr marL="92075" indent="0">
              <a:spcBef>
                <a:spcPts val="0"/>
              </a:spcBef>
              <a:buNone/>
            </a:pP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: </a:t>
            </a:r>
            <a:r>
              <a:rPr lang="ko-KR" altLang="en-US" dirty="0"/>
              <a:t>오늘날짜가 가운데 오도록</a:t>
            </a:r>
            <a:r>
              <a:rPr lang="en-US" altLang="ko-KR" dirty="0"/>
              <a:t>)</a:t>
            </a:r>
          </a:p>
          <a:p>
            <a:pPr marL="92075" indent="0">
              <a:spcBef>
                <a:spcPts val="0"/>
              </a:spcBef>
              <a:buNone/>
            </a:pPr>
            <a:r>
              <a:rPr lang="en-US" altLang="ko-KR" dirty="0"/>
              <a:t>1-4. </a:t>
            </a:r>
            <a:r>
              <a:rPr lang="ko-KR" altLang="en-US" dirty="0"/>
              <a:t>선택한 일자 </a:t>
            </a:r>
            <a:r>
              <a:rPr lang="en-US" altLang="ko-KR" dirty="0"/>
              <a:t>or </a:t>
            </a:r>
            <a:r>
              <a:rPr lang="ko-KR" altLang="en-US" dirty="0"/>
              <a:t>기간 표시</a:t>
            </a:r>
            <a:endParaRPr lang="en-US" altLang="ko-KR" dirty="0"/>
          </a:p>
          <a:p>
            <a:pPr marL="92075" indent="0">
              <a:spcBef>
                <a:spcPts val="0"/>
              </a:spcBef>
              <a:buNone/>
            </a:pPr>
            <a:r>
              <a:rPr lang="en-US" altLang="ko-KR" dirty="0"/>
              <a:t>1-5. </a:t>
            </a:r>
            <a:r>
              <a:rPr lang="ko-KR" altLang="en-US" dirty="0"/>
              <a:t>선택한 일자</a:t>
            </a:r>
            <a:r>
              <a:rPr lang="en-US" altLang="ko-KR" dirty="0"/>
              <a:t> or </a:t>
            </a:r>
            <a:r>
              <a:rPr lang="ko-KR" altLang="en-US" dirty="0"/>
              <a:t>기간의 </a:t>
            </a:r>
            <a:r>
              <a:rPr lang="en-US" altLang="ko-KR" dirty="0"/>
              <a:t>workflow </a:t>
            </a:r>
            <a:r>
              <a:rPr lang="ko-KR" altLang="en-US" dirty="0" err="1"/>
              <a:t>상태값에</a:t>
            </a:r>
            <a:r>
              <a:rPr lang="ko-KR" altLang="en-US" dirty="0"/>
              <a:t> 따른 개수 표시</a:t>
            </a:r>
            <a:endParaRPr lang="en-US" altLang="ko-KR" dirty="0"/>
          </a:p>
          <a:p>
            <a:pPr marL="92075" indent="0">
              <a:spcBef>
                <a:spcPts val="0"/>
              </a:spcBef>
              <a:buNone/>
            </a:pPr>
            <a:r>
              <a:rPr lang="en-US" altLang="ko-KR" dirty="0"/>
              <a:t>- Scheduled : </a:t>
            </a:r>
            <a:r>
              <a:rPr lang="ko-KR" altLang="en-US" dirty="0"/>
              <a:t>예약된 배치가 있는 </a:t>
            </a:r>
            <a:r>
              <a:rPr lang="en-US" altLang="ko-KR" dirty="0"/>
              <a:t>workflow</a:t>
            </a:r>
            <a:r>
              <a:rPr lang="ko-KR" altLang="en-US" dirty="0"/>
              <a:t>의 개수</a:t>
            </a:r>
            <a:endParaRPr lang="en-US" altLang="ko-KR" dirty="0"/>
          </a:p>
          <a:p>
            <a:pPr marL="92075" indent="0">
              <a:spcBef>
                <a:spcPts val="0"/>
              </a:spcBef>
              <a:buNone/>
            </a:pPr>
            <a:r>
              <a:rPr lang="en-US" altLang="ko-KR" dirty="0"/>
              <a:t>- Completed (running) : </a:t>
            </a:r>
            <a:r>
              <a:rPr lang="ko-KR" altLang="en-US" dirty="0"/>
              <a:t>실행 준비가 가능한 </a:t>
            </a:r>
            <a:r>
              <a:rPr lang="en-US" altLang="ko-KR" dirty="0"/>
              <a:t>workflow</a:t>
            </a:r>
            <a:r>
              <a:rPr lang="ko-KR" altLang="en-US" dirty="0"/>
              <a:t>의 개수를 마친 경우</a:t>
            </a:r>
            <a:r>
              <a:rPr lang="en-US" altLang="ko-KR" dirty="0"/>
              <a:t>(</a:t>
            </a:r>
            <a:r>
              <a:rPr lang="ko-KR" altLang="en-US" dirty="0"/>
              <a:t>그 중 실행 중인 </a:t>
            </a:r>
            <a:r>
              <a:rPr lang="en-US" altLang="ko-KR" dirty="0"/>
              <a:t>workflow</a:t>
            </a:r>
            <a:r>
              <a:rPr lang="ko-KR" altLang="en-US" dirty="0"/>
              <a:t>의 개수</a:t>
            </a:r>
            <a:r>
              <a:rPr lang="en-US" altLang="ko-KR" dirty="0"/>
              <a:t>)</a:t>
            </a:r>
          </a:p>
          <a:p>
            <a:pPr marL="182563" indent="-90488">
              <a:spcBef>
                <a:spcPts val="0"/>
              </a:spcBef>
              <a:buFontTx/>
              <a:buChar char="-"/>
            </a:pPr>
            <a:r>
              <a:rPr lang="en-US" altLang="ko-KR" dirty="0"/>
              <a:t>Failed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실패한 </a:t>
            </a:r>
            <a:r>
              <a:rPr lang="en-US" altLang="ko-KR" dirty="0"/>
              <a:t>workflow</a:t>
            </a:r>
            <a:r>
              <a:rPr lang="ko-KR" altLang="en-US" dirty="0"/>
              <a:t>의 개수</a:t>
            </a:r>
            <a:endParaRPr lang="en-US" altLang="ko-KR" dirty="0"/>
          </a:p>
          <a:p>
            <a:pPr indent="0">
              <a:spcBef>
                <a:spcPts val="0"/>
              </a:spcBef>
              <a:buNone/>
            </a:pPr>
            <a:r>
              <a:rPr lang="en-US" altLang="ko-KR" dirty="0"/>
              <a:t>2. </a:t>
            </a:r>
            <a:r>
              <a:rPr lang="ko-KR" altLang="en-US" dirty="0"/>
              <a:t>실패한 </a:t>
            </a:r>
            <a:r>
              <a:rPr lang="ko-KR" altLang="en-US" dirty="0" err="1"/>
              <a:t>워크플로우명</a:t>
            </a:r>
            <a:r>
              <a:rPr lang="ko-KR" altLang="en-US" dirty="0"/>
              <a:t> 표시 </a:t>
            </a:r>
            <a:r>
              <a:rPr lang="en-US" altLang="ko-KR" dirty="0"/>
              <a:t>(</a:t>
            </a:r>
            <a:r>
              <a:rPr lang="ko-KR" altLang="en-US" dirty="0" err="1"/>
              <a:t>최신순</a:t>
            </a:r>
            <a:r>
              <a:rPr lang="ko-KR" altLang="en-US" dirty="0"/>
              <a:t> 정렬</a:t>
            </a:r>
            <a:r>
              <a:rPr lang="en-US" altLang="ko-KR" dirty="0"/>
              <a:t>)</a:t>
            </a:r>
          </a:p>
          <a:p>
            <a:pPr marL="92075" indent="0">
              <a:spcBef>
                <a:spcPts val="0"/>
              </a:spcBef>
              <a:buNone/>
            </a:pPr>
            <a:r>
              <a:rPr lang="en-US" altLang="ko-KR" dirty="0"/>
              <a:t>2-1. </a:t>
            </a:r>
            <a:r>
              <a:rPr lang="ko-KR" altLang="en-US" dirty="0"/>
              <a:t>프로젝트명</a:t>
            </a:r>
            <a:r>
              <a:rPr lang="en-US" altLang="ko-KR" dirty="0"/>
              <a:t>, </a:t>
            </a:r>
            <a:r>
              <a:rPr lang="ko-KR" altLang="en-US" dirty="0" err="1"/>
              <a:t>워크플로우명</a:t>
            </a:r>
            <a:r>
              <a:rPr lang="en-US" altLang="ko-KR" dirty="0"/>
              <a:t>, </a:t>
            </a:r>
            <a:r>
              <a:rPr lang="ko-KR" altLang="en-US" dirty="0"/>
              <a:t>종료시간</a:t>
            </a:r>
            <a:r>
              <a:rPr lang="en-US" altLang="ko-KR" dirty="0"/>
              <a:t>(</a:t>
            </a:r>
            <a:r>
              <a:rPr lang="ko-KR" altLang="en-US" dirty="0"/>
              <a:t>형식</a:t>
            </a:r>
            <a:r>
              <a:rPr lang="en-US" altLang="ko-KR" dirty="0"/>
              <a:t>:  mm/dd/</a:t>
            </a:r>
            <a:r>
              <a:rPr lang="en-US" altLang="ko-KR" dirty="0" err="1"/>
              <a:t>yyyy</a:t>
            </a:r>
            <a:r>
              <a:rPr lang="en-US" altLang="ko-KR" dirty="0"/>
              <a:t> </a:t>
            </a:r>
            <a:r>
              <a:rPr lang="en-US" altLang="ko-KR" dirty="0" err="1"/>
              <a:t>hh:mm:ss</a:t>
            </a:r>
            <a:r>
              <a:rPr lang="en-US" altLang="ko-KR" dirty="0"/>
              <a:t>)</a:t>
            </a:r>
          </a:p>
          <a:p>
            <a:pPr marL="92075" indent="0">
              <a:spcBef>
                <a:spcPts val="0"/>
              </a:spcBef>
              <a:buNone/>
            </a:pPr>
            <a:r>
              <a:rPr lang="en-US" altLang="ko-KR" dirty="0"/>
              <a:t>2-2. </a:t>
            </a:r>
            <a:r>
              <a:rPr lang="ko-KR" altLang="en-US" dirty="0"/>
              <a:t>실패</a:t>
            </a:r>
            <a:r>
              <a:rPr lang="en-US" altLang="ko-KR" dirty="0"/>
              <a:t> </a:t>
            </a:r>
            <a:r>
              <a:rPr lang="ko-KR" altLang="en-US" dirty="0"/>
              <a:t>엔진 아이콘 표시</a:t>
            </a:r>
            <a:endParaRPr lang="en-US" altLang="ko-KR" dirty="0"/>
          </a:p>
          <a:p>
            <a:pPr marL="92075" indent="0">
              <a:spcBef>
                <a:spcPts val="0"/>
              </a:spcBef>
              <a:buNone/>
            </a:pPr>
            <a:r>
              <a:rPr lang="en-US" altLang="ko-KR" dirty="0"/>
              <a:t>2-3. </a:t>
            </a:r>
            <a:r>
              <a:rPr lang="ko-KR" altLang="en-US" dirty="0" err="1"/>
              <a:t>클릭시</a:t>
            </a:r>
            <a:r>
              <a:rPr lang="ko-KR" altLang="en-US" dirty="0"/>
              <a:t> 모니터링 화면으로 이동 </a:t>
            </a:r>
            <a:r>
              <a:rPr lang="en-US" altLang="ko-KR" dirty="0"/>
              <a:t>(</a:t>
            </a:r>
            <a:r>
              <a:rPr lang="ko-KR" altLang="en-US" dirty="0"/>
              <a:t>실패된 엔진이 </a:t>
            </a:r>
            <a:r>
              <a:rPr lang="ko-KR" altLang="en-US" dirty="0" err="1"/>
              <a:t>하이라이팅</a:t>
            </a:r>
            <a:r>
              <a:rPr lang="ko-KR" altLang="en-US" dirty="0"/>
              <a:t> 처리된 상태로 </a:t>
            </a:r>
            <a:r>
              <a:rPr lang="ko-KR" altLang="en-US" dirty="0" err="1"/>
              <a:t>보여짐</a:t>
            </a:r>
            <a:r>
              <a:rPr lang="en-US" altLang="ko-KR" dirty="0"/>
              <a:t>)</a:t>
            </a:r>
          </a:p>
          <a:p>
            <a:pPr marL="92075" indent="0">
              <a:spcBef>
                <a:spcPts val="0"/>
              </a:spcBef>
              <a:buNone/>
            </a:pPr>
            <a:r>
              <a:rPr lang="en-US" altLang="ko-KR" dirty="0"/>
              <a:t>2-4. </a:t>
            </a:r>
            <a:r>
              <a:rPr lang="ko-KR" altLang="en-US" dirty="0"/>
              <a:t>실패한 엔진을 포함하는 전체 </a:t>
            </a:r>
            <a:r>
              <a:rPr lang="en-US" altLang="ko-KR" dirty="0"/>
              <a:t>workflow history</a:t>
            </a:r>
            <a:r>
              <a:rPr lang="ko-KR" altLang="en-US" dirty="0"/>
              <a:t> 표시</a:t>
            </a:r>
            <a:endParaRPr lang="en-US" altLang="ko-KR" dirty="0"/>
          </a:p>
          <a:p>
            <a:pPr indent="0">
              <a:spcBef>
                <a:spcPts val="0"/>
              </a:spcBef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날짜별</a:t>
            </a:r>
            <a:r>
              <a:rPr lang="ko-KR" altLang="en-US" dirty="0"/>
              <a:t> 실행가능한 워크플로우</a:t>
            </a:r>
            <a:r>
              <a:rPr lang="en-US" altLang="ko-KR" dirty="0"/>
              <a:t>(Completed)</a:t>
            </a:r>
            <a:r>
              <a:rPr lang="ko-KR" altLang="en-US" dirty="0"/>
              <a:t>중 실행한 워크플로우 수</a:t>
            </a:r>
            <a:r>
              <a:rPr lang="en-US" altLang="ko-KR" dirty="0"/>
              <a:t> </a:t>
            </a:r>
            <a:r>
              <a:rPr lang="ko-KR" altLang="en-US" dirty="0"/>
              <a:t>표시</a:t>
            </a:r>
            <a:endParaRPr lang="en-US" altLang="ko-KR" dirty="0"/>
          </a:p>
          <a:p>
            <a:pPr indent="0">
              <a:spcBef>
                <a:spcPts val="0"/>
              </a:spcBef>
              <a:buNone/>
            </a:pPr>
            <a:r>
              <a:rPr lang="en-US" altLang="ko-KR" dirty="0"/>
              <a:t>4. Engine Type</a:t>
            </a:r>
            <a:r>
              <a:rPr lang="ko-KR" altLang="en-US" dirty="0"/>
              <a:t>별 아이콘 설명 </a:t>
            </a:r>
            <a:r>
              <a:rPr lang="en-US" altLang="ko-KR" dirty="0"/>
              <a:t>notice (</a:t>
            </a:r>
            <a:r>
              <a:rPr lang="ko-KR" altLang="en-US" dirty="0"/>
              <a:t>펼쳐진 상태가 </a:t>
            </a:r>
            <a:r>
              <a:rPr lang="en-US" altLang="ko-KR" dirty="0"/>
              <a:t>default)</a:t>
            </a:r>
          </a:p>
          <a:p>
            <a:pPr indent="0">
              <a:spcBef>
                <a:spcPts val="0"/>
              </a:spcBef>
              <a:buNone/>
            </a:pPr>
            <a:endParaRPr lang="en-US" altLang="ko-KR" dirty="0"/>
          </a:p>
          <a:p>
            <a:pPr indent="0">
              <a:spcBef>
                <a:spcPts val="200"/>
              </a:spcBef>
              <a:buNone/>
            </a:pPr>
            <a:endParaRPr lang="en-US" altLang="ko-KR" dirty="0"/>
          </a:p>
          <a:p>
            <a:pPr indent="92075">
              <a:buNone/>
            </a:pPr>
            <a:endParaRPr lang="en-US" altLang="ko-KR" dirty="0"/>
          </a:p>
          <a:p>
            <a:pPr indent="0">
              <a:buNone/>
            </a:pP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302552-F3C3-4B62-9FCD-A7797817FE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00_01_Dashboard (1)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C011A4-5BEF-4FEE-840C-EE87898D91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Dashboard (1)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CC84C9F-2A5C-44C9-89B1-05CEF3BA14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57BCA49-F0EC-4F68-827E-774E39819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0F5C160-6193-4316-B1FC-5686E466158C}"/>
              </a:ext>
            </a:extLst>
          </p:cNvPr>
          <p:cNvSpPr txBox="1"/>
          <p:nvPr/>
        </p:nvSpPr>
        <p:spPr>
          <a:xfrm>
            <a:off x="293144" y="883950"/>
            <a:ext cx="123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Schedule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F9EFC92-3235-4554-A5C5-7379762EFC55}"/>
              </a:ext>
            </a:extLst>
          </p:cNvPr>
          <p:cNvGrpSpPr/>
          <p:nvPr/>
        </p:nvGrpSpPr>
        <p:grpSpPr>
          <a:xfrm>
            <a:off x="1769907" y="1169111"/>
            <a:ext cx="1586649" cy="184666"/>
            <a:chOff x="1769907" y="1169111"/>
            <a:chExt cx="1586649" cy="18466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D6BE88E-63B8-4258-A16A-4E4E7859E308}"/>
                </a:ext>
              </a:extLst>
            </p:cNvPr>
            <p:cNvGrpSpPr/>
            <p:nvPr/>
          </p:nvGrpSpPr>
          <p:grpSpPr>
            <a:xfrm>
              <a:off x="2353586" y="1169111"/>
              <a:ext cx="579590" cy="184666"/>
              <a:chOff x="2373489" y="1162761"/>
              <a:chExt cx="579590" cy="184666"/>
            </a:xfrm>
          </p:grpSpPr>
          <p:sp>
            <p:nvSpPr>
              <p:cNvPr id="357" name="타원 356">
                <a:extLst>
                  <a:ext uri="{FF2B5EF4-FFF2-40B4-BE49-F238E27FC236}">
                    <a16:creationId xmlns:a16="http://schemas.microsoft.com/office/drawing/2014/main" id="{08D9AE1E-C8BB-4543-9B92-F859FD06501F}"/>
                  </a:ext>
                </a:extLst>
              </p:cNvPr>
              <p:cNvSpPr/>
              <p:nvPr/>
            </p:nvSpPr>
            <p:spPr>
              <a:xfrm>
                <a:off x="2373489" y="1233345"/>
                <a:ext cx="68899" cy="68899"/>
              </a:xfrm>
              <a:prstGeom prst="ellipse">
                <a:avLst/>
              </a:prstGeom>
              <a:solidFill>
                <a:srgbClr val="00B050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CAC9F5A8-7764-4C19-9204-F8C02247764B}"/>
                  </a:ext>
                </a:extLst>
              </p:cNvPr>
              <p:cNvSpPr txBox="1"/>
              <p:nvPr/>
            </p:nvSpPr>
            <p:spPr>
              <a:xfrm>
                <a:off x="2377280" y="1162761"/>
                <a:ext cx="575799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Completed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4B04187-290E-4C8B-BCCD-E1A4A721B2D6}"/>
                </a:ext>
              </a:extLst>
            </p:cNvPr>
            <p:cNvGrpSpPr/>
            <p:nvPr/>
          </p:nvGrpSpPr>
          <p:grpSpPr>
            <a:xfrm>
              <a:off x="2945243" y="1169111"/>
              <a:ext cx="411313" cy="184666"/>
              <a:chOff x="2945243" y="1165467"/>
              <a:chExt cx="411313" cy="184666"/>
            </a:xfrm>
          </p:grpSpPr>
          <p:sp>
            <p:nvSpPr>
              <p:cNvPr id="356" name="타원 355">
                <a:extLst>
                  <a:ext uri="{FF2B5EF4-FFF2-40B4-BE49-F238E27FC236}">
                    <a16:creationId xmlns:a16="http://schemas.microsoft.com/office/drawing/2014/main" id="{DD486408-B29C-460B-B85A-82751DDA431E}"/>
                  </a:ext>
                </a:extLst>
              </p:cNvPr>
              <p:cNvSpPr/>
              <p:nvPr/>
            </p:nvSpPr>
            <p:spPr>
              <a:xfrm>
                <a:off x="2945243" y="1223351"/>
                <a:ext cx="68899" cy="68899"/>
              </a:xfrm>
              <a:prstGeom prst="ellipse">
                <a:avLst/>
              </a:prstGeom>
              <a:solidFill>
                <a:srgbClr val="FF0000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7514CE43-417A-4D6C-9BEE-112532C3C30F}"/>
                  </a:ext>
                </a:extLst>
              </p:cNvPr>
              <p:cNvSpPr txBox="1"/>
              <p:nvPr/>
            </p:nvSpPr>
            <p:spPr>
              <a:xfrm>
                <a:off x="2965102" y="1165467"/>
                <a:ext cx="39145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Failed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6529B70-8AEF-4D7B-8426-EF57023D336B}"/>
                </a:ext>
              </a:extLst>
            </p:cNvPr>
            <p:cNvGrpSpPr/>
            <p:nvPr/>
          </p:nvGrpSpPr>
          <p:grpSpPr>
            <a:xfrm>
              <a:off x="1769907" y="1169111"/>
              <a:ext cx="571613" cy="184666"/>
              <a:chOff x="1769907" y="1169111"/>
              <a:chExt cx="571613" cy="184666"/>
            </a:xfrm>
          </p:grpSpPr>
          <p:sp>
            <p:nvSpPr>
              <p:cNvPr id="360" name="타원 359">
                <a:extLst>
                  <a:ext uri="{FF2B5EF4-FFF2-40B4-BE49-F238E27FC236}">
                    <a16:creationId xmlns:a16="http://schemas.microsoft.com/office/drawing/2014/main" id="{C7F8B1AB-1D3A-4E7B-8EBC-A195B69EDB3D}"/>
                  </a:ext>
                </a:extLst>
              </p:cNvPr>
              <p:cNvSpPr/>
              <p:nvPr/>
            </p:nvSpPr>
            <p:spPr>
              <a:xfrm>
                <a:off x="1769907" y="1226995"/>
                <a:ext cx="68899" cy="6889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EEFF3368-C169-4561-B696-44AD8AEF6BA8}"/>
                  </a:ext>
                </a:extLst>
              </p:cNvPr>
              <p:cNvSpPr txBox="1"/>
              <p:nvPr/>
            </p:nvSpPr>
            <p:spPr>
              <a:xfrm>
                <a:off x="1789766" y="1169111"/>
                <a:ext cx="55175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Scheduled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p:grpSp>
      </p:grpSp>
      <p:sp>
        <p:nvSpPr>
          <p:cNvPr id="374" name="TextBox 373">
            <a:extLst>
              <a:ext uri="{FF2B5EF4-FFF2-40B4-BE49-F238E27FC236}">
                <a16:creationId xmlns:a16="http://schemas.microsoft.com/office/drawing/2014/main" id="{325355DC-33B4-4AED-907C-10BADC5D8B9B}"/>
              </a:ext>
            </a:extLst>
          </p:cNvPr>
          <p:cNvSpPr txBox="1"/>
          <p:nvPr/>
        </p:nvSpPr>
        <p:spPr>
          <a:xfrm>
            <a:off x="280794" y="4501699"/>
            <a:ext cx="3185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Failed workflows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C33D5E-5ECD-43B9-9100-A455B81A2A14}"/>
              </a:ext>
            </a:extLst>
          </p:cNvPr>
          <p:cNvGrpSpPr/>
          <p:nvPr/>
        </p:nvGrpSpPr>
        <p:grpSpPr>
          <a:xfrm>
            <a:off x="280794" y="4821343"/>
            <a:ext cx="3310134" cy="504177"/>
            <a:chOff x="280794" y="4821343"/>
            <a:chExt cx="3310134" cy="504177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591E946-373D-4BBB-A35F-63797ACE1BF0}"/>
                </a:ext>
              </a:extLst>
            </p:cNvPr>
            <p:cNvSpPr txBox="1"/>
            <p:nvPr/>
          </p:nvSpPr>
          <p:spPr>
            <a:xfrm>
              <a:off x="280794" y="4821343"/>
              <a:ext cx="3310134" cy="5041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Project Name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다수의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API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를 엮는  지능 융합 시나리오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2021-06-14 21:21:50</a:t>
              </a:r>
            </a:p>
          </p:txBody>
        </p:sp>
        <p:sp>
          <p:nvSpPr>
            <p:cNvPr id="378" name="타원 377">
              <a:extLst>
                <a:ext uri="{FF2B5EF4-FFF2-40B4-BE49-F238E27FC236}">
                  <a16:creationId xmlns:a16="http://schemas.microsoft.com/office/drawing/2014/main" id="{8C5FA168-70B8-4018-8802-6CC30F4E86B9}"/>
                </a:ext>
              </a:extLst>
            </p:cNvPr>
            <p:cNvSpPr/>
            <p:nvPr/>
          </p:nvSpPr>
          <p:spPr>
            <a:xfrm>
              <a:off x="2552085" y="4952092"/>
              <a:ext cx="226800" cy="22628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E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79" name="타원 378">
              <a:extLst>
                <a:ext uri="{FF2B5EF4-FFF2-40B4-BE49-F238E27FC236}">
                  <a16:creationId xmlns:a16="http://schemas.microsoft.com/office/drawing/2014/main" id="{01C10889-791A-4C54-8257-F3E3825C0515}"/>
                </a:ext>
              </a:extLst>
            </p:cNvPr>
            <p:cNvSpPr/>
            <p:nvPr/>
          </p:nvSpPr>
          <p:spPr>
            <a:xfrm>
              <a:off x="2815770" y="4952091"/>
              <a:ext cx="226800" cy="22629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MB</a:t>
              </a:r>
              <a:endParaRPr kumimoji="0" lang="ko-KR" altLang="en-US" sz="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7C0BDAB1-ACDD-4DEF-86B9-C10CA2A3FADA}"/>
                </a:ext>
              </a:extLst>
            </p:cNvPr>
            <p:cNvSpPr txBox="1"/>
            <p:nvPr/>
          </p:nvSpPr>
          <p:spPr>
            <a:xfrm>
              <a:off x="3126330" y="4969938"/>
              <a:ext cx="3169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&gt;</a:t>
              </a:r>
              <a:endPara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D67775C-084A-476B-BF71-6C1C4B80341E}"/>
              </a:ext>
            </a:extLst>
          </p:cNvPr>
          <p:cNvGrpSpPr/>
          <p:nvPr/>
        </p:nvGrpSpPr>
        <p:grpSpPr>
          <a:xfrm>
            <a:off x="280794" y="5407272"/>
            <a:ext cx="3310134" cy="504177"/>
            <a:chOff x="280794" y="5234839"/>
            <a:chExt cx="3310134" cy="504177"/>
          </a:xfrm>
        </p:grpSpPr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9C9DFC6A-9528-4188-BCAD-98A7C74BAB3D}"/>
                </a:ext>
              </a:extLst>
            </p:cNvPr>
            <p:cNvSpPr txBox="1"/>
            <p:nvPr/>
          </p:nvSpPr>
          <p:spPr>
            <a:xfrm>
              <a:off x="280794" y="5234839"/>
              <a:ext cx="3310134" cy="5041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Project Name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다수의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API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를 엮는  지능 융합 시나리오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2021-06-14 21:21:50</a:t>
              </a:r>
            </a:p>
          </p:txBody>
        </p:sp>
        <p:sp>
          <p:nvSpPr>
            <p:cNvPr id="381" name="타원 380">
              <a:extLst>
                <a:ext uri="{FF2B5EF4-FFF2-40B4-BE49-F238E27FC236}">
                  <a16:creationId xmlns:a16="http://schemas.microsoft.com/office/drawing/2014/main" id="{3F3BBB7D-4B7E-4047-B5BE-909B3096FA51}"/>
                </a:ext>
              </a:extLst>
            </p:cNvPr>
            <p:cNvSpPr/>
            <p:nvPr/>
          </p:nvSpPr>
          <p:spPr>
            <a:xfrm>
              <a:off x="2815770" y="5377608"/>
              <a:ext cx="226800" cy="22629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E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1E88F1FF-4F30-4E6E-8095-AF5B2CF153B6}"/>
                </a:ext>
              </a:extLst>
            </p:cNvPr>
            <p:cNvSpPr txBox="1"/>
            <p:nvPr/>
          </p:nvSpPr>
          <p:spPr>
            <a:xfrm>
              <a:off x="3126330" y="5386899"/>
              <a:ext cx="3169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&gt;</a:t>
              </a:r>
              <a:endPara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731944-56D2-4671-99DE-64A993919E71}"/>
              </a:ext>
            </a:extLst>
          </p:cNvPr>
          <p:cNvGrpSpPr/>
          <p:nvPr/>
        </p:nvGrpSpPr>
        <p:grpSpPr>
          <a:xfrm>
            <a:off x="280794" y="5993200"/>
            <a:ext cx="3310134" cy="504177"/>
            <a:chOff x="280794" y="5650300"/>
            <a:chExt cx="3310134" cy="504177"/>
          </a:xfrm>
        </p:grpSpPr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891A27F0-8F14-49EA-8E57-17DD7E42CA5E}"/>
                </a:ext>
              </a:extLst>
            </p:cNvPr>
            <p:cNvSpPr txBox="1"/>
            <p:nvPr/>
          </p:nvSpPr>
          <p:spPr>
            <a:xfrm>
              <a:off x="280794" y="5650300"/>
              <a:ext cx="3310134" cy="5041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dirty="0">
                  <a:solidFill>
                    <a:prstClr val="black"/>
                  </a:solidFill>
                  <a:latin typeface="+mn-ea"/>
                </a:rPr>
                <a:t>Project Name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다수의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API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를 엮는  지능 융합 시나리오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2021-06-14 21:21:50</a:t>
              </a:r>
            </a:p>
          </p:txBody>
        </p:sp>
        <p:sp>
          <p:nvSpPr>
            <p:cNvPr id="388" name="타원 387">
              <a:extLst>
                <a:ext uri="{FF2B5EF4-FFF2-40B4-BE49-F238E27FC236}">
                  <a16:creationId xmlns:a16="http://schemas.microsoft.com/office/drawing/2014/main" id="{3BBD8DE0-66C6-4C20-AB6C-5E3A19890687}"/>
                </a:ext>
              </a:extLst>
            </p:cNvPr>
            <p:cNvSpPr/>
            <p:nvPr/>
          </p:nvSpPr>
          <p:spPr>
            <a:xfrm>
              <a:off x="2815770" y="5793069"/>
              <a:ext cx="226800" cy="22629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E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9A182D06-904F-4FD9-A8CC-FC31A7DD5FFC}"/>
                </a:ext>
              </a:extLst>
            </p:cNvPr>
            <p:cNvSpPr txBox="1"/>
            <p:nvPr/>
          </p:nvSpPr>
          <p:spPr>
            <a:xfrm>
              <a:off x="3126330" y="5802360"/>
              <a:ext cx="3169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&gt;</a:t>
              </a:r>
              <a:endPara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414" name="TextBox 413">
            <a:extLst>
              <a:ext uri="{FF2B5EF4-FFF2-40B4-BE49-F238E27FC236}">
                <a16:creationId xmlns:a16="http://schemas.microsoft.com/office/drawing/2014/main" id="{E1A623E9-1B56-4CFB-BCE8-EB176480C216}"/>
              </a:ext>
            </a:extLst>
          </p:cNvPr>
          <p:cNvSpPr txBox="1"/>
          <p:nvPr/>
        </p:nvSpPr>
        <p:spPr>
          <a:xfrm>
            <a:off x="7762166" y="883950"/>
            <a:ext cx="1724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Activity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16" name="사각형: 둥근 모서리 415">
            <a:extLst>
              <a:ext uri="{FF2B5EF4-FFF2-40B4-BE49-F238E27FC236}">
                <a16:creationId xmlns:a16="http://schemas.microsoft.com/office/drawing/2014/main" id="{A6AE18C9-F0EC-4F0C-84A5-DB7E18C3F81E}"/>
              </a:ext>
            </a:extLst>
          </p:cNvPr>
          <p:cNvSpPr/>
          <p:nvPr/>
        </p:nvSpPr>
        <p:spPr>
          <a:xfrm>
            <a:off x="7852018" y="1187223"/>
            <a:ext cx="2017195" cy="367260"/>
          </a:xfrm>
          <a:prstGeom prst="roundRect">
            <a:avLst>
              <a:gd name="adj" fmla="val 13224"/>
            </a:avLst>
          </a:prstGeom>
          <a:noFill/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Workflow                                                            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2.8.3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실시간 시계열 데이터 처리하기</a:t>
            </a:r>
          </a:p>
        </p:txBody>
      </p:sp>
      <p:sp>
        <p:nvSpPr>
          <p:cNvPr id="419" name="사각형: 둥근 모서리 418">
            <a:extLst>
              <a:ext uri="{FF2B5EF4-FFF2-40B4-BE49-F238E27FC236}">
                <a16:creationId xmlns:a16="http://schemas.microsoft.com/office/drawing/2014/main" id="{2019CEC7-677E-4B98-AEA9-0502F1DA2C11}"/>
              </a:ext>
            </a:extLst>
          </p:cNvPr>
          <p:cNvSpPr/>
          <p:nvPr/>
        </p:nvSpPr>
        <p:spPr>
          <a:xfrm>
            <a:off x="7852018" y="1979313"/>
            <a:ext cx="2017194" cy="367260"/>
          </a:xfrm>
          <a:prstGeom prst="roundRect">
            <a:avLst>
              <a:gd name="adj" fmla="val 13224"/>
            </a:avLst>
          </a:prstGeom>
          <a:noFill/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Storage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                                                           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OO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파일 업로드</a:t>
            </a:r>
          </a:p>
        </p:txBody>
      </p:sp>
      <p:sp>
        <p:nvSpPr>
          <p:cNvPr id="425" name="사각형: 둥근 모서리 424">
            <a:extLst>
              <a:ext uri="{FF2B5EF4-FFF2-40B4-BE49-F238E27FC236}">
                <a16:creationId xmlns:a16="http://schemas.microsoft.com/office/drawing/2014/main" id="{DD41BF53-27C7-420D-B149-C847B617430B}"/>
              </a:ext>
            </a:extLst>
          </p:cNvPr>
          <p:cNvSpPr/>
          <p:nvPr/>
        </p:nvSpPr>
        <p:spPr>
          <a:xfrm>
            <a:off x="7852018" y="1583268"/>
            <a:ext cx="2017194" cy="367260"/>
          </a:xfrm>
          <a:prstGeom prst="roundRect">
            <a:avLst>
              <a:gd name="adj" fmla="val 13224"/>
            </a:avLst>
          </a:prstGeom>
          <a:noFill/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Report                                                              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실시간 데이터 업데이트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6B55B876-B908-4E03-A4BB-DAD8D8C5DA2C}"/>
              </a:ext>
            </a:extLst>
          </p:cNvPr>
          <p:cNvSpPr txBox="1"/>
          <p:nvPr/>
        </p:nvSpPr>
        <p:spPr>
          <a:xfrm>
            <a:off x="9038019" y="1216701"/>
            <a:ext cx="7514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38min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ago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9945AD62-86FD-4F05-9822-64F9A740FFA5}"/>
              </a:ext>
            </a:extLst>
          </p:cNvPr>
          <p:cNvSpPr txBox="1"/>
          <p:nvPr/>
        </p:nvSpPr>
        <p:spPr>
          <a:xfrm>
            <a:off x="9119868" y="1598111"/>
            <a:ext cx="6786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2h ago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657BB1FA-C55F-4248-875C-B2661CD78318}"/>
              </a:ext>
            </a:extLst>
          </p:cNvPr>
          <p:cNvSpPr txBox="1"/>
          <p:nvPr/>
        </p:nvSpPr>
        <p:spPr>
          <a:xfrm>
            <a:off x="9232714" y="1984590"/>
            <a:ext cx="5658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5h ago</a:t>
            </a:r>
          </a:p>
        </p:txBody>
      </p:sp>
      <p:pic>
        <p:nvPicPr>
          <p:cNvPr id="417" name="그래픽 416" descr="배지 체크 표시1 단색으로 채워진">
            <a:extLst>
              <a:ext uri="{FF2B5EF4-FFF2-40B4-BE49-F238E27FC236}">
                <a16:creationId xmlns:a16="http://schemas.microsoft.com/office/drawing/2014/main" id="{41FF1EF2-F3D3-4ABF-A3BB-F7A023E9B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0646" y="1227112"/>
            <a:ext cx="173926" cy="183283"/>
          </a:xfrm>
          <a:prstGeom prst="rect">
            <a:avLst/>
          </a:prstGeom>
        </p:spPr>
      </p:pic>
      <p:pic>
        <p:nvPicPr>
          <p:cNvPr id="420" name="그래픽 419" descr="배지 체크 표시1 단색으로 채워진">
            <a:extLst>
              <a:ext uri="{FF2B5EF4-FFF2-40B4-BE49-F238E27FC236}">
                <a16:creationId xmlns:a16="http://schemas.microsoft.com/office/drawing/2014/main" id="{2B6EA508-9892-4186-BDE1-E645E304E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1541" y="2011910"/>
            <a:ext cx="172136" cy="178144"/>
          </a:xfrm>
          <a:prstGeom prst="rect">
            <a:avLst/>
          </a:prstGeom>
        </p:spPr>
      </p:pic>
      <p:pic>
        <p:nvPicPr>
          <p:cNvPr id="426" name="그래픽 425">
            <a:extLst>
              <a:ext uri="{FF2B5EF4-FFF2-40B4-BE49-F238E27FC236}">
                <a16:creationId xmlns:a16="http://schemas.microsoft.com/office/drawing/2014/main" id="{B2CC6C14-82A2-43F0-85C9-AC4AC2B6A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1401" y="1642632"/>
            <a:ext cx="132417" cy="137041"/>
          </a:xfrm>
          <a:prstGeom prst="rect">
            <a:avLst/>
          </a:prstGeom>
        </p:spPr>
      </p:pic>
      <p:sp>
        <p:nvSpPr>
          <p:cNvPr id="560" name="TextBox 559">
            <a:extLst>
              <a:ext uri="{FF2B5EF4-FFF2-40B4-BE49-F238E27FC236}">
                <a16:creationId xmlns:a16="http://schemas.microsoft.com/office/drawing/2014/main" id="{44AACF71-A2DD-4643-8788-AD091F6A0365}"/>
              </a:ext>
            </a:extLst>
          </p:cNvPr>
          <p:cNvSpPr txBox="1"/>
          <p:nvPr/>
        </p:nvSpPr>
        <p:spPr>
          <a:xfrm>
            <a:off x="3591791" y="883950"/>
            <a:ext cx="1724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Run status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237A081-BF97-49D5-8941-31F1DDEF8CE4}"/>
              </a:ext>
            </a:extLst>
          </p:cNvPr>
          <p:cNvSpPr txBox="1"/>
          <p:nvPr/>
        </p:nvSpPr>
        <p:spPr>
          <a:xfrm>
            <a:off x="303814" y="1143343"/>
            <a:ext cx="133049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June 2021   </a:t>
            </a:r>
            <a:r>
              <a:rPr kumimoji="0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&lt;   &gt;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1BF99A32-1EE1-492B-B5BE-86EDC275C674}"/>
              </a:ext>
            </a:extLst>
          </p:cNvPr>
          <p:cNvSpPr txBox="1"/>
          <p:nvPr/>
        </p:nvSpPr>
        <p:spPr>
          <a:xfrm>
            <a:off x="427390" y="3330070"/>
            <a:ext cx="1943694" cy="250697"/>
          </a:xfrm>
          <a:prstGeom prst="roundRect">
            <a:avLst/>
          </a:prstGeom>
          <a:noFill/>
        </p:spPr>
        <p:txBody>
          <a:bodyPr wrap="square" tIns="36000" bIns="36000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June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3, 2021 ~ June 8, 2021     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28A299-87B3-4B2C-A68E-70B68BA2A532}"/>
              </a:ext>
            </a:extLst>
          </p:cNvPr>
          <p:cNvGrpSpPr/>
          <p:nvPr/>
        </p:nvGrpSpPr>
        <p:grpSpPr>
          <a:xfrm>
            <a:off x="359198" y="3586949"/>
            <a:ext cx="2972527" cy="624486"/>
            <a:chOff x="404419" y="3616629"/>
            <a:chExt cx="2891958" cy="670909"/>
          </a:xfrm>
        </p:grpSpPr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335BB437-58C6-4FBD-8C8F-8E3553BD7F6C}"/>
                </a:ext>
              </a:extLst>
            </p:cNvPr>
            <p:cNvGrpSpPr/>
            <p:nvPr/>
          </p:nvGrpSpPr>
          <p:grpSpPr>
            <a:xfrm>
              <a:off x="404419" y="3616629"/>
              <a:ext cx="901404" cy="665885"/>
              <a:chOff x="276168" y="3468820"/>
              <a:chExt cx="1066645" cy="787952"/>
            </a:xfrm>
          </p:grpSpPr>
          <p:sp>
            <p:nvSpPr>
              <p:cNvPr id="213" name="사각형: 둥근 모서리 212">
                <a:extLst>
                  <a:ext uri="{FF2B5EF4-FFF2-40B4-BE49-F238E27FC236}">
                    <a16:creationId xmlns:a16="http://schemas.microsoft.com/office/drawing/2014/main" id="{A758717F-380F-4AD1-972E-DB895058E9DF}"/>
                  </a:ext>
                </a:extLst>
              </p:cNvPr>
              <p:cNvSpPr/>
              <p:nvPr/>
            </p:nvSpPr>
            <p:spPr>
              <a:xfrm>
                <a:off x="293261" y="3468820"/>
                <a:ext cx="1049552" cy="787952"/>
              </a:xfrm>
              <a:prstGeom prst="roundRect">
                <a:avLst>
                  <a:gd name="adj" fmla="val 5049"/>
                </a:avLst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3B88A664-CC95-4648-9823-AEBAB80F3775}"/>
                  </a:ext>
                </a:extLst>
              </p:cNvPr>
              <p:cNvSpPr txBox="1"/>
              <p:nvPr/>
            </p:nvSpPr>
            <p:spPr>
              <a:xfrm>
                <a:off x="276168" y="3959752"/>
                <a:ext cx="856363" cy="254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Scheduled</a:t>
                </a:r>
                <a:r>
                  <a:rPr kumimoji="0" lang="ko-KR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 </a:t>
                </a:r>
                <a:endPara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D716686A-9E76-44DF-AEEE-FD3542592F75}"/>
                  </a:ext>
                </a:extLst>
              </p:cNvPr>
              <p:cNvSpPr txBox="1"/>
              <p:nvPr/>
            </p:nvSpPr>
            <p:spPr>
              <a:xfrm>
                <a:off x="891755" y="3979515"/>
                <a:ext cx="316983" cy="236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&gt;</a:t>
                </a:r>
                <a:endParaRPr kumimoji="0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grpSp>
            <p:nvGrpSpPr>
              <p:cNvPr id="216" name="그룹 215">
                <a:extLst>
                  <a:ext uri="{FF2B5EF4-FFF2-40B4-BE49-F238E27FC236}">
                    <a16:creationId xmlns:a16="http://schemas.microsoft.com/office/drawing/2014/main" id="{F545B98E-EBDB-479A-BFA1-E9DFFD8193E8}"/>
                  </a:ext>
                </a:extLst>
              </p:cNvPr>
              <p:cNvGrpSpPr/>
              <p:nvPr/>
            </p:nvGrpSpPr>
            <p:grpSpPr>
              <a:xfrm>
                <a:off x="893681" y="3478922"/>
                <a:ext cx="442910" cy="414640"/>
                <a:chOff x="719819" y="2965491"/>
                <a:chExt cx="622995" cy="583231"/>
              </a:xfrm>
            </p:grpSpPr>
            <p:sp>
              <p:nvSpPr>
                <p:cNvPr id="221" name="타원 220">
                  <a:extLst>
                    <a:ext uri="{FF2B5EF4-FFF2-40B4-BE49-F238E27FC236}">
                      <a16:creationId xmlns:a16="http://schemas.microsoft.com/office/drawing/2014/main" id="{4F3E4499-BE74-48C1-9FD3-6381F9DF38AA}"/>
                    </a:ext>
                  </a:extLst>
                </p:cNvPr>
                <p:cNvSpPr/>
                <p:nvPr/>
              </p:nvSpPr>
              <p:spPr>
                <a:xfrm>
                  <a:off x="719819" y="3071866"/>
                  <a:ext cx="357134" cy="357134"/>
                </a:xfrm>
                <a:prstGeom prst="ellipse">
                  <a:avLst/>
                </a:pr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222" name="자유형: 도형 221">
                  <a:extLst>
                    <a:ext uri="{FF2B5EF4-FFF2-40B4-BE49-F238E27FC236}">
                      <a16:creationId xmlns:a16="http://schemas.microsoft.com/office/drawing/2014/main" id="{1E934F55-6863-420C-A5D2-D0CD661D7173}"/>
                    </a:ext>
                  </a:extLst>
                </p:cNvPr>
                <p:cNvSpPr/>
                <p:nvPr/>
              </p:nvSpPr>
              <p:spPr>
                <a:xfrm>
                  <a:off x="1013944" y="2965491"/>
                  <a:ext cx="328870" cy="217806"/>
                </a:xfrm>
                <a:custGeom>
                  <a:avLst/>
                  <a:gdLst>
                    <a:gd name="connsiteX0" fmla="*/ 7922 w 328871"/>
                    <a:gd name="connsiteY0" fmla="*/ 0 h 217805"/>
                    <a:gd name="connsiteX1" fmla="*/ 275879 w 328871"/>
                    <a:gd name="connsiteY1" fmla="*/ 0 h 217805"/>
                    <a:gd name="connsiteX2" fmla="*/ 328871 w 328871"/>
                    <a:gd name="connsiteY2" fmla="*/ 52992 h 217805"/>
                    <a:gd name="connsiteX3" fmla="*/ 328871 w 328871"/>
                    <a:gd name="connsiteY3" fmla="*/ 129850 h 217805"/>
                    <a:gd name="connsiteX4" fmla="*/ 304833 w 328871"/>
                    <a:gd name="connsiteY4" fmla="*/ 165504 h 217805"/>
                    <a:gd name="connsiteX5" fmla="*/ 178567 w 328871"/>
                    <a:gd name="connsiteY5" fmla="*/ 217805 h 217805"/>
                    <a:gd name="connsiteX6" fmla="*/ 0 w 328871"/>
                    <a:gd name="connsiteY6" fmla="*/ 39238 h 217805"/>
                    <a:gd name="connsiteX7" fmla="*/ 7922 w 328871"/>
                    <a:gd name="connsiteY7" fmla="*/ 0 h 217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8871" h="217805">
                      <a:moveTo>
                        <a:pt x="7922" y="0"/>
                      </a:moveTo>
                      <a:lnTo>
                        <a:pt x="275879" y="0"/>
                      </a:lnTo>
                      <a:cubicBezTo>
                        <a:pt x="305146" y="0"/>
                        <a:pt x="328871" y="23725"/>
                        <a:pt x="328871" y="52992"/>
                      </a:cubicBezTo>
                      <a:lnTo>
                        <a:pt x="328871" y="129850"/>
                      </a:lnTo>
                      <a:lnTo>
                        <a:pt x="304833" y="165504"/>
                      </a:lnTo>
                      <a:cubicBezTo>
                        <a:pt x="272519" y="197818"/>
                        <a:pt x="227877" y="217805"/>
                        <a:pt x="178567" y="217805"/>
                      </a:cubicBezTo>
                      <a:cubicBezTo>
                        <a:pt x="79947" y="217805"/>
                        <a:pt x="0" y="137858"/>
                        <a:pt x="0" y="39238"/>
                      </a:cubicBezTo>
                      <a:lnTo>
                        <a:pt x="7922" y="0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223" name="자유형: 도형 222">
                  <a:extLst>
                    <a:ext uri="{FF2B5EF4-FFF2-40B4-BE49-F238E27FC236}">
                      <a16:creationId xmlns:a16="http://schemas.microsoft.com/office/drawing/2014/main" id="{F81C7764-B7C6-4D7F-8360-A6E5F9F70E6D}"/>
                    </a:ext>
                  </a:extLst>
                </p:cNvPr>
                <p:cNvSpPr/>
                <p:nvPr/>
              </p:nvSpPr>
              <p:spPr>
                <a:xfrm>
                  <a:off x="1136005" y="3191588"/>
                  <a:ext cx="206808" cy="357134"/>
                </a:xfrm>
                <a:custGeom>
                  <a:avLst/>
                  <a:gdLst>
                    <a:gd name="connsiteX0" fmla="*/ 178567 w 206808"/>
                    <a:gd name="connsiteY0" fmla="*/ 0 h 357134"/>
                    <a:gd name="connsiteX1" fmla="*/ 206808 w 206808"/>
                    <a:gd name="connsiteY1" fmla="*/ 5702 h 357134"/>
                    <a:gd name="connsiteX2" fmla="*/ 206808 w 206808"/>
                    <a:gd name="connsiteY2" fmla="*/ 351432 h 357134"/>
                    <a:gd name="connsiteX3" fmla="*/ 178567 w 206808"/>
                    <a:gd name="connsiteY3" fmla="*/ 357134 h 357134"/>
                    <a:gd name="connsiteX4" fmla="*/ 0 w 206808"/>
                    <a:gd name="connsiteY4" fmla="*/ 178567 h 357134"/>
                    <a:gd name="connsiteX5" fmla="*/ 178567 w 206808"/>
                    <a:gd name="connsiteY5" fmla="*/ 0 h 357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6808" h="357134">
                      <a:moveTo>
                        <a:pt x="178567" y="0"/>
                      </a:moveTo>
                      <a:lnTo>
                        <a:pt x="206808" y="5702"/>
                      </a:lnTo>
                      <a:lnTo>
                        <a:pt x="206808" y="351432"/>
                      </a:lnTo>
                      <a:lnTo>
                        <a:pt x="178567" y="357134"/>
                      </a:lnTo>
                      <a:cubicBezTo>
                        <a:pt x="79947" y="357134"/>
                        <a:pt x="0" y="277187"/>
                        <a:pt x="0" y="178567"/>
                      </a:cubicBezTo>
                      <a:cubicBezTo>
                        <a:pt x="0" y="79947"/>
                        <a:pt x="79947" y="0"/>
                        <a:pt x="178567" y="0"/>
                      </a:cubicBezTo>
                      <a:close/>
                    </a:path>
                  </a:pathLst>
                </a:cu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F1EEF4B5-94E7-4439-85F3-AD32FF2EF398}"/>
                  </a:ext>
                </a:extLst>
              </p:cNvPr>
              <p:cNvSpPr txBox="1"/>
              <p:nvPr/>
            </p:nvSpPr>
            <p:spPr>
              <a:xfrm>
                <a:off x="352795" y="3647473"/>
                <a:ext cx="352102" cy="400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4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E9A5BA96-96A6-429D-BDC9-7895F64B38AA}"/>
                </a:ext>
              </a:extLst>
            </p:cNvPr>
            <p:cNvGrpSpPr/>
            <p:nvPr/>
          </p:nvGrpSpPr>
          <p:grpSpPr>
            <a:xfrm>
              <a:off x="1410520" y="3616831"/>
              <a:ext cx="939825" cy="667325"/>
              <a:chOff x="1444303" y="3461556"/>
              <a:chExt cx="1119939" cy="795216"/>
            </a:xfrm>
          </p:grpSpPr>
          <p:sp>
            <p:nvSpPr>
              <p:cNvPr id="225" name="사각형: 둥근 모서리 224">
                <a:extLst>
                  <a:ext uri="{FF2B5EF4-FFF2-40B4-BE49-F238E27FC236}">
                    <a16:creationId xmlns:a16="http://schemas.microsoft.com/office/drawing/2014/main" id="{A1CCE1CB-1686-4296-B83E-9CFDDEF82A5E}"/>
                  </a:ext>
                </a:extLst>
              </p:cNvPr>
              <p:cNvSpPr/>
              <p:nvPr/>
            </p:nvSpPr>
            <p:spPr>
              <a:xfrm>
                <a:off x="1458369" y="3461556"/>
                <a:ext cx="1049552" cy="795216"/>
              </a:xfrm>
              <a:prstGeom prst="roundRect">
                <a:avLst>
                  <a:gd name="adj" fmla="val 5049"/>
                </a:avLst>
              </a:prstGeom>
              <a:solidFill>
                <a:srgbClr val="002060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166E2112-73CF-498F-8A6B-50AD4223C3A5}"/>
                  </a:ext>
                </a:extLst>
              </p:cNvPr>
              <p:cNvSpPr txBox="1"/>
              <p:nvPr/>
            </p:nvSpPr>
            <p:spPr>
              <a:xfrm>
                <a:off x="1444303" y="3974100"/>
                <a:ext cx="1119939" cy="23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Completed</a:t>
                </a:r>
                <a:r>
                  <a:rPr kumimoji="0" lang="en-US" altLang="ko-KR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(running)</a:t>
                </a:r>
                <a:endPara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DFE8AAFF-C74F-48EE-8674-1D76B3E5EA1C}"/>
                  </a:ext>
                </a:extLst>
              </p:cNvPr>
              <p:cNvGrpSpPr/>
              <p:nvPr/>
            </p:nvGrpSpPr>
            <p:grpSpPr>
              <a:xfrm>
                <a:off x="2100712" y="3467076"/>
                <a:ext cx="408921" cy="459357"/>
                <a:chOff x="771744" y="2907218"/>
                <a:chExt cx="571069" cy="641504"/>
              </a:xfrm>
            </p:grpSpPr>
            <p:sp>
              <p:nvSpPr>
                <p:cNvPr id="229" name="사각형: 둥근 모서리 228">
                  <a:extLst>
                    <a:ext uri="{FF2B5EF4-FFF2-40B4-BE49-F238E27FC236}">
                      <a16:creationId xmlns:a16="http://schemas.microsoft.com/office/drawing/2014/main" id="{1E2701BF-2C77-4DA9-AE92-75F4014E5BB5}"/>
                    </a:ext>
                  </a:extLst>
                </p:cNvPr>
                <p:cNvSpPr/>
                <p:nvPr/>
              </p:nvSpPr>
              <p:spPr>
                <a:xfrm>
                  <a:off x="771744" y="3135464"/>
                  <a:ext cx="285830" cy="285830"/>
                </a:xfrm>
                <a:prstGeom prst="roundRect">
                  <a:avLst/>
                </a:pr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230" name="자유형: 도형 229">
                  <a:extLst>
                    <a:ext uri="{FF2B5EF4-FFF2-40B4-BE49-F238E27FC236}">
                      <a16:creationId xmlns:a16="http://schemas.microsoft.com/office/drawing/2014/main" id="{986CE2BB-FF88-463D-9D8D-B5FEBB5B3E20}"/>
                    </a:ext>
                  </a:extLst>
                </p:cNvPr>
                <p:cNvSpPr/>
                <p:nvPr/>
              </p:nvSpPr>
              <p:spPr>
                <a:xfrm>
                  <a:off x="995772" y="2907218"/>
                  <a:ext cx="328871" cy="217805"/>
                </a:xfrm>
                <a:custGeom>
                  <a:avLst/>
                  <a:gdLst>
                    <a:gd name="connsiteX0" fmla="*/ 7922 w 328871"/>
                    <a:gd name="connsiteY0" fmla="*/ 0 h 217805"/>
                    <a:gd name="connsiteX1" fmla="*/ 275879 w 328871"/>
                    <a:gd name="connsiteY1" fmla="*/ 0 h 217805"/>
                    <a:gd name="connsiteX2" fmla="*/ 328871 w 328871"/>
                    <a:gd name="connsiteY2" fmla="*/ 52992 h 217805"/>
                    <a:gd name="connsiteX3" fmla="*/ 328871 w 328871"/>
                    <a:gd name="connsiteY3" fmla="*/ 129850 h 217805"/>
                    <a:gd name="connsiteX4" fmla="*/ 304833 w 328871"/>
                    <a:gd name="connsiteY4" fmla="*/ 165504 h 217805"/>
                    <a:gd name="connsiteX5" fmla="*/ 178567 w 328871"/>
                    <a:gd name="connsiteY5" fmla="*/ 217805 h 217805"/>
                    <a:gd name="connsiteX6" fmla="*/ 0 w 328871"/>
                    <a:gd name="connsiteY6" fmla="*/ 39238 h 217805"/>
                    <a:gd name="connsiteX7" fmla="*/ 7922 w 328871"/>
                    <a:gd name="connsiteY7" fmla="*/ 0 h 217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8871" h="217805">
                      <a:moveTo>
                        <a:pt x="7922" y="0"/>
                      </a:moveTo>
                      <a:lnTo>
                        <a:pt x="275879" y="0"/>
                      </a:lnTo>
                      <a:cubicBezTo>
                        <a:pt x="305146" y="0"/>
                        <a:pt x="328871" y="23725"/>
                        <a:pt x="328871" y="52992"/>
                      </a:cubicBezTo>
                      <a:lnTo>
                        <a:pt x="328871" y="129850"/>
                      </a:lnTo>
                      <a:lnTo>
                        <a:pt x="304833" y="165504"/>
                      </a:lnTo>
                      <a:cubicBezTo>
                        <a:pt x="272519" y="197818"/>
                        <a:pt x="227877" y="217805"/>
                        <a:pt x="178567" y="217805"/>
                      </a:cubicBezTo>
                      <a:cubicBezTo>
                        <a:pt x="79947" y="217805"/>
                        <a:pt x="0" y="137858"/>
                        <a:pt x="0" y="39238"/>
                      </a:cubicBezTo>
                      <a:lnTo>
                        <a:pt x="7922" y="0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231" name="자유형: 도형 230">
                  <a:extLst>
                    <a:ext uri="{FF2B5EF4-FFF2-40B4-BE49-F238E27FC236}">
                      <a16:creationId xmlns:a16="http://schemas.microsoft.com/office/drawing/2014/main" id="{5BDB0BA6-D94F-4EF2-83A5-DF733E41C7F9}"/>
                    </a:ext>
                  </a:extLst>
                </p:cNvPr>
                <p:cNvSpPr/>
                <p:nvPr/>
              </p:nvSpPr>
              <p:spPr>
                <a:xfrm>
                  <a:off x="1136005" y="3191588"/>
                  <a:ext cx="206808" cy="357134"/>
                </a:xfrm>
                <a:custGeom>
                  <a:avLst/>
                  <a:gdLst>
                    <a:gd name="connsiteX0" fmla="*/ 178567 w 206808"/>
                    <a:gd name="connsiteY0" fmla="*/ 0 h 357134"/>
                    <a:gd name="connsiteX1" fmla="*/ 206808 w 206808"/>
                    <a:gd name="connsiteY1" fmla="*/ 5702 h 357134"/>
                    <a:gd name="connsiteX2" fmla="*/ 206808 w 206808"/>
                    <a:gd name="connsiteY2" fmla="*/ 351432 h 357134"/>
                    <a:gd name="connsiteX3" fmla="*/ 178567 w 206808"/>
                    <a:gd name="connsiteY3" fmla="*/ 357134 h 357134"/>
                    <a:gd name="connsiteX4" fmla="*/ 0 w 206808"/>
                    <a:gd name="connsiteY4" fmla="*/ 178567 h 357134"/>
                    <a:gd name="connsiteX5" fmla="*/ 178567 w 206808"/>
                    <a:gd name="connsiteY5" fmla="*/ 0 h 357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6808" h="357134">
                      <a:moveTo>
                        <a:pt x="178567" y="0"/>
                      </a:moveTo>
                      <a:lnTo>
                        <a:pt x="206808" y="5702"/>
                      </a:lnTo>
                      <a:lnTo>
                        <a:pt x="206808" y="351432"/>
                      </a:lnTo>
                      <a:lnTo>
                        <a:pt x="178567" y="357134"/>
                      </a:lnTo>
                      <a:cubicBezTo>
                        <a:pt x="79947" y="357134"/>
                        <a:pt x="0" y="277187"/>
                        <a:pt x="0" y="178567"/>
                      </a:cubicBezTo>
                      <a:cubicBezTo>
                        <a:pt x="0" y="79947"/>
                        <a:pt x="79947" y="0"/>
                        <a:pt x="178567" y="0"/>
                      </a:cubicBezTo>
                      <a:close/>
                    </a:path>
                  </a:pathLst>
                </a:cu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</p:grp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7DCF9648-F0DF-49C4-A780-03599910588F}"/>
                  </a:ext>
                </a:extLst>
              </p:cNvPr>
              <p:cNvSpPr txBox="1"/>
              <p:nvPr/>
            </p:nvSpPr>
            <p:spPr>
              <a:xfrm>
                <a:off x="1527092" y="3647474"/>
                <a:ext cx="587120" cy="403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5</a:t>
                </a:r>
                <a:r>
                  <a:rPr kumimoji="0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(1)</a:t>
                </a:r>
                <a:endPara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19DD4924-5218-47F6-A6A2-CC9D12CE701F}"/>
                </a:ext>
              </a:extLst>
            </p:cNvPr>
            <p:cNvGrpSpPr/>
            <p:nvPr/>
          </p:nvGrpSpPr>
          <p:grpSpPr>
            <a:xfrm>
              <a:off x="2410139" y="3625166"/>
              <a:ext cx="886238" cy="662372"/>
              <a:chOff x="2631366" y="3470143"/>
              <a:chExt cx="1052491" cy="786629"/>
            </a:xfrm>
          </p:grpSpPr>
          <p:sp>
            <p:nvSpPr>
              <p:cNvPr id="233" name="사각형: 둥근 모서리 232">
                <a:extLst>
                  <a:ext uri="{FF2B5EF4-FFF2-40B4-BE49-F238E27FC236}">
                    <a16:creationId xmlns:a16="http://schemas.microsoft.com/office/drawing/2014/main" id="{524452C2-8DD1-418C-BF4F-EEC894912031}"/>
                  </a:ext>
                </a:extLst>
              </p:cNvPr>
              <p:cNvSpPr/>
              <p:nvPr/>
            </p:nvSpPr>
            <p:spPr>
              <a:xfrm>
                <a:off x="2634305" y="3498206"/>
                <a:ext cx="1049552" cy="758566"/>
              </a:xfrm>
              <a:prstGeom prst="roundRect">
                <a:avLst>
                  <a:gd name="adj" fmla="val 5049"/>
                </a:avLst>
              </a:prstGeom>
              <a:solidFill>
                <a:srgbClr val="EFF3FF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34" name="사각형: 둥근 모서리 233">
                <a:extLst>
                  <a:ext uri="{FF2B5EF4-FFF2-40B4-BE49-F238E27FC236}">
                    <a16:creationId xmlns:a16="http://schemas.microsoft.com/office/drawing/2014/main" id="{C546AA06-761A-4E40-8C78-CA89394F7FEA}"/>
                  </a:ext>
                </a:extLst>
              </p:cNvPr>
              <p:cNvSpPr/>
              <p:nvPr/>
            </p:nvSpPr>
            <p:spPr>
              <a:xfrm>
                <a:off x="2631366" y="3470143"/>
                <a:ext cx="1049552" cy="786629"/>
              </a:xfrm>
              <a:prstGeom prst="roundRect">
                <a:avLst>
                  <a:gd name="adj" fmla="val 5049"/>
                </a:avLst>
              </a:prstGeom>
              <a:solidFill>
                <a:srgbClr val="002060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8CA761C-06AB-4AAB-94F2-426A321FB7B8}"/>
                  </a:ext>
                </a:extLst>
              </p:cNvPr>
              <p:cNvSpPr txBox="1"/>
              <p:nvPr/>
            </p:nvSpPr>
            <p:spPr>
              <a:xfrm>
                <a:off x="2635942" y="3959752"/>
                <a:ext cx="856363" cy="255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Failed</a:t>
                </a:r>
                <a:r>
                  <a:rPr kumimoji="0" lang="ko-KR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 </a:t>
                </a:r>
                <a:endPara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grpSp>
            <p:nvGrpSpPr>
              <p:cNvPr id="236" name="그룹 235">
                <a:extLst>
                  <a:ext uri="{FF2B5EF4-FFF2-40B4-BE49-F238E27FC236}">
                    <a16:creationId xmlns:a16="http://schemas.microsoft.com/office/drawing/2014/main" id="{8DC54240-4651-4AAA-AD53-4369DFC64EF9}"/>
                  </a:ext>
                </a:extLst>
              </p:cNvPr>
              <p:cNvGrpSpPr/>
              <p:nvPr/>
            </p:nvGrpSpPr>
            <p:grpSpPr>
              <a:xfrm>
                <a:off x="3321298" y="3473561"/>
                <a:ext cx="357578" cy="461668"/>
                <a:chOff x="832705" y="2890123"/>
                <a:chExt cx="510108" cy="658599"/>
              </a:xfrm>
            </p:grpSpPr>
            <p:sp>
              <p:nvSpPr>
                <p:cNvPr id="239" name="눈물 방울 238">
                  <a:extLst>
                    <a:ext uri="{FF2B5EF4-FFF2-40B4-BE49-F238E27FC236}">
                      <a16:creationId xmlns:a16="http://schemas.microsoft.com/office/drawing/2014/main" id="{91E3E92C-4DEC-482E-8083-A022238C8C70}"/>
                    </a:ext>
                  </a:extLst>
                </p:cNvPr>
                <p:cNvSpPr/>
                <p:nvPr/>
              </p:nvSpPr>
              <p:spPr>
                <a:xfrm>
                  <a:off x="832705" y="3172234"/>
                  <a:ext cx="263257" cy="263257"/>
                </a:xfrm>
                <a:prstGeom prst="teardrop">
                  <a:avLst/>
                </a:pr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240" name="자유형: 도형 239">
                  <a:extLst>
                    <a:ext uri="{FF2B5EF4-FFF2-40B4-BE49-F238E27FC236}">
                      <a16:creationId xmlns:a16="http://schemas.microsoft.com/office/drawing/2014/main" id="{AFDB0862-A659-48DD-A416-B7F50F580EFD}"/>
                    </a:ext>
                  </a:extLst>
                </p:cNvPr>
                <p:cNvSpPr/>
                <p:nvPr/>
              </p:nvSpPr>
              <p:spPr>
                <a:xfrm>
                  <a:off x="1008846" y="2890123"/>
                  <a:ext cx="328871" cy="217805"/>
                </a:xfrm>
                <a:custGeom>
                  <a:avLst/>
                  <a:gdLst>
                    <a:gd name="connsiteX0" fmla="*/ 7922 w 328871"/>
                    <a:gd name="connsiteY0" fmla="*/ 0 h 217805"/>
                    <a:gd name="connsiteX1" fmla="*/ 275879 w 328871"/>
                    <a:gd name="connsiteY1" fmla="*/ 0 h 217805"/>
                    <a:gd name="connsiteX2" fmla="*/ 328871 w 328871"/>
                    <a:gd name="connsiteY2" fmla="*/ 52992 h 217805"/>
                    <a:gd name="connsiteX3" fmla="*/ 328871 w 328871"/>
                    <a:gd name="connsiteY3" fmla="*/ 129850 h 217805"/>
                    <a:gd name="connsiteX4" fmla="*/ 304833 w 328871"/>
                    <a:gd name="connsiteY4" fmla="*/ 165504 h 217805"/>
                    <a:gd name="connsiteX5" fmla="*/ 178567 w 328871"/>
                    <a:gd name="connsiteY5" fmla="*/ 217805 h 217805"/>
                    <a:gd name="connsiteX6" fmla="*/ 0 w 328871"/>
                    <a:gd name="connsiteY6" fmla="*/ 39238 h 217805"/>
                    <a:gd name="connsiteX7" fmla="*/ 7922 w 328871"/>
                    <a:gd name="connsiteY7" fmla="*/ 0 h 217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8871" h="217805">
                      <a:moveTo>
                        <a:pt x="7922" y="0"/>
                      </a:moveTo>
                      <a:lnTo>
                        <a:pt x="275879" y="0"/>
                      </a:lnTo>
                      <a:cubicBezTo>
                        <a:pt x="305146" y="0"/>
                        <a:pt x="328871" y="23725"/>
                        <a:pt x="328871" y="52992"/>
                      </a:cubicBezTo>
                      <a:lnTo>
                        <a:pt x="328871" y="129850"/>
                      </a:lnTo>
                      <a:lnTo>
                        <a:pt x="304833" y="165504"/>
                      </a:lnTo>
                      <a:cubicBezTo>
                        <a:pt x="272519" y="197818"/>
                        <a:pt x="227877" y="217805"/>
                        <a:pt x="178567" y="217805"/>
                      </a:cubicBezTo>
                      <a:cubicBezTo>
                        <a:pt x="79947" y="217805"/>
                        <a:pt x="0" y="137858"/>
                        <a:pt x="0" y="39238"/>
                      </a:cubicBezTo>
                      <a:lnTo>
                        <a:pt x="7922" y="0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9275B27C-96B2-4B51-943F-ECE3008D8E97}"/>
                    </a:ext>
                  </a:extLst>
                </p:cNvPr>
                <p:cNvSpPr/>
                <p:nvPr/>
              </p:nvSpPr>
              <p:spPr>
                <a:xfrm>
                  <a:off x="1136005" y="3191588"/>
                  <a:ext cx="206808" cy="357134"/>
                </a:xfrm>
                <a:custGeom>
                  <a:avLst/>
                  <a:gdLst>
                    <a:gd name="connsiteX0" fmla="*/ 178567 w 206808"/>
                    <a:gd name="connsiteY0" fmla="*/ 0 h 357134"/>
                    <a:gd name="connsiteX1" fmla="*/ 206808 w 206808"/>
                    <a:gd name="connsiteY1" fmla="*/ 5702 h 357134"/>
                    <a:gd name="connsiteX2" fmla="*/ 206808 w 206808"/>
                    <a:gd name="connsiteY2" fmla="*/ 351432 h 357134"/>
                    <a:gd name="connsiteX3" fmla="*/ 178567 w 206808"/>
                    <a:gd name="connsiteY3" fmla="*/ 357134 h 357134"/>
                    <a:gd name="connsiteX4" fmla="*/ 0 w 206808"/>
                    <a:gd name="connsiteY4" fmla="*/ 178567 h 357134"/>
                    <a:gd name="connsiteX5" fmla="*/ 178567 w 206808"/>
                    <a:gd name="connsiteY5" fmla="*/ 0 h 357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6808" h="357134">
                      <a:moveTo>
                        <a:pt x="178567" y="0"/>
                      </a:moveTo>
                      <a:lnTo>
                        <a:pt x="206808" y="5702"/>
                      </a:lnTo>
                      <a:lnTo>
                        <a:pt x="206808" y="351432"/>
                      </a:lnTo>
                      <a:lnTo>
                        <a:pt x="178567" y="357134"/>
                      </a:lnTo>
                      <a:cubicBezTo>
                        <a:pt x="79947" y="357134"/>
                        <a:pt x="0" y="277187"/>
                        <a:pt x="0" y="178567"/>
                      </a:cubicBezTo>
                      <a:cubicBezTo>
                        <a:pt x="0" y="79947"/>
                        <a:pt x="79947" y="0"/>
                        <a:pt x="178567" y="0"/>
                      </a:cubicBezTo>
                      <a:close/>
                    </a:path>
                  </a:pathLst>
                </a:cu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379D261-419F-4C74-BC41-907108E545BF}"/>
                  </a:ext>
                </a:extLst>
              </p:cNvPr>
              <p:cNvSpPr txBox="1"/>
              <p:nvPr/>
            </p:nvSpPr>
            <p:spPr>
              <a:xfrm>
                <a:off x="2701629" y="3647475"/>
                <a:ext cx="352101" cy="402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1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</p:grpSp>
      <p:sp>
        <p:nvSpPr>
          <p:cNvPr id="249" name="TextBox 248">
            <a:extLst>
              <a:ext uri="{FF2B5EF4-FFF2-40B4-BE49-F238E27FC236}">
                <a16:creationId xmlns:a16="http://schemas.microsoft.com/office/drawing/2014/main" id="{CF0977AE-D52C-419D-ACC8-FAF87CAAB3AD}"/>
              </a:ext>
            </a:extLst>
          </p:cNvPr>
          <p:cNvSpPr txBox="1"/>
          <p:nvPr/>
        </p:nvSpPr>
        <p:spPr>
          <a:xfrm>
            <a:off x="2545685" y="875824"/>
            <a:ext cx="385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3C4463FE-CEE0-4763-BB1C-9D678E23DFE3}"/>
              </a:ext>
            </a:extLst>
          </p:cNvPr>
          <p:cNvSpPr/>
          <p:nvPr/>
        </p:nvSpPr>
        <p:spPr>
          <a:xfrm>
            <a:off x="31144" y="93143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CF5F8C01-32CC-42E1-8113-C996292602F0}"/>
              </a:ext>
            </a:extLst>
          </p:cNvPr>
          <p:cNvSpPr/>
          <p:nvPr/>
        </p:nvSpPr>
        <p:spPr>
          <a:xfrm>
            <a:off x="21095" y="454980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252E5E36-D8C8-4911-B3C3-87889000D27E}"/>
              </a:ext>
            </a:extLst>
          </p:cNvPr>
          <p:cNvSpPr/>
          <p:nvPr/>
        </p:nvSpPr>
        <p:spPr>
          <a:xfrm>
            <a:off x="3574668" y="68760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362658C4-AE63-4E89-93F9-F5354DE50353}"/>
              </a:ext>
            </a:extLst>
          </p:cNvPr>
          <p:cNvSpPr txBox="1"/>
          <p:nvPr/>
        </p:nvSpPr>
        <p:spPr>
          <a:xfrm>
            <a:off x="8290" y="3305254"/>
            <a:ext cx="385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1-4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6F71C45-15DD-4AE4-B8A9-76DFFFE19988}"/>
              </a:ext>
            </a:extLst>
          </p:cNvPr>
          <p:cNvSpPr txBox="1"/>
          <p:nvPr/>
        </p:nvSpPr>
        <p:spPr>
          <a:xfrm>
            <a:off x="32194" y="4915263"/>
            <a:ext cx="385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115CE48F-B8EE-419C-9B99-EA7D77A6F53A}"/>
              </a:ext>
            </a:extLst>
          </p:cNvPr>
          <p:cNvSpPr txBox="1"/>
          <p:nvPr/>
        </p:nvSpPr>
        <p:spPr>
          <a:xfrm>
            <a:off x="2211694" y="4915263"/>
            <a:ext cx="385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E8FCD535-5CB1-4E7C-B1BF-9852A2547604}"/>
              </a:ext>
            </a:extLst>
          </p:cNvPr>
          <p:cNvSpPr txBox="1"/>
          <p:nvPr/>
        </p:nvSpPr>
        <p:spPr>
          <a:xfrm>
            <a:off x="3011681" y="4740999"/>
            <a:ext cx="385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2-3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8D18CC0-06DB-4E3F-B12F-4214BAD6E68C}"/>
              </a:ext>
            </a:extLst>
          </p:cNvPr>
          <p:cNvGrpSpPr/>
          <p:nvPr/>
        </p:nvGrpSpPr>
        <p:grpSpPr>
          <a:xfrm>
            <a:off x="7688627" y="2700617"/>
            <a:ext cx="2198237" cy="1514820"/>
            <a:chOff x="7688627" y="2700617"/>
            <a:chExt cx="2198237" cy="1514820"/>
          </a:xfrm>
        </p:grpSpPr>
        <p:sp>
          <p:nvSpPr>
            <p:cNvPr id="209" name="사각형: 둥근 모서리 208">
              <a:extLst>
                <a:ext uri="{FF2B5EF4-FFF2-40B4-BE49-F238E27FC236}">
                  <a16:creationId xmlns:a16="http://schemas.microsoft.com/office/drawing/2014/main" id="{5BC3F489-AB01-467D-8B9A-3F00ABE4E383}"/>
                </a:ext>
              </a:extLst>
            </p:cNvPr>
            <p:cNvSpPr/>
            <p:nvPr/>
          </p:nvSpPr>
          <p:spPr>
            <a:xfrm>
              <a:off x="7688627" y="2793649"/>
              <a:ext cx="2041949" cy="681112"/>
            </a:xfrm>
            <a:prstGeom prst="roundRect">
              <a:avLst>
                <a:gd name="adj" fmla="val 11163"/>
              </a:avLst>
            </a:prstGeom>
            <a:solidFill>
              <a:srgbClr val="5F84FF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100" b="0" i="0" dirty="0">
                  <a:solidFill>
                    <a:srgbClr val="00269E"/>
                  </a:solidFill>
                  <a:effectLst/>
                  <a:latin typeface="+mn-ea"/>
                </a:rPr>
                <a:t>Would you like to continue working on the file?</a:t>
              </a:r>
            </a:p>
            <a:p>
              <a:pPr>
                <a:lnSpc>
                  <a:spcPct val="150000"/>
                </a:lnSpc>
              </a:pPr>
              <a:endParaRPr lang="en-US" altLang="ko-KR" sz="600" b="1" i="0" dirty="0">
                <a:solidFill>
                  <a:schemeClr val="bg1"/>
                </a:solidFill>
                <a:effectLst/>
                <a:latin typeface="+mn-ea"/>
              </a:endParaRPr>
            </a:p>
            <a:p>
              <a:r>
                <a:rPr lang="en-US" altLang="ko-KR" sz="700" b="1" i="0" dirty="0">
                  <a:solidFill>
                    <a:schemeClr val="bg1"/>
                  </a:solidFill>
                  <a:effectLst/>
                  <a:latin typeface="+mn-ea"/>
                </a:rPr>
                <a:t>2.15.17. </a:t>
              </a:r>
              <a:r>
                <a:rPr lang="en-US" altLang="ko-KR" sz="700" b="1" i="0" dirty="0" err="1">
                  <a:solidFill>
                    <a:schemeClr val="bg1"/>
                  </a:solidFill>
                  <a:effectLst/>
                  <a:latin typeface="+mn-ea"/>
                </a:rPr>
                <a:t>PyUDF</a:t>
              </a:r>
              <a:r>
                <a:rPr lang="ko-KR" altLang="en-US" sz="700" b="1" i="0" dirty="0">
                  <a:solidFill>
                    <a:schemeClr val="bg1"/>
                  </a:solidFill>
                  <a:effectLst/>
                  <a:latin typeface="+mn-ea"/>
                </a:rPr>
                <a:t>를 사용한 빌딩 최적제어 </a:t>
              </a:r>
              <a:endParaRPr lang="en-US" altLang="ko-KR" sz="700" b="1" i="0" dirty="0"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pic>
          <p:nvPicPr>
            <p:cNvPr id="238" name="그래픽 237" descr="왼쪽 화살표가 있는 원 단색으로 채워진">
              <a:extLst>
                <a:ext uri="{FF2B5EF4-FFF2-40B4-BE49-F238E27FC236}">
                  <a16:creationId xmlns:a16="http://schemas.microsoft.com/office/drawing/2014/main" id="{2EE56EBA-3BB6-4D37-AFC1-E3180F7E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9490698" y="3176130"/>
              <a:ext cx="257299" cy="257299"/>
            </a:xfrm>
            <a:prstGeom prst="rect">
              <a:avLst/>
            </a:prstGeom>
          </p:spPr>
        </p:pic>
        <p:sp>
          <p:nvSpPr>
            <p:cNvPr id="243" name="사각형: 둥근 모서리 242">
              <a:extLst>
                <a:ext uri="{FF2B5EF4-FFF2-40B4-BE49-F238E27FC236}">
                  <a16:creationId xmlns:a16="http://schemas.microsoft.com/office/drawing/2014/main" id="{DACCFADE-A6F4-498E-A06D-810333582C31}"/>
                </a:ext>
              </a:extLst>
            </p:cNvPr>
            <p:cNvSpPr/>
            <p:nvPr/>
          </p:nvSpPr>
          <p:spPr>
            <a:xfrm>
              <a:off x="7688627" y="3534325"/>
              <a:ext cx="2041949" cy="681112"/>
            </a:xfrm>
            <a:prstGeom prst="roundRect">
              <a:avLst>
                <a:gd name="adj" fmla="val 11163"/>
              </a:avLst>
            </a:prstGeom>
            <a:solidFill>
              <a:srgbClr val="FFC00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100" b="0" i="0" dirty="0">
                  <a:solidFill>
                    <a:srgbClr val="2E2300"/>
                  </a:solidFill>
                  <a:effectLst/>
                  <a:latin typeface="+mn-ea"/>
                </a:rPr>
                <a:t>Do you want to check recently shared file?</a:t>
              </a:r>
              <a:endParaRPr lang="en-US" altLang="ko-KR" sz="300" b="1" dirty="0">
                <a:solidFill>
                  <a:schemeClr val="bg1"/>
                </a:solidFill>
                <a:latin typeface="+mn-ea"/>
              </a:endParaRPr>
            </a:p>
            <a:p>
              <a:endParaRPr lang="en-US" altLang="ko-KR" sz="800" b="1" dirty="0">
                <a:solidFill>
                  <a:schemeClr val="bg1"/>
                </a:solidFill>
                <a:latin typeface="+mn-ea"/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[</a:t>
              </a:r>
              <a:r>
                <a:rPr lang="ko-KR" altLang="en-US" sz="800" b="1" dirty="0" err="1">
                  <a:solidFill>
                    <a:schemeClr val="bg1"/>
                  </a:solidFill>
                  <a:latin typeface="+mn-ea"/>
                </a:rPr>
                <a:t>김미소</a:t>
              </a: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] </a:t>
              </a:r>
              <a:r>
                <a:rPr lang="en-US" altLang="ko-KR" sz="700" b="1" i="0" dirty="0">
                  <a:solidFill>
                    <a:schemeClr val="bg1"/>
                  </a:solidFill>
                  <a:effectLst/>
                  <a:latin typeface="+mn-ea"/>
                </a:rPr>
                <a:t>2.15.17. </a:t>
              </a:r>
              <a:r>
                <a:rPr lang="en-US" altLang="ko-KR" sz="700" b="1" i="0" dirty="0" err="1">
                  <a:solidFill>
                    <a:schemeClr val="bg1"/>
                  </a:solidFill>
                  <a:effectLst/>
                  <a:latin typeface="+mn-ea"/>
                </a:rPr>
                <a:t>PyUDF</a:t>
              </a:r>
              <a:r>
                <a:rPr lang="ko-KR" altLang="en-US" sz="700" b="1" i="0" dirty="0">
                  <a:solidFill>
                    <a:schemeClr val="bg1"/>
                  </a:solidFill>
                  <a:effectLst/>
                  <a:latin typeface="+mn-ea"/>
                </a:rPr>
                <a:t>를 사용한 빌</a:t>
              </a:r>
              <a:r>
                <a:rPr lang="en-US" altLang="ko-KR" sz="700" b="1" i="0" dirty="0">
                  <a:solidFill>
                    <a:schemeClr val="bg1"/>
                  </a:solidFill>
                  <a:effectLst/>
                  <a:latin typeface="+mn-ea"/>
                </a:rPr>
                <a:t>…</a:t>
              </a:r>
              <a:r>
                <a:rPr lang="ko-KR" altLang="en-US" sz="700" b="1" i="0" dirty="0">
                  <a:solidFill>
                    <a:schemeClr val="bg1"/>
                  </a:solidFill>
                  <a:effectLst/>
                  <a:latin typeface="+mn-ea"/>
                </a:rPr>
                <a:t> </a:t>
              </a:r>
              <a:endParaRPr lang="en-US" altLang="ko-KR" sz="700" b="1" i="0" dirty="0"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pic>
          <p:nvPicPr>
            <p:cNvPr id="246" name="그래픽 245" descr="왼쪽 화살표가 있는 원 단색으로 채워진">
              <a:extLst>
                <a:ext uri="{FF2B5EF4-FFF2-40B4-BE49-F238E27FC236}">
                  <a16:creationId xmlns:a16="http://schemas.microsoft.com/office/drawing/2014/main" id="{91AE1869-17D5-49FB-915B-5E1BFF1BB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9490698" y="3918944"/>
              <a:ext cx="257299" cy="257299"/>
            </a:xfrm>
            <a:prstGeom prst="rect">
              <a:avLst/>
            </a:prstGeom>
          </p:spPr>
        </p:pic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524F86B-6C3E-4CB0-BCFB-A49BC2C993C4}"/>
                </a:ext>
              </a:extLst>
            </p:cNvPr>
            <p:cNvSpPr txBox="1"/>
            <p:nvPr/>
          </p:nvSpPr>
          <p:spPr>
            <a:xfrm>
              <a:off x="8815857" y="2700617"/>
              <a:ext cx="10710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chemeClr val="bg1">
                      <a:alpha val="60000"/>
                    </a:schemeClr>
                  </a:solidFill>
                  <a:latin typeface="+mn-ea"/>
                </a:rPr>
                <a:t>WORKFLOW</a:t>
              </a:r>
              <a:endParaRPr lang="ko-KR" altLang="en-US" sz="1000" dirty="0">
                <a:solidFill>
                  <a:schemeClr val="bg1">
                    <a:alpha val="60000"/>
                  </a:schemeClr>
                </a:solidFill>
                <a:latin typeface="+mn-ea"/>
              </a:endParaRP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EE70C556-915D-4603-AEED-604743026B7C}"/>
                </a:ext>
              </a:extLst>
            </p:cNvPr>
            <p:cNvSpPr txBox="1"/>
            <p:nvPr/>
          </p:nvSpPr>
          <p:spPr>
            <a:xfrm>
              <a:off x="8864260" y="3450053"/>
              <a:ext cx="8710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>
                      <a:alpha val="60000"/>
                    </a:schemeClr>
                  </a:solidFill>
                  <a:latin typeface="+mn-ea"/>
                </a:rPr>
                <a:t>REPORT</a:t>
              </a:r>
              <a:endParaRPr lang="ko-KR" altLang="en-US" sz="1000" dirty="0">
                <a:solidFill>
                  <a:schemeClr val="bg1">
                    <a:alpha val="60000"/>
                  </a:schemeClr>
                </a:solidFill>
                <a:latin typeface="+mn-ea"/>
              </a:endParaRPr>
            </a:p>
          </p:txBody>
        </p:sp>
      </p:grpSp>
      <p:pic>
        <p:nvPicPr>
          <p:cNvPr id="296" name="그래픽 295" descr="플립 달력 윤곽선">
            <a:extLst>
              <a:ext uri="{FF2B5EF4-FFF2-40B4-BE49-F238E27FC236}">
                <a16:creationId xmlns:a16="http://schemas.microsoft.com/office/drawing/2014/main" id="{AE2CC0D6-4D37-4AD0-BD53-84BDA0A853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079" y="3383021"/>
            <a:ext cx="141840" cy="139384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87B94901-4B88-45BE-8576-1AB150D5D2AE}"/>
              </a:ext>
            </a:extLst>
          </p:cNvPr>
          <p:cNvGrpSpPr/>
          <p:nvPr/>
        </p:nvGrpSpPr>
        <p:grpSpPr>
          <a:xfrm>
            <a:off x="2865542" y="908434"/>
            <a:ext cx="555866" cy="215444"/>
            <a:chOff x="8835901" y="3226520"/>
            <a:chExt cx="674951" cy="261599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177EEB39-61E2-4009-A4EB-7A7868BF6F5E}"/>
                </a:ext>
              </a:extLst>
            </p:cNvPr>
            <p:cNvSpPr txBox="1"/>
            <p:nvPr/>
          </p:nvSpPr>
          <p:spPr>
            <a:xfrm>
              <a:off x="8910831" y="3226520"/>
              <a:ext cx="600021" cy="26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Filters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207" name="그래픽 206" descr="필터 윤곽선">
              <a:extLst>
                <a:ext uri="{FF2B5EF4-FFF2-40B4-BE49-F238E27FC236}">
                  <a16:creationId xmlns:a16="http://schemas.microsoft.com/office/drawing/2014/main" id="{D573D692-CA63-4BD7-97EA-139836563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35901" y="3274868"/>
              <a:ext cx="160879" cy="164902"/>
            </a:xfrm>
            <a:prstGeom prst="rect">
              <a:avLst/>
            </a:prstGeom>
          </p:spPr>
        </p:pic>
      </p:grpSp>
      <p:graphicFrame>
        <p:nvGraphicFramePr>
          <p:cNvPr id="297" name="표 15">
            <a:extLst>
              <a:ext uri="{FF2B5EF4-FFF2-40B4-BE49-F238E27FC236}">
                <a16:creationId xmlns:a16="http://schemas.microsoft.com/office/drawing/2014/main" id="{5AF1181D-552B-4A01-A98A-7ACD55257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832935"/>
              </p:ext>
            </p:extLst>
          </p:nvPr>
        </p:nvGraphicFramePr>
        <p:xfrm>
          <a:off x="417237" y="1396065"/>
          <a:ext cx="2872356" cy="1833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482">
                  <a:extLst>
                    <a:ext uri="{9D8B030D-6E8A-4147-A177-3AD203B41FA5}">
                      <a16:colId xmlns:a16="http://schemas.microsoft.com/office/drawing/2014/main" val="4252113333"/>
                    </a:ext>
                  </a:extLst>
                </a:gridCol>
                <a:gridCol w="399482">
                  <a:extLst>
                    <a:ext uri="{9D8B030D-6E8A-4147-A177-3AD203B41FA5}">
                      <a16:colId xmlns:a16="http://schemas.microsoft.com/office/drawing/2014/main" val="333425907"/>
                    </a:ext>
                  </a:extLst>
                </a:gridCol>
                <a:gridCol w="399482">
                  <a:extLst>
                    <a:ext uri="{9D8B030D-6E8A-4147-A177-3AD203B41FA5}">
                      <a16:colId xmlns:a16="http://schemas.microsoft.com/office/drawing/2014/main" val="1451108465"/>
                    </a:ext>
                  </a:extLst>
                </a:gridCol>
                <a:gridCol w="399482">
                  <a:extLst>
                    <a:ext uri="{9D8B030D-6E8A-4147-A177-3AD203B41FA5}">
                      <a16:colId xmlns:a16="http://schemas.microsoft.com/office/drawing/2014/main" val="3381730269"/>
                    </a:ext>
                  </a:extLst>
                </a:gridCol>
                <a:gridCol w="399482">
                  <a:extLst>
                    <a:ext uri="{9D8B030D-6E8A-4147-A177-3AD203B41FA5}">
                      <a16:colId xmlns:a16="http://schemas.microsoft.com/office/drawing/2014/main" val="1408090016"/>
                    </a:ext>
                  </a:extLst>
                </a:gridCol>
                <a:gridCol w="399482">
                  <a:extLst>
                    <a:ext uri="{9D8B030D-6E8A-4147-A177-3AD203B41FA5}">
                      <a16:colId xmlns:a16="http://schemas.microsoft.com/office/drawing/2014/main" val="3055533980"/>
                    </a:ext>
                  </a:extLst>
                </a:gridCol>
                <a:gridCol w="475464">
                  <a:extLst>
                    <a:ext uri="{9D8B030D-6E8A-4147-A177-3AD203B41FA5}">
                      <a16:colId xmlns:a16="http://schemas.microsoft.com/office/drawing/2014/main" val="611917598"/>
                    </a:ext>
                  </a:extLst>
                </a:gridCol>
              </a:tblGrid>
              <a:tr h="259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Sun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Mon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Tue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Wed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Thu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Fri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Sat</a:t>
                      </a:r>
                      <a:endParaRPr lang="ko-KR" altLang="en-US" sz="9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033212"/>
                  </a:ext>
                </a:extLst>
              </a:tr>
              <a:tr h="31476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514549"/>
                  </a:ext>
                </a:extLst>
              </a:tr>
              <a:tr h="31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58522" marR="58522" marT="59746" marB="5974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174282"/>
                  </a:ext>
                </a:extLst>
              </a:tr>
              <a:tr h="31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657816"/>
                  </a:ext>
                </a:extLst>
              </a:tr>
              <a:tr h="31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046443"/>
                  </a:ext>
                </a:extLst>
              </a:tr>
              <a:tr h="31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359484"/>
                  </a:ext>
                </a:extLst>
              </a:tr>
            </a:tbl>
          </a:graphicData>
        </a:graphic>
      </p:graphicFrame>
      <p:sp>
        <p:nvSpPr>
          <p:cNvPr id="298" name="타원 297">
            <a:extLst>
              <a:ext uri="{FF2B5EF4-FFF2-40B4-BE49-F238E27FC236}">
                <a16:creationId xmlns:a16="http://schemas.microsoft.com/office/drawing/2014/main" id="{8CB7C9EF-C1C4-47A6-B6BE-1C23E854D216}"/>
              </a:ext>
            </a:extLst>
          </p:cNvPr>
          <p:cNvSpPr/>
          <p:nvPr/>
        </p:nvSpPr>
        <p:spPr>
          <a:xfrm rot="10800000" flipV="1">
            <a:off x="1391384" y="1872465"/>
            <a:ext cx="61846" cy="62808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13C5F1EE-E253-468D-AEEA-0EF426D746B1}"/>
              </a:ext>
            </a:extLst>
          </p:cNvPr>
          <p:cNvSpPr/>
          <p:nvPr/>
        </p:nvSpPr>
        <p:spPr>
          <a:xfrm rot="10800000" flipV="1">
            <a:off x="1391384" y="2188490"/>
            <a:ext cx="61846" cy="62808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6F74A6C9-66E7-4148-B0C9-859CAAD1191C}"/>
              </a:ext>
            </a:extLst>
          </p:cNvPr>
          <p:cNvSpPr/>
          <p:nvPr/>
        </p:nvSpPr>
        <p:spPr>
          <a:xfrm rot="10800000" flipV="1">
            <a:off x="2187605" y="2188490"/>
            <a:ext cx="61846" cy="62808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785CEDB5-F135-4B33-AC0A-6C594D6CEE75}"/>
              </a:ext>
            </a:extLst>
          </p:cNvPr>
          <p:cNvSpPr/>
          <p:nvPr/>
        </p:nvSpPr>
        <p:spPr>
          <a:xfrm rot="10800000" flipV="1">
            <a:off x="2582859" y="2188490"/>
            <a:ext cx="61846" cy="62808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F216AA3F-EF5E-4B7D-BF40-01086E6C4262}"/>
              </a:ext>
            </a:extLst>
          </p:cNvPr>
          <p:cNvSpPr/>
          <p:nvPr/>
        </p:nvSpPr>
        <p:spPr>
          <a:xfrm rot="10800000" flipV="1">
            <a:off x="2582859" y="2500334"/>
            <a:ext cx="61846" cy="62808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22ABACB6-B069-46F4-82CC-56D175AEA6D7}"/>
              </a:ext>
            </a:extLst>
          </p:cNvPr>
          <p:cNvSpPr/>
          <p:nvPr/>
        </p:nvSpPr>
        <p:spPr>
          <a:xfrm rot="10800000" flipV="1">
            <a:off x="987464" y="2500334"/>
            <a:ext cx="61846" cy="62808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E0269855-289E-45AC-A263-636A7DBA2307}"/>
              </a:ext>
            </a:extLst>
          </p:cNvPr>
          <p:cNvSpPr/>
          <p:nvPr/>
        </p:nvSpPr>
        <p:spPr>
          <a:xfrm rot="10800000" flipV="1">
            <a:off x="1785856" y="2819209"/>
            <a:ext cx="61846" cy="62808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DCBE875B-87E7-4F74-9F2B-E261E6F744C9}"/>
              </a:ext>
            </a:extLst>
          </p:cNvPr>
          <p:cNvSpPr/>
          <p:nvPr/>
        </p:nvSpPr>
        <p:spPr>
          <a:xfrm rot="10800000" flipV="1">
            <a:off x="1390480" y="3131011"/>
            <a:ext cx="61846" cy="628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70216B6C-0204-48B6-BFF8-88FD921A1E12}"/>
              </a:ext>
            </a:extLst>
          </p:cNvPr>
          <p:cNvSpPr txBox="1"/>
          <p:nvPr/>
        </p:nvSpPr>
        <p:spPr>
          <a:xfrm>
            <a:off x="1035814" y="1061898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rPr>
              <a:t>1-1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D4E6C1A5-519D-4D19-AFB8-9A244FF1E986}"/>
              </a:ext>
            </a:extLst>
          </p:cNvPr>
          <p:cNvSpPr txBox="1"/>
          <p:nvPr/>
        </p:nvSpPr>
        <p:spPr>
          <a:xfrm>
            <a:off x="1916345" y="2447439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rPr>
              <a:t>1-3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C6BD843-3394-4DE4-ABA3-D7DB8C6E2407}"/>
              </a:ext>
            </a:extLst>
          </p:cNvPr>
          <p:cNvGrpSpPr/>
          <p:nvPr/>
        </p:nvGrpSpPr>
        <p:grpSpPr>
          <a:xfrm>
            <a:off x="3653910" y="1164031"/>
            <a:ext cx="1270229" cy="184666"/>
            <a:chOff x="6201305" y="1117091"/>
            <a:chExt cx="1270229" cy="184666"/>
          </a:xfrm>
        </p:grpSpPr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E98ED3B6-F646-4C6B-A77E-691A449CD89E}"/>
                </a:ext>
              </a:extLst>
            </p:cNvPr>
            <p:cNvSpPr/>
            <p:nvPr/>
          </p:nvSpPr>
          <p:spPr>
            <a:xfrm>
              <a:off x="6201305" y="1177348"/>
              <a:ext cx="64153" cy="64153"/>
            </a:xfrm>
            <a:custGeom>
              <a:avLst/>
              <a:gdLst>
                <a:gd name="connsiteX0" fmla="*/ 32314 w 64153"/>
                <a:gd name="connsiteY0" fmla="*/ 80 h 64153"/>
                <a:gd name="connsiteX1" fmla="*/ 64390 w 64153"/>
                <a:gd name="connsiteY1" fmla="*/ 80 h 64153"/>
                <a:gd name="connsiteX2" fmla="*/ 64390 w 64153"/>
                <a:gd name="connsiteY2" fmla="*/ 64233 h 64153"/>
                <a:gd name="connsiteX3" fmla="*/ 32314 w 64153"/>
                <a:gd name="connsiteY3" fmla="*/ 64233 h 64153"/>
                <a:gd name="connsiteX4" fmla="*/ 32314 w 64153"/>
                <a:gd name="connsiteY4" fmla="*/ 64233 h 64153"/>
                <a:gd name="connsiteX5" fmla="*/ 237 w 64153"/>
                <a:gd name="connsiteY5" fmla="*/ 64233 h 64153"/>
                <a:gd name="connsiteX6" fmla="*/ 237 w 64153"/>
                <a:gd name="connsiteY6" fmla="*/ 80 h 64153"/>
                <a:gd name="connsiteX7" fmla="*/ 32314 w 64153"/>
                <a:gd name="connsiteY7" fmla="*/ 80 h 6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153" h="64153">
                  <a:moveTo>
                    <a:pt x="32314" y="80"/>
                  </a:moveTo>
                  <a:cubicBezTo>
                    <a:pt x="50029" y="80"/>
                    <a:pt x="64390" y="80"/>
                    <a:pt x="64390" y="80"/>
                  </a:cubicBezTo>
                  <a:lnTo>
                    <a:pt x="64390" y="64233"/>
                  </a:lnTo>
                  <a:cubicBezTo>
                    <a:pt x="64390" y="64233"/>
                    <a:pt x="50029" y="64233"/>
                    <a:pt x="32314" y="64233"/>
                  </a:cubicBezTo>
                  <a:lnTo>
                    <a:pt x="32314" y="64233"/>
                  </a:lnTo>
                  <a:cubicBezTo>
                    <a:pt x="14598" y="64233"/>
                    <a:pt x="237" y="64233"/>
                    <a:pt x="237" y="64233"/>
                  </a:cubicBezTo>
                  <a:lnTo>
                    <a:pt x="237" y="80"/>
                  </a:lnTo>
                  <a:cubicBezTo>
                    <a:pt x="237" y="80"/>
                    <a:pt x="14598" y="80"/>
                    <a:pt x="32314" y="80"/>
                  </a:cubicBezTo>
                  <a:close/>
                </a:path>
              </a:pathLst>
            </a:custGeom>
            <a:solidFill>
              <a:srgbClr val="D5D7E3"/>
            </a:solidFill>
            <a:ln w="6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167A5F59-C457-4C5B-9F7B-9BACDF527D65}"/>
                </a:ext>
              </a:extLst>
            </p:cNvPr>
            <p:cNvSpPr txBox="1"/>
            <p:nvPr/>
          </p:nvSpPr>
          <p:spPr>
            <a:xfrm>
              <a:off x="6225342" y="1117091"/>
              <a:ext cx="58156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600" spc="5" baseline="0" dirty="0">
                  <a:solidFill>
                    <a:srgbClr val="5A607F"/>
                  </a:solidFill>
                  <a:latin typeface="+mn-ea"/>
                  <a:cs typeface="Poppins-Regular"/>
                  <a:sym typeface="Poppins-Regular"/>
                  <a:rtl val="0"/>
                </a:rPr>
                <a:t>Completed</a:t>
              </a:r>
              <a:endParaRPr lang="ko-KR" altLang="en-US" sz="600" spc="5" baseline="0" dirty="0">
                <a:solidFill>
                  <a:srgbClr val="5A607F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7B9EB4C5-64E8-4418-B400-E1409BC7B502}"/>
                </a:ext>
              </a:extLst>
            </p:cNvPr>
            <p:cNvSpPr/>
            <p:nvPr/>
          </p:nvSpPr>
          <p:spPr>
            <a:xfrm>
              <a:off x="6845410" y="1177348"/>
              <a:ext cx="64153" cy="64153"/>
            </a:xfrm>
            <a:custGeom>
              <a:avLst/>
              <a:gdLst>
                <a:gd name="connsiteX0" fmla="*/ 32113 w 64153"/>
                <a:gd name="connsiteY0" fmla="*/ 80 h 64153"/>
                <a:gd name="connsiteX1" fmla="*/ 64189 w 64153"/>
                <a:gd name="connsiteY1" fmla="*/ 80 h 64153"/>
                <a:gd name="connsiteX2" fmla="*/ 64189 w 64153"/>
                <a:gd name="connsiteY2" fmla="*/ 64233 h 64153"/>
                <a:gd name="connsiteX3" fmla="*/ 32113 w 64153"/>
                <a:gd name="connsiteY3" fmla="*/ 64233 h 64153"/>
                <a:gd name="connsiteX4" fmla="*/ 32113 w 64153"/>
                <a:gd name="connsiteY4" fmla="*/ 64233 h 64153"/>
                <a:gd name="connsiteX5" fmla="*/ 36 w 64153"/>
                <a:gd name="connsiteY5" fmla="*/ 64233 h 64153"/>
                <a:gd name="connsiteX6" fmla="*/ 36 w 64153"/>
                <a:gd name="connsiteY6" fmla="*/ 80 h 64153"/>
                <a:gd name="connsiteX7" fmla="*/ 32113 w 64153"/>
                <a:gd name="connsiteY7" fmla="*/ 80 h 6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153" h="64153">
                  <a:moveTo>
                    <a:pt x="32113" y="80"/>
                  </a:moveTo>
                  <a:cubicBezTo>
                    <a:pt x="49828" y="80"/>
                    <a:pt x="64189" y="80"/>
                    <a:pt x="64189" y="80"/>
                  </a:cubicBezTo>
                  <a:lnTo>
                    <a:pt x="64189" y="64233"/>
                  </a:lnTo>
                  <a:cubicBezTo>
                    <a:pt x="64189" y="64233"/>
                    <a:pt x="49828" y="64233"/>
                    <a:pt x="32113" y="64233"/>
                  </a:cubicBezTo>
                  <a:lnTo>
                    <a:pt x="32113" y="64233"/>
                  </a:lnTo>
                  <a:cubicBezTo>
                    <a:pt x="14397" y="64233"/>
                    <a:pt x="36" y="64233"/>
                    <a:pt x="36" y="64233"/>
                  </a:cubicBezTo>
                  <a:lnTo>
                    <a:pt x="36" y="80"/>
                  </a:lnTo>
                  <a:cubicBezTo>
                    <a:pt x="36" y="80"/>
                    <a:pt x="14397" y="80"/>
                    <a:pt x="32113" y="80"/>
                  </a:cubicBezTo>
                  <a:close/>
                </a:path>
              </a:pathLst>
            </a:custGeom>
            <a:solidFill>
              <a:srgbClr val="0062FF"/>
            </a:solidFill>
            <a:ln w="6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B552B31C-21F5-4CD6-A100-1B1DF11A161D}"/>
                </a:ext>
              </a:extLst>
            </p:cNvPr>
            <p:cNvSpPr txBox="1"/>
            <p:nvPr/>
          </p:nvSpPr>
          <p:spPr>
            <a:xfrm>
              <a:off x="6869446" y="1117091"/>
              <a:ext cx="6020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600" spc="5" baseline="0" dirty="0">
                  <a:solidFill>
                    <a:srgbClr val="5A607F"/>
                  </a:solidFill>
                  <a:latin typeface="+mn-ea"/>
                  <a:cs typeface="Poppins-Regular"/>
                  <a:sym typeface="Poppins-Regular"/>
                  <a:rtl val="0"/>
                </a:rPr>
                <a:t>Progressing</a:t>
              </a:r>
              <a:endParaRPr lang="ko-KR" altLang="en-US" sz="600" spc="5" baseline="0" dirty="0">
                <a:solidFill>
                  <a:srgbClr val="5A607F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649E602-860B-4F8F-A119-CE585966DC50}"/>
              </a:ext>
            </a:extLst>
          </p:cNvPr>
          <p:cNvGrpSpPr/>
          <p:nvPr/>
        </p:nvGrpSpPr>
        <p:grpSpPr>
          <a:xfrm>
            <a:off x="6825928" y="1139175"/>
            <a:ext cx="584390" cy="200813"/>
            <a:chOff x="6907255" y="886037"/>
            <a:chExt cx="584390" cy="200813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0380F244-AE8C-4F15-84DD-93CC788182DA}"/>
                </a:ext>
              </a:extLst>
            </p:cNvPr>
            <p:cNvSpPr/>
            <p:nvPr/>
          </p:nvSpPr>
          <p:spPr>
            <a:xfrm>
              <a:off x="6907255" y="886037"/>
              <a:ext cx="584390" cy="200813"/>
            </a:xfrm>
            <a:prstGeom prst="roundRect">
              <a:avLst>
                <a:gd name="adj" fmla="val 9553"/>
              </a:avLst>
            </a:prstGeom>
            <a:noFill/>
            <a:ln w="561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Daily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27" name="그래픽 26" descr="아래쪽 캐럿 단색으로 채워진">
              <a:extLst>
                <a:ext uri="{FF2B5EF4-FFF2-40B4-BE49-F238E27FC236}">
                  <a16:creationId xmlns:a16="http://schemas.microsoft.com/office/drawing/2014/main" id="{EFC30523-45ED-42A5-B7B3-3A5A23457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43267" y="924531"/>
              <a:ext cx="123825" cy="123825"/>
            </a:xfrm>
            <a:prstGeom prst="rect">
              <a:avLst/>
            </a:prstGeom>
          </p:spPr>
        </p:pic>
      </p:grpSp>
      <p:pic>
        <p:nvPicPr>
          <p:cNvPr id="340" name="그래픽 339" descr="플립 달력 윤곽선">
            <a:extLst>
              <a:ext uri="{FF2B5EF4-FFF2-40B4-BE49-F238E27FC236}">
                <a16:creationId xmlns:a16="http://schemas.microsoft.com/office/drawing/2014/main" id="{4AF5FEB6-E4F5-4FC0-BAA1-D3081D4151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3560" y="1148538"/>
            <a:ext cx="194824" cy="191450"/>
          </a:xfrm>
          <a:prstGeom prst="rect">
            <a:avLst/>
          </a:prstGeom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E12EE24-6DE8-4EE5-8722-EF4CB407E120}"/>
              </a:ext>
            </a:extLst>
          </p:cNvPr>
          <p:cNvCxnSpPr>
            <a:cxnSpLocks/>
          </p:cNvCxnSpPr>
          <p:nvPr/>
        </p:nvCxnSpPr>
        <p:spPr>
          <a:xfrm>
            <a:off x="366621" y="3288446"/>
            <a:ext cx="2957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E5EDADA-476B-46C2-B683-21E0F6671896}"/>
              </a:ext>
            </a:extLst>
          </p:cNvPr>
          <p:cNvSpPr txBox="1"/>
          <p:nvPr/>
        </p:nvSpPr>
        <p:spPr>
          <a:xfrm>
            <a:off x="2687857" y="4536204"/>
            <a:ext cx="715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See more &gt;</a:t>
            </a:r>
            <a:endParaRPr lang="ko-KR" altLang="en-US" sz="800" u="sng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9422643-24F9-4B4F-AD10-7A517A2596EF}"/>
              </a:ext>
            </a:extLst>
          </p:cNvPr>
          <p:cNvCxnSpPr>
            <a:cxnSpLocks/>
            <a:stCxn id="426" idx="2"/>
            <a:endCxn id="420" idx="0"/>
          </p:cNvCxnSpPr>
          <p:nvPr/>
        </p:nvCxnSpPr>
        <p:spPr>
          <a:xfrm flipH="1">
            <a:off x="7857609" y="1779673"/>
            <a:ext cx="1" cy="2322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연결선 500">
            <a:extLst>
              <a:ext uri="{FF2B5EF4-FFF2-40B4-BE49-F238E27FC236}">
                <a16:creationId xmlns:a16="http://schemas.microsoft.com/office/drawing/2014/main" id="{BC8F3EFC-AC0F-4D3A-A659-B051A6575AC1}"/>
              </a:ext>
            </a:extLst>
          </p:cNvPr>
          <p:cNvCxnSpPr>
            <a:cxnSpLocks/>
            <a:stCxn id="417" idx="2"/>
            <a:endCxn id="426" idx="0"/>
          </p:cNvCxnSpPr>
          <p:nvPr/>
        </p:nvCxnSpPr>
        <p:spPr>
          <a:xfrm>
            <a:off x="7857609" y="1410395"/>
            <a:ext cx="1" cy="2322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9" name="그래픽 508" descr="배지 체크 표시1 단색으로 채워진">
            <a:extLst>
              <a:ext uri="{FF2B5EF4-FFF2-40B4-BE49-F238E27FC236}">
                <a16:creationId xmlns:a16="http://schemas.microsoft.com/office/drawing/2014/main" id="{1F95BD0D-A9F8-4FBF-A32B-60ABB6D26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1541" y="2422291"/>
            <a:ext cx="172136" cy="178144"/>
          </a:xfrm>
          <a:prstGeom prst="rect">
            <a:avLst/>
          </a:prstGeom>
        </p:spPr>
      </p:pic>
      <p:cxnSp>
        <p:nvCxnSpPr>
          <p:cNvPr id="510" name="직선 연결선 509">
            <a:extLst>
              <a:ext uri="{FF2B5EF4-FFF2-40B4-BE49-F238E27FC236}">
                <a16:creationId xmlns:a16="http://schemas.microsoft.com/office/drawing/2014/main" id="{D6598561-1423-4261-AB42-A0D5969FA885}"/>
              </a:ext>
            </a:extLst>
          </p:cNvPr>
          <p:cNvCxnSpPr>
            <a:cxnSpLocks/>
            <a:stCxn id="420" idx="2"/>
            <a:endCxn id="509" idx="0"/>
          </p:cNvCxnSpPr>
          <p:nvPr/>
        </p:nvCxnSpPr>
        <p:spPr>
          <a:xfrm>
            <a:off x="7857609" y="2190054"/>
            <a:ext cx="0" cy="2322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사각형: 둥근 모서리 518">
            <a:extLst>
              <a:ext uri="{FF2B5EF4-FFF2-40B4-BE49-F238E27FC236}">
                <a16:creationId xmlns:a16="http://schemas.microsoft.com/office/drawing/2014/main" id="{3A73916B-F4AC-4C25-B935-58393B305409}"/>
              </a:ext>
            </a:extLst>
          </p:cNvPr>
          <p:cNvSpPr/>
          <p:nvPr/>
        </p:nvSpPr>
        <p:spPr>
          <a:xfrm>
            <a:off x="7852018" y="2375357"/>
            <a:ext cx="2017194" cy="367260"/>
          </a:xfrm>
          <a:prstGeom prst="roundRect">
            <a:avLst>
              <a:gd name="adj" fmla="val 13224"/>
            </a:avLst>
          </a:prstGeom>
          <a:noFill/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Storage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                                                           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OO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파일 업로드</a:t>
            </a: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C9872878-0572-4C23-BBD2-DBA1CE6683F0}"/>
              </a:ext>
            </a:extLst>
          </p:cNvPr>
          <p:cNvSpPr txBox="1"/>
          <p:nvPr/>
        </p:nvSpPr>
        <p:spPr>
          <a:xfrm>
            <a:off x="9210671" y="2382963"/>
            <a:ext cx="5658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5h ago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03201BD-17DE-4F2F-B0C8-CC5781C4A32B}"/>
              </a:ext>
            </a:extLst>
          </p:cNvPr>
          <p:cNvGrpSpPr/>
          <p:nvPr/>
        </p:nvGrpSpPr>
        <p:grpSpPr>
          <a:xfrm>
            <a:off x="3573319" y="1522091"/>
            <a:ext cx="3895499" cy="2753534"/>
            <a:chOff x="3573319" y="1541143"/>
            <a:chExt cx="3895499" cy="2753534"/>
          </a:xfrm>
        </p:grpSpPr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5FB89D3E-B3BD-44A7-97E9-AD6BEC497F39}"/>
                </a:ext>
              </a:extLst>
            </p:cNvPr>
            <p:cNvSpPr txBox="1"/>
            <p:nvPr/>
          </p:nvSpPr>
          <p:spPr>
            <a:xfrm>
              <a:off x="3657708" y="1541143"/>
              <a:ext cx="259686" cy="185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606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12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5AC5C1F7-69C8-4BE5-A7FC-E2CF8280F94D}"/>
                </a:ext>
              </a:extLst>
            </p:cNvPr>
            <p:cNvSpPr txBox="1"/>
            <p:nvPr/>
          </p:nvSpPr>
          <p:spPr>
            <a:xfrm>
              <a:off x="3657708" y="1933835"/>
              <a:ext cx="259686" cy="185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606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10</a:t>
              </a:r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C7B7871B-3375-49AD-86D5-90946AACF852}"/>
                </a:ext>
              </a:extLst>
            </p:cNvPr>
            <p:cNvSpPr txBox="1"/>
            <p:nvPr/>
          </p:nvSpPr>
          <p:spPr>
            <a:xfrm>
              <a:off x="3677470" y="2326527"/>
              <a:ext cx="222177" cy="185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606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8</a:t>
              </a: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2E34470B-6FD2-450E-880E-057FB2F824BB}"/>
                </a:ext>
              </a:extLst>
            </p:cNvPr>
            <p:cNvSpPr txBox="1"/>
            <p:nvPr/>
          </p:nvSpPr>
          <p:spPr>
            <a:xfrm>
              <a:off x="3677470" y="2719219"/>
              <a:ext cx="222177" cy="185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606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6</a:t>
              </a:r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22CE6F96-B842-4CE7-A48F-A8E2CBB99921}"/>
                </a:ext>
              </a:extLst>
            </p:cNvPr>
            <p:cNvSpPr txBox="1"/>
            <p:nvPr/>
          </p:nvSpPr>
          <p:spPr>
            <a:xfrm>
              <a:off x="3677470" y="3111911"/>
              <a:ext cx="222177" cy="185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606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4</a:t>
              </a:r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B7B79138-A71A-47F4-B3BC-5C6A8E3C3692}"/>
                </a:ext>
              </a:extLst>
            </p:cNvPr>
            <p:cNvSpPr txBox="1"/>
            <p:nvPr/>
          </p:nvSpPr>
          <p:spPr>
            <a:xfrm>
              <a:off x="3677470" y="3504603"/>
              <a:ext cx="222177" cy="185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606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2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FCCE634-C611-477B-BB86-CBFFA497610B}"/>
                </a:ext>
              </a:extLst>
            </p:cNvPr>
            <p:cNvGrpSpPr/>
            <p:nvPr/>
          </p:nvGrpSpPr>
          <p:grpSpPr>
            <a:xfrm>
              <a:off x="3925513" y="1638508"/>
              <a:ext cx="3466768" cy="2353635"/>
              <a:chOff x="3824933" y="1526347"/>
              <a:chExt cx="2880000" cy="1522643"/>
            </a:xfrm>
          </p:grpSpPr>
          <p:sp>
            <p:nvSpPr>
              <p:cNvPr id="368" name="자유형: 도형 367">
                <a:extLst>
                  <a:ext uri="{FF2B5EF4-FFF2-40B4-BE49-F238E27FC236}">
                    <a16:creationId xmlns:a16="http://schemas.microsoft.com/office/drawing/2014/main" id="{D609D7D9-3DFD-449D-A03C-3F8FDE796C48}"/>
                  </a:ext>
                </a:extLst>
              </p:cNvPr>
              <p:cNvSpPr/>
              <p:nvPr/>
            </p:nvSpPr>
            <p:spPr>
              <a:xfrm>
                <a:off x="3824933" y="1526347"/>
                <a:ext cx="2880000" cy="8622"/>
              </a:xfrm>
              <a:custGeom>
                <a:avLst/>
                <a:gdLst>
                  <a:gd name="connsiteX0" fmla="*/ 98 w 4619045"/>
                  <a:gd name="connsiteY0" fmla="*/ 140 h 8622"/>
                  <a:gd name="connsiteX1" fmla="*/ 4619145 w 4619045"/>
                  <a:gd name="connsiteY1" fmla="*/ 140 h 8622"/>
                  <a:gd name="connsiteX2" fmla="*/ 4619145 w 4619045"/>
                  <a:gd name="connsiteY2" fmla="*/ 8762 h 8622"/>
                  <a:gd name="connsiteX3" fmla="*/ 98 w 4619045"/>
                  <a:gd name="connsiteY3" fmla="*/ 8762 h 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9045" h="8622">
                    <a:moveTo>
                      <a:pt x="98" y="140"/>
                    </a:moveTo>
                    <a:lnTo>
                      <a:pt x="4619145" y="140"/>
                    </a:lnTo>
                    <a:lnTo>
                      <a:pt x="4619145" y="8762"/>
                    </a:lnTo>
                    <a:lnTo>
                      <a:pt x="98" y="8762"/>
                    </a:lnTo>
                    <a:close/>
                  </a:path>
                </a:pathLst>
              </a:custGeom>
              <a:solidFill>
                <a:srgbClr val="F1F1F5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66" name="자유형: 도형 365">
                <a:extLst>
                  <a:ext uri="{FF2B5EF4-FFF2-40B4-BE49-F238E27FC236}">
                    <a16:creationId xmlns:a16="http://schemas.microsoft.com/office/drawing/2014/main" id="{3094BCE0-F3D3-4849-8FDB-C11C46CCC4EC}"/>
                  </a:ext>
                </a:extLst>
              </p:cNvPr>
              <p:cNvSpPr/>
              <p:nvPr/>
            </p:nvSpPr>
            <p:spPr>
              <a:xfrm>
                <a:off x="3824933" y="1778684"/>
                <a:ext cx="2880000" cy="8622"/>
              </a:xfrm>
              <a:custGeom>
                <a:avLst/>
                <a:gdLst>
                  <a:gd name="connsiteX0" fmla="*/ 98 w 4619045"/>
                  <a:gd name="connsiteY0" fmla="*/ 179 h 8622"/>
                  <a:gd name="connsiteX1" fmla="*/ 4619145 w 4619045"/>
                  <a:gd name="connsiteY1" fmla="*/ 179 h 8622"/>
                  <a:gd name="connsiteX2" fmla="*/ 4619145 w 4619045"/>
                  <a:gd name="connsiteY2" fmla="*/ 8801 h 8622"/>
                  <a:gd name="connsiteX3" fmla="*/ 98 w 4619045"/>
                  <a:gd name="connsiteY3" fmla="*/ 8801 h 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9045" h="8622">
                    <a:moveTo>
                      <a:pt x="98" y="179"/>
                    </a:moveTo>
                    <a:lnTo>
                      <a:pt x="4619145" y="179"/>
                    </a:lnTo>
                    <a:lnTo>
                      <a:pt x="4619145" y="8801"/>
                    </a:lnTo>
                    <a:lnTo>
                      <a:pt x="98" y="8801"/>
                    </a:lnTo>
                    <a:close/>
                  </a:path>
                </a:pathLst>
              </a:custGeom>
              <a:solidFill>
                <a:srgbClr val="F1F1F5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64" name="자유형: 도형 363">
                <a:extLst>
                  <a:ext uri="{FF2B5EF4-FFF2-40B4-BE49-F238E27FC236}">
                    <a16:creationId xmlns:a16="http://schemas.microsoft.com/office/drawing/2014/main" id="{09FBAAAA-3C51-4E6A-BE20-E23B0C05151C}"/>
                  </a:ext>
                </a:extLst>
              </p:cNvPr>
              <p:cNvSpPr/>
              <p:nvPr/>
            </p:nvSpPr>
            <p:spPr>
              <a:xfrm>
                <a:off x="3824933" y="2031021"/>
                <a:ext cx="2880000" cy="8622"/>
              </a:xfrm>
              <a:custGeom>
                <a:avLst/>
                <a:gdLst>
                  <a:gd name="connsiteX0" fmla="*/ 98 w 4619045"/>
                  <a:gd name="connsiteY0" fmla="*/ 219 h 8622"/>
                  <a:gd name="connsiteX1" fmla="*/ 4619145 w 4619045"/>
                  <a:gd name="connsiteY1" fmla="*/ 219 h 8622"/>
                  <a:gd name="connsiteX2" fmla="*/ 4619145 w 4619045"/>
                  <a:gd name="connsiteY2" fmla="*/ 8841 h 8622"/>
                  <a:gd name="connsiteX3" fmla="*/ 98 w 4619045"/>
                  <a:gd name="connsiteY3" fmla="*/ 8841 h 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9045" h="8622">
                    <a:moveTo>
                      <a:pt x="98" y="219"/>
                    </a:moveTo>
                    <a:lnTo>
                      <a:pt x="4619145" y="219"/>
                    </a:lnTo>
                    <a:lnTo>
                      <a:pt x="4619145" y="8841"/>
                    </a:lnTo>
                    <a:lnTo>
                      <a:pt x="98" y="8841"/>
                    </a:lnTo>
                    <a:close/>
                  </a:path>
                </a:pathLst>
              </a:custGeom>
              <a:solidFill>
                <a:srgbClr val="F1F1F5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0244ED23-530B-446B-B9A1-F8E73330EE17}"/>
                  </a:ext>
                </a:extLst>
              </p:cNvPr>
              <p:cNvSpPr/>
              <p:nvPr/>
            </p:nvSpPr>
            <p:spPr>
              <a:xfrm>
                <a:off x="3824933" y="2283358"/>
                <a:ext cx="2880000" cy="8622"/>
              </a:xfrm>
              <a:custGeom>
                <a:avLst/>
                <a:gdLst>
                  <a:gd name="connsiteX0" fmla="*/ 98 w 4619045"/>
                  <a:gd name="connsiteY0" fmla="*/ 258 h 8622"/>
                  <a:gd name="connsiteX1" fmla="*/ 4619145 w 4619045"/>
                  <a:gd name="connsiteY1" fmla="*/ 258 h 8622"/>
                  <a:gd name="connsiteX2" fmla="*/ 4619145 w 4619045"/>
                  <a:gd name="connsiteY2" fmla="*/ 8880 h 8622"/>
                  <a:gd name="connsiteX3" fmla="*/ 98 w 4619045"/>
                  <a:gd name="connsiteY3" fmla="*/ 8880 h 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9045" h="8622">
                    <a:moveTo>
                      <a:pt x="98" y="258"/>
                    </a:moveTo>
                    <a:lnTo>
                      <a:pt x="4619145" y="258"/>
                    </a:lnTo>
                    <a:lnTo>
                      <a:pt x="4619145" y="8880"/>
                    </a:lnTo>
                    <a:lnTo>
                      <a:pt x="98" y="8880"/>
                    </a:lnTo>
                    <a:close/>
                  </a:path>
                </a:pathLst>
              </a:custGeom>
              <a:solidFill>
                <a:srgbClr val="F1F1F5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53" name="자유형: 도형 352">
                <a:extLst>
                  <a:ext uri="{FF2B5EF4-FFF2-40B4-BE49-F238E27FC236}">
                    <a16:creationId xmlns:a16="http://schemas.microsoft.com/office/drawing/2014/main" id="{B0C052AB-960D-403E-A201-F79BDE690998}"/>
                  </a:ext>
                </a:extLst>
              </p:cNvPr>
              <p:cNvSpPr/>
              <p:nvPr/>
            </p:nvSpPr>
            <p:spPr>
              <a:xfrm>
                <a:off x="3824933" y="2535695"/>
                <a:ext cx="2880000" cy="8622"/>
              </a:xfrm>
              <a:custGeom>
                <a:avLst/>
                <a:gdLst>
                  <a:gd name="connsiteX0" fmla="*/ 98 w 4619045"/>
                  <a:gd name="connsiteY0" fmla="*/ 297 h 8622"/>
                  <a:gd name="connsiteX1" fmla="*/ 4619145 w 4619045"/>
                  <a:gd name="connsiteY1" fmla="*/ 297 h 8622"/>
                  <a:gd name="connsiteX2" fmla="*/ 4619145 w 4619045"/>
                  <a:gd name="connsiteY2" fmla="*/ 8919 h 8622"/>
                  <a:gd name="connsiteX3" fmla="*/ 98 w 4619045"/>
                  <a:gd name="connsiteY3" fmla="*/ 8919 h 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9045" h="8622">
                    <a:moveTo>
                      <a:pt x="98" y="297"/>
                    </a:moveTo>
                    <a:lnTo>
                      <a:pt x="4619145" y="297"/>
                    </a:lnTo>
                    <a:lnTo>
                      <a:pt x="4619145" y="8919"/>
                    </a:lnTo>
                    <a:lnTo>
                      <a:pt x="98" y="8919"/>
                    </a:lnTo>
                    <a:close/>
                  </a:path>
                </a:pathLst>
              </a:custGeom>
              <a:solidFill>
                <a:srgbClr val="F1F1F5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51" name="자유형: 도형 350">
                <a:extLst>
                  <a:ext uri="{FF2B5EF4-FFF2-40B4-BE49-F238E27FC236}">
                    <a16:creationId xmlns:a16="http://schemas.microsoft.com/office/drawing/2014/main" id="{4B133EAD-CACC-4E2C-8680-CC8E493A050A}"/>
                  </a:ext>
                </a:extLst>
              </p:cNvPr>
              <p:cNvSpPr/>
              <p:nvPr/>
            </p:nvSpPr>
            <p:spPr>
              <a:xfrm>
                <a:off x="3824933" y="2788032"/>
                <a:ext cx="2880000" cy="8622"/>
              </a:xfrm>
              <a:custGeom>
                <a:avLst/>
                <a:gdLst>
                  <a:gd name="connsiteX0" fmla="*/ 98 w 4619045"/>
                  <a:gd name="connsiteY0" fmla="*/ 337 h 8622"/>
                  <a:gd name="connsiteX1" fmla="*/ 4619145 w 4619045"/>
                  <a:gd name="connsiteY1" fmla="*/ 337 h 8622"/>
                  <a:gd name="connsiteX2" fmla="*/ 4619145 w 4619045"/>
                  <a:gd name="connsiteY2" fmla="*/ 8959 h 8622"/>
                  <a:gd name="connsiteX3" fmla="*/ 98 w 4619045"/>
                  <a:gd name="connsiteY3" fmla="*/ 8959 h 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9045" h="8622">
                    <a:moveTo>
                      <a:pt x="98" y="337"/>
                    </a:moveTo>
                    <a:lnTo>
                      <a:pt x="4619145" y="337"/>
                    </a:lnTo>
                    <a:lnTo>
                      <a:pt x="4619145" y="8959"/>
                    </a:lnTo>
                    <a:lnTo>
                      <a:pt x="98" y="8959"/>
                    </a:lnTo>
                    <a:close/>
                  </a:path>
                </a:pathLst>
              </a:custGeom>
              <a:solidFill>
                <a:srgbClr val="F1F1F5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49" name="자유형: 도형 348">
                <a:extLst>
                  <a:ext uri="{FF2B5EF4-FFF2-40B4-BE49-F238E27FC236}">
                    <a16:creationId xmlns:a16="http://schemas.microsoft.com/office/drawing/2014/main" id="{B4D51936-A859-49E4-BFE6-BA2BB88D0D39}"/>
                  </a:ext>
                </a:extLst>
              </p:cNvPr>
              <p:cNvSpPr/>
              <p:nvPr/>
            </p:nvSpPr>
            <p:spPr>
              <a:xfrm>
                <a:off x="3824933" y="3040368"/>
                <a:ext cx="2880000" cy="8622"/>
              </a:xfrm>
              <a:custGeom>
                <a:avLst/>
                <a:gdLst>
                  <a:gd name="connsiteX0" fmla="*/ 98 w 4619045"/>
                  <a:gd name="connsiteY0" fmla="*/ 376 h 8622"/>
                  <a:gd name="connsiteX1" fmla="*/ 4619145 w 4619045"/>
                  <a:gd name="connsiteY1" fmla="*/ 376 h 8622"/>
                  <a:gd name="connsiteX2" fmla="*/ 4619145 w 4619045"/>
                  <a:gd name="connsiteY2" fmla="*/ 8998 h 8622"/>
                  <a:gd name="connsiteX3" fmla="*/ 98 w 4619045"/>
                  <a:gd name="connsiteY3" fmla="*/ 8998 h 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9045" h="8622">
                    <a:moveTo>
                      <a:pt x="98" y="376"/>
                    </a:moveTo>
                    <a:lnTo>
                      <a:pt x="4619145" y="376"/>
                    </a:lnTo>
                    <a:lnTo>
                      <a:pt x="4619145" y="8998"/>
                    </a:lnTo>
                    <a:lnTo>
                      <a:pt x="98" y="8998"/>
                    </a:lnTo>
                    <a:close/>
                  </a:path>
                </a:pathLst>
              </a:custGeom>
              <a:solidFill>
                <a:srgbClr val="F1F1F5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</p:grp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17E11FFC-663E-4ADD-912B-EC030C66C4F5}"/>
                </a:ext>
              </a:extLst>
            </p:cNvPr>
            <p:cNvSpPr txBox="1"/>
            <p:nvPr/>
          </p:nvSpPr>
          <p:spPr>
            <a:xfrm>
              <a:off x="3672805" y="3897292"/>
              <a:ext cx="222177" cy="185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606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0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A2FCC563-0292-4066-B958-0AA2DBC45B0E}"/>
                </a:ext>
              </a:extLst>
            </p:cNvPr>
            <p:cNvSpPr txBox="1"/>
            <p:nvPr/>
          </p:nvSpPr>
          <p:spPr>
            <a:xfrm>
              <a:off x="6347986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22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145082E-02D5-4A02-86AF-DB4D0939B504}"/>
                </a:ext>
              </a:extLst>
            </p:cNvPr>
            <p:cNvGrpSpPr/>
            <p:nvPr/>
          </p:nvGrpSpPr>
          <p:grpSpPr>
            <a:xfrm>
              <a:off x="6529797" y="3046033"/>
              <a:ext cx="50616" cy="930225"/>
              <a:chOff x="6588561" y="2863822"/>
              <a:chExt cx="51322" cy="930225"/>
            </a:xfrm>
          </p:grpSpPr>
          <p:sp>
            <p:nvSpPr>
              <p:cNvPr id="376" name="자유형: 도형 375">
                <a:extLst>
                  <a:ext uri="{FF2B5EF4-FFF2-40B4-BE49-F238E27FC236}">
                    <a16:creationId xmlns:a16="http://schemas.microsoft.com/office/drawing/2014/main" id="{A6C38849-0542-4024-A753-1B95B01F95C2}"/>
                  </a:ext>
                </a:extLst>
              </p:cNvPr>
              <p:cNvSpPr/>
              <p:nvPr/>
            </p:nvSpPr>
            <p:spPr>
              <a:xfrm>
                <a:off x="6588561" y="3524603"/>
                <a:ext cx="51322" cy="269444"/>
              </a:xfrm>
              <a:custGeom>
                <a:avLst/>
                <a:gdLst>
                  <a:gd name="connsiteX0" fmla="*/ 88 w 51322"/>
                  <a:gd name="connsiteY0" fmla="*/ 334 h 269444"/>
                  <a:gd name="connsiteX1" fmla="*/ 51411 w 51322"/>
                  <a:gd name="connsiteY1" fmla="*/ 334 h 269444"/>
                  <a:gd name="connsiteX2" fmla="*/ 51411 w 51322"/>
                  <a:gd name="connsiteY2" fmla="*/ 269778 h 269444"/>
                  <a:gd name="connsiteX3" fmla="*/ 88 w 51322"/>
                  <a:gd name="connsiteY3" fmla="*/ 269778 h 26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69444">
                    <a:moveTo>
                      <a:pt x="88" y="334"/>
                    </a:moveTo>
                    <a:lnTo>
                      <a:pt x="51411" y="334"/>
                    </a:lnTo>
                    <a:lnTo>
                      <a:pt x="51411" y="269778"/>
                    </a:lnTo>
                    <a:lnTo>
                      <a:pt x="88" y="269778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80" name="자유형: 도형 379">
                <a:extLst>
                  <a:ext uri="{FF2B5EF4-FFF2-40B4-BE49-F238E27FC236}">
                    <a16:creationId xmlns:a16="http://schemas.microsoft.com/office/drawing/2014/main" id="{22706EAF-2C3E-48B0-B130-56E7214319A8}"/>
                  </a:ext>
                </a:extLst>
              </p:cNvPr>
              <p:cNvSpPr/>
              <p:nvPr/>
            </p:nvSpPr>
            <p:spPr>
              <a:xfrm>
                <a:off x="6588561" y="2863822"/>
                <a:ext cx="50400" cy="628703"/>
              </a:xfrm>
              <a:custGeom>
                <a:avLst/>
                <a:gdLst>
                  <a:gd name="connsiteX0" fmla="*/ 88 w 51322"/>
                  <a:gd name="connsiteY0" fmla="*/ 287 h 269444"/>
                  <a:gd name="connsiteX1" fmla="*/ 51411 w 51322"/>
                  <a:gd name="connsiteY1" fmla="*/ 287 h 269444"/>
                  <a:gd name="connsiteX2" fmla="*/ 51411 w 51322"/>
                  <a:gd name="connsiteY2" fmla="*/ 269731 h 269444"/>
                  <a:gd name="connsiteX3" fmla="*/ 88 w 51322"/>
                  <a:gd name="connsiteY3" fmla="*/ 269731 h 26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69444">
                    <a:moveTo>
                      <a:pt x="88" y="287"/>
                    </a:moveTo>
                    <a:lnTo>
                      <a:pt x="51411" y="287"/>
                    </a:lnTo>
                    <a:lnTo>
                      <a:pt x="51411" y="269731"/>
                    </a:lnTo>
                    <a:lnTo>
                      <a:pt x="88" y="269731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</p:grp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1BD385F9-788C-45BB-843D-8FFE96D11D39}"/>
                </a:ext>
              </a:extLst>
            </p:cNvPr>
            <p:cNvSpPr txBox="1"/>
            <p:nvPr/>
          </p:nvSpPr>
          <p:spPr>
            <a:xfrm>
              <a:off x="6007862" y="3989178"/>
              <a:ext cx="38985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Jun21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7A451DF-370A-4AEE-B8F0-35FB5A8336CA}"/>
                </a:ext>
              </a:extLst>
            </p:cNvPr>
            <p:cNvGrpSpPr/>
            <p:nvPr/>
          </p:nvGrpSpPr>
          <p:grpSpPr>
            <a:xfrm>
              <a:off x="6174574" y="3046033"/>
              <a:ext cx="50616" cy="930225"/>
              <a:chOff x="6228386" y="2863822"/>
              <a:chExt cx="51322" cy="930225"/>
            </a:xfrm>
          </p:grpSpPr>
          <p:sp>
            <p:nvSpPr>
              <p:cNvPr id="394" name="자유형: 도형 393">
                <a:extLst>
                  <a:ext uri="{FF2B5EF4-FFF2-40B4-BE49-F238E27FC236}">
                    <a16:creationId xmlns:a16="http://schemas.microsoft.com/office/drawing/2014/main" id="{15CCB38D-9229-4B5E-BD58-B0411D76786A}"/>
                  </a:ext>
                </a:extLst>
              </p:cNvPr>
              <p:cNvSpPr/>
              <p:nvPr/>
            </p:nvSpPr>
            <p:spPr>
              <a:xfrm>
                <a:off x="6228386" y="3300066"/>
                <a:ext cx="51322" cy="493981"/>
              </a:xfrm>
              <a:custGeom>
                <a:avLst/>
                <a:gdLst>
                  <a:gd name="connsiteX0" fmla="*/ 31 w 51322"/>
                  <a:gd name="connsiteY0" fmla="*/ 299 h 493981"/>
                  <a:gd name="connsiteX1" fmla="*/ 51354 w 51322"/>
                  <a:gd name="connsiteY1" fmla="*/ 299 h 493981"/>
                  <a:gd name="connsiteX2" fmla="*/ 51354 w 51322"/>
                  <a:gd name="connsiteY2" fmla="*/ 494280 h 493981"/>
                  <a:gd name="connsiteX3" fmla="*/ 31 w 51322"/>
                  <a:gd name="connsiteY3" fmla="*/ 494280 h 493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493981">
                    <a:moveTo>
                      <a:pt x="31" y="299"/>
                    </a:moveTo>
                    <a:lnTo>
                      <a:pt x="51354" y="299"/>
                    </a:lnTo>
                    <a:lnTo>
                      <a:pt x="51354" y="494280"/>
                    </a:lnTo>
                    <a:lnTo>
                      <a:pt x="31" y="494280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99" name="자유형: 도형 398">
                <a:extLst>
                  <a:ext uri="{FF2B5EF4-FFF2-40B4-BE49-F238E27FC236}">
                    <a16:creationId xmlns:a16="http://schemas.microsoft.com/office/drawing/2014/main" id="{737BC45B-7059-404C-948C-948F2B4991CA}"/>
                  </a:ext>
                </a:extLst>
              </p:cNvPr>
              <p:cNvSpPr/>
              <p:nvPr/>
            </p:nvSpPr>
            <p:spPr>
              <a:xfrm>
                <a:off x="6228386" y="2863822"/>
                <a:ext cx="51322" cy="404166"/>
              </a:xfrm>
              <a:custGeom>
                <a:avLst/>
                <a:gdLst>
                  <a:gd name="connsiteX0" fmla="*/ 31 w 51322"/>
                  <a:gd name="connsiteY0" fmla="*/ 231 h 404166"/>
                  <a:gd name="connsiteX1" fmla="*/ 51354 w 51322"/>
                  <a:gd name="connsiteY1" fmla="*/ 231 h 404166"/>
                  <a:gd name="connsiteX2" fmla="*/ 51354 w 51322"/>
                  <a:gd name="connsiteY2" fmla="*/ 404398 h 404166"/>
                  <a:gd name="connsiteX3" fmla="*/ 31 w 51322"/>
                  <a:gd name="connsiteY3" fmla="*/ 404398 h 404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404166">
                    <a:moveTo>
                      <a:pt x="31" y="231"/>
                    </a:moveTo>
                    <a:lnTo>
                      <a:pt x="51354" y="231"/>
                    </a:lnTo>
                    <a:lnTo>
                      <a:pt x="51354" y="404398"/>
                    </a:lnTo>
                    <a:lnTo>
                      <a:pt x="31" y="404398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</p:grp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53717366-DF2A-42BA-8EFD-E9287762C12F}"/>
                </a:ext>
              </a:extLst>
            </p:cNvPr>
            <p:cNvSpPr txBox="1"/>
            <p:nvPr/>
          </p:nvSpPr>
          <p:spPr>
            <a:xfrm>
              <a:off x="5651065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20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72EBBF3-CAEE-41CF-A47D-EFF45E391D66}"/>
                </a:ext>
              </a:extLst>
            </p:cNvPr>
            <p:cNvGrpSpPr/>
            <p:nvPr/>
          </p:nvGrpSpPr>
          <p:grpSpPr>
            <a:xfrm>
              <a:off x="5819350" y="2825984"/>
              <a:ext cx="50617" cy="1150273"/>
              <a:chOff x="5868210" y="2643773"/>
              <a:chExt cx="51323" cy="1150273"/>
            </a:xfrm>
          </p:grpSpPr>
          <p:sp>
            <p:nvSpPr>
              <p:cNvPr id="404" name="자유형: 도형 403">
                <a:extLst>
                  <a:ext uri="{FF2B5EF4-FFF2-40B4-BE49-F238E27FC236}">
                    <a16:creationId xmlns:a16="http://schemas.microsoft.com/office/drawing/2014/main" id="{824D7ED3-3196-4224-9D8C-DA64267F2472}"/>
                  </a:ext>
                </a:extLst>
              </p:cNvPr>
              <p:cNvSpPr/>
              <p:nvPr/>
            </p:nvSpPr>
            <p:spPr>
              <a:xfrm>
                <a:off x="5868211" y="3466864"/>
                <a:ext cx="51322" cy="327182"/>
              </a:xfrm>
              <a:custGeom>
                <a:avLst/>
                <a:gdLst>
                  <a:gd name="connsiteX0" fmla="*/ -25 w 51322"/>
                  <a:gd name="connsiteY0" fmla="*/ 325 h 327182"/>
                  <a:gd name="connsiteX1" fmla="*/ 51298 w 51322"/>
                  <a:gd name="connsiteY1" fmla="*/ 325 h 327182"/>
                  <a:gd name="connsiteX2" fmla="*/ 51298 w 51322"/>
                  <a:gd name="connsiteY2" fmla="*/ 327507 h 327182"/>
                  <a:gd name="connsiteX3" fmla="*/ -25 w 51322"/>
                  <a:gd name="connsiteY3" fmla="*/ 327507 h 32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327182">
                    <a:moveTo>
                      <a:pt x="-25" y="325"/>
                    </a:moveTo>
                    <a:lnTo>
                      <a:pt x="51298" y="325"/>
                    </a:lnTo>
                    <a:lnTo>
                      <a:pt x="51298" y="327507"/>
                    </a:lnTo>
                    <a:lnTo>
                      <a:pt x="-25" y="327507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405" name="자유형: 도형 404">
                <a:extLst>
                  <a:ext uri="{FF2B5EF4-FFF2-40B4-BE49-F238E27FC236}">
                    <a16:creationId xmlns:a16="http://schemas.microsoft.com/office/drawing/2014/main" id="{751AFA21-E79B-412C-9958-332FF350087E}"/>
                  </a:ext>
                </a:extLst>
              </p:cNvPr>
              <p:cNvSpPr/>
              <p:nvPr/>
            </p:nvSpPr>
            <p:spPr>
              <a:xfrm>
                <a:off x="5868210" y="2643773"/>
                <a:ext cx="50400" cy="791014"/>
              </a:xfrm>
              <a:custGeom>
                <a:avLst/>
                <a:gdLst>
                  <a:gd name="connsiteX0" fmla="*/ -25 w 51322"/>
                  <a:gd name="connsiteY0" fmla="*/ 282 h 243782"/>
                  <a:gd name="connsiteX1" fmla="*/ 51298 w 51322"/>
                  <a:gd name="connsiteY1" fmla="*/ 282 h 243782"/>
                  <a:gd name="connsiteX2" fmla="*/ 51298 w 51322"/>
                  <a:gd name="connsiteY2" fmla="*/ 244065 h 243782"/>
                  <a:gd name="connsiteX3" fmla="*/ -25 w 51322"/>
                  <a:gd name="connsiteY3" fmla="*/ 244065 h 243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43782">
                    <a:moveTo>
                      <a:pt x="-25" y="282"/>
                    </a:moveTo>
                    <a:lnTo>
                      <a:pt x="51298" y="282"/>
                    </a:lnTo>
                    <a:lnTo>
                      <a:pt x="51298" y="244065"/>
                    </a:lnTo>
                    <a:lnTo>
                      <a:pt x="-25" y="244065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</p:grp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D8300B23-AD42-40B5-9868-C5A091B622B1}"/>
                </a:ext>
              </a:extLst>
            </p:cNvPr>
            <p:cNvSpPr txBox="1"/>
            <p:nvPr/>
          </p:nvSpPr>
          <p:spPr>
            <a:xfrm>
              <a:off x="5293908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19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EC936C4-D31C-4E87-B25C-A6F9854747BF}"/>
                </a:ext>
              </a:extLst>
            </p:cNvPr>
            <p:cNvGrpSpPr/>
            <p:nvPr/>
          </p:nvGrpSpPr>
          <p:grpSpPr>
            <a:xfrm>
              <a:off x="5464128" y="3228717"/>
              <a:ext cx="50617" cy="747540"/>
              <a:chOff x="5508035" y="3046506"/>
              <a:chExt cx="51323" cy="747540"/>
            </a:xfrm>
          </p:grpSpPr>
          <p:sp>
            <p:nvSpPr>
              <p:cNvPr id="410" name="자유형: 도형 409">
                <a:extLst>
                  <a:ext uri="{FF2B5EF4-FFF2-40B4-BE49-F238E27FC236}">
                    <a16:creationId xmlns:a16="http://schemas.microsoft.com/office/drawing/2014/main" id="{2C47A044-99C7-429E-A4E3-BE9DE8BE5F87}"/>
                  </a:ext>
                </a:extLst>
              </p:cNvPr>
              <p:cNvSpPr/>
              <p:nvPr/>
            </p:nvSpPr>
            <p:spPr>
              <a:xfrm>
                <a:off x="5508036" y="3325727"/>
                <a:ext cx="51322" cy="468319"/>
              </a:xfrm>
              <a:custGeom>
                <a:avLst/>
                <a:gdLst>
                  <a:gd name="connsiteX0" fmla="*/ -81 w 51322"/>
                  <a:gd name="connsiteY0" fmla="*/ 303 h 468319"/>
                  <a:gd name="connsiteX1" fmla="*/ 51242 w 51322"/>
                  <a:gd name="connsiteY1" fmla="*/ 303 h 468319"/>
                  <a:gd name="connsiteX2" fmla="*/ 51242 w 51322"/>
                  <a:gd name="connsiteY2" fmla="*/ 468623 h 468319"/>
                  <a:gd name="connsiteX3" fmla="*/ -81 w 51322"/>
                  <a:gd name="connsiteY3" fmla="*/ 468623 h 46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468319">
                    <a:moveTo>
                      <a:pt x="-81" y="303"/>
                    </a:moveTo>
                    <a:lnTo>
                      <a:pt x="51242" y="303"/>
                    </a:lnTo>
                    <a:lnTo>
                      <a:pt x="51242" y="468623"/>
                    </a:lnTo>
                    <a:lnTo>
                      <a:pt x="-81" y="468623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411" name="자유형: 도형 410">
                <a:extLst>
                  <a:ext uri="{FF2B5EF4-FFF2-40B4-BE49-F238E27FC236}">
                    <a16:creationId xmlns:a16="http://schemas.microsoft.com/office/drawing/2014/main" id="{72A586EC-B324-4FBC-A037-EFF380E3EF6C}"/>
                  </a:ext>
                </a:extLst>
              </p:cNvPr>
              <p:cNvSpPr/>
              <p:nvPr/>
            </p:nvSpPr>
            <p:spPr>
              <a:xfrm>
                <a:off x="5508035" y="3046506"/>
                <a:ext cx="50400" cy="247144"/>
              </a:xfrm>
              <a:custGeom>
                <a:avLst/>
                <a:gdLst>
                  <a:gd name="connsiteX0" fmla="*/ -81 w 51322"/>
                  <a:gd name="connsiteY0" fmla="*/ 254 h 282275"/>
                  <a:gd name="connsiteX1" fmla="*/ 51242 w 51322"/>
                  <a:gd name="connsiteY1" fmla="*/ 254 h 282275"/>
                  <a:gd name="connsiteX2" fmla="*/ 51242 w 51322"/>
                  <a:gd name="connsiteY2" fmla="*/ 282529 h 282275"/>
                  <a:gd name="connsiteX3" fmla="*/ -81 w 51322"/>
                  <a:gd name="connsiteY3" fmla="*/ 282529 h 282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82275">
                    <a:moveTo>
                      <a:pt x="-81" y="254"/>
                    </a:moveTo>
                    <a:lnTo>
                      <a:pt x="51242" y="254"/>
                    </a:lnTo>
                    <a:lnTo>
                      <a:pt x="51242" y="282529"/>
                    </a:lnTo>
                    <a:lnTo>
                      <a:pt x="-81" y="282529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 dirty="0">
                  <a:latin typeface="+mn-ea"/>
                </a:endParaRPr>
              </a:p>
            </p:txBody>
          </p:sp>
        </p:grp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4D5AE636-AA39-4A1D-B682-4192892B83A6}"/>
                </a:ext>
              </a:extLst>
            </p:cNvPr>
            <p:cNvSpPr txBox="1"/>
            <p:nvPr/>
          </p:nvSpPr>
          <p:spPr>
            <a:xfrm>
              <a:off x="4936753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18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F362D08-B1BC-4F45-B95A-48AEA72563B4}"/>
                </a:ext>
              </a:extLst>
            </p:cNvPr>
            <p:cNvGrpSpPr/>
            <p:nvPr/>
          </p:nvGrpSpPr>
          <p:grpSpPr>
            <a:xfrm>
              <a:off x="5108905" y="2431939"/>
              <a:ext cx="50617" cy="1544319"/>
              <a:chOff x="5147860" y="2249728"/>
              <a:chExt cx="51323" cy="1544319"/>
            </a:xfrm>
          </p:grpSpPr>
          <p:sp>
            <p:nvSpPr>
              <p:cNvPr id="421" name="자유형: 도형 420">
                <a:extLst>
                  <a:ext uri="{FF2B5EF4-FFF2-40B4-BE49-F238E27FC236}">
                    <a16:creationId xmlns:a16="http://schemas.microsoft.com/office/drawing/2014/main" id="{FC2BB730-51CB-4B62-B288-B7AA6F59BF8D}"/>
                  </a:ext>
                </a:extLst>
              </p:cNvPr>
              <p:cNvSpPr/>
              <p:nvPr/>
            </p:nvSpPr>
            <p:spPr>
              <a:xfrm>
                <a:off x="5147861" y="3524603"/>
                <a:ext cx="51322" cy="269444"/>
              </a:xfrm>
              <a:custGeom>
                <a:avLst/>
                <a:gdLst>
                  <a:gd name="connsiteX0" fmla="*/ -138 w 51322"/>
                  <a:gd name="connsiteY0" fmla="*/ 334 h 269444"/>
                  <a:gd name="connsiteX1" fmla="*/ 51185 w 51322"/>
                  <a:gd name="connsiteY1" fmla="*/ 334 h 269444"/>
                  <a:gd name="connsiteX2" fmla="*/ 51185 w 51322"/>
                  <a:gd name="connsiteY2" fmla="*/ 269778 h 269444"/>
                  <a:gd name="connsiteX3" fmla="*/ -138 w 51322"/>
                  <a:gd name="connsiteY3" fmla="*/ 269778 h 26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69444">
                    <a:moveTo>
                      <a:pt x="-138" y="334"/>
                    </a:moveTo>
                    <a:lnTo>
                      <a:pt x="51185" y="334"/>
                    </a:lnTo>
                    <a:lnTo>
                      <a:pt x="51185" y="269778"/>
                    </a:lnTo>
                    <a:lnTo>
                      <a:pt x="-138" y="269778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422" name="자유형: 도형 421">
                <a:extLst>
                  <a:ext uri="{FF2B5EF4-FFF2-40B4-BE49-F238E27FC236}">
                    <a16:creationId xmlns:a16="http://schemas.microsoft.com/office/drawing/2014/main" id="{08C6B02D-CE07-4B58-8511-B56ED31A72F7}"/>
                  </a:ext>
                </a:extLst>
              </p:cNvPr>
              <p:cNvSpPr/>
              <p:nvPr/>
            </p:nvSpPr>
            <p:spPr>
              <a:xfrm>
                <a:off x="5147860" y="2249728"/>
                <a:ext cx="50400" cy="1242797"/>
              </a:xfrm>
              <a:custGeom>
                <a:avLst/>
                <a:gdLst>
                  <a:gd name="connsiteX0" fmla="*/ -138 w 51322"/>
                  <a:gd name="connsiteY0" fmla="*/ 283 h 295105"/>
                  <a:gd name="connsiteX1" fmla="*/ 51185 w 51322"/>
                  <a:gd name="connsiteY1" fmla="*/ 283 h 295105"/>
                  <a:gd name="connsiteX2" fmla="*/ 51185 w 51322"/>
                  <a:gd name="connsiteY2" fmla="*/ 295389 h 295105"/>
                  <a:gd name="connsiteX3" fmla="*/ -138 w 51322"/>
                  <a:gd name="connsiteY3" fmla="*/ 295389 h 295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95105">
                    <a:moveTo>
                      <a:pt x="-138" y="283"/>
                    </a:moveTo>
                    <a:lnTo>
                      <a:pt x="51185" y="283"/>
                    </a:lnTo>
                    <a:lnTo>
                      <a:pt x="51185" y="295389"/>
                    </a:lnTo>
                    <a:lnTo>
                      <a:pt x="-138" y="295389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 dirty="0">
                  <a:latin typeface="+mn-ea"/>
                </a:endParaRPr>
              </a:p>
            </p:txBody>
          </p:sp>
        </p:grp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B89581A0-8FAA-41E7-807B-F4A28ED01F17}"/>
                </a:ext>
              </a:extLst>
            </p:cNvPr>
            <p:cNvSpPr txBox="1"/>
            <p:nvPr/>
          </p:nvSpPr>
          <p:spPr>
            <a:xfrm>
              <a:off x="4579597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17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EE45087-4C9C-4E2E-8A30-24D7AC09D551}"/>
                </a:ext>
              </a:extLst>
            </p:cNvPr>
            <p:cNvGrpSpPr/>
            <p:nvPr/>
          </p:nvGrpSpPr>
          <p:grpSpPr>
            <a:xfrm>
              <a:off x="4753682" y="2832354"/>
              <a:ext cx="50617" cy="1143903"/>
              <a:chOff x="4787685" y="2650143"/>
              <a:chExt cx="51323" cy="1143903"/>
            </a:xfrm>
          </p:grpSpPr>
          <p:sp>
            <p:nvSpPr>
              <p:cNvPr id="429" name="자유형: 도형 428">
                <a:extLst>
                  <a:ext uri="{FF2B5EF4-FFF2-40B4-BE49-F238E27FC236}">
                    <a16:creationId xmlns:a16="http://schemas.microsoft.com/office/drawing/2014/main" id="{824213EB-EA6A-489A-9662-813F5EDF1A89}"/>
                  </a:ext>
                </a:extLst>
              </p:cNvPr>
              <p:cNvSpPr/>
              <p:nvPr/>
            </p:nvSpPr>
            <p:spPr>
              <a:xfrm>
                <a:off x="4787686" y="3389880"/>
                <a:ext cx="51322" cy="404166"/>
              </a:xfrm>
              <a:custGeom>
                <a:avLst/>
                <a:gdLst>
                  <a:gd name="connsiteX0" fmla="*/ -192 w 51322"/>
                  <a:gd name="connsiteY0" fmla="*/ 313 h 404166"/>
                  <a:gd name="connsiteX1" fmla="*/ 51131 w 51322"/>
                  <a:gd name="connsiteY1" fmla="*/ 313 h 404166"/>
                  <a:gd name="connsiteX2" fmla="*/ 51131 w 51322"/>
                  <a:gd name="connsiteY2" fmla="*/ 404480 h 404166"/>
                  <a:gd name="connsiteX3" fmla="*/ -192 w 51322"/>
                  <a:gd name="connsiteY3" fmla="*/ 404480 h 404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404166">
                    <a:moveTo>
                      <a:pt x="-192" y="313"/>
                    </a:moveTo>
                    <a:lnTo>
                      <a:pt x="51131" y="313"/>
                    </a:lnTo>
                    <a:lnTo>
                      <a:pt x="51131" y="404480"/>
                    </a:lnTo>
                    <a:lnTo>
                      <a:pt x="-192" y="404480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430" name="자유형: 도형 429">
                <a:extLst>
                  <a:ext uri="{FF2B5EF4-FFF2-40B4-BE49-F238E27FC236}">
                    <a16:creationId xmlns:a16="http://schemas.microsoft.com/office/drawing/2014/main" id="{C727C2D3-4485-4E92-9315-42804B2871E7}"/>
                  </a:ext>
                </a:extLst>
              </p:cNvPr>
              <p:cNvSpPr/>
              <p:nvPr/>
            </p:nvSpPr>
            <p:spPr>
              <a:xfrm>
                <a:off x="4787685" y="2650143"/>
                <a:ext cx="50400" cy="707661"/>
              </a:xfrm>
              <a:custGeom>
                <a:avLst/>
                <a:gdLst>
                  <a:gd name="connsiteX0" fmla="*/ -192 w 51322"/>
                  <a:gd name="connsiteY0" fmla="*/ 261 h 301521"/>
                  <a:gd name="connsiteX1" fmla="*/ 51131 w 51322"/>
                  <a:gd name="connsiteY1" fmla="*/ 261 h 301521"/>
                  <a:gd name="connsiteX2" fmla="*/ 51131 w 51322"/>
                  <a:gd name="connsiteY2" fmla="*/ 301782 h 301521"/>
                  <a:gd name="connsiteX3" fmla="*/ -192 w 51322"/>
                  <a:gd name="connsiteY3" fmla="*/ 301782 h 301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301521">
                    <a:moveTo>
                      <a:pt x="-192" y="261"/>
                    </a:moveTo>
                    <a:lnTo>
                      <a:pt x="51131" y="261"/>
                    </a:lnTo>
                    <a:lnTo>
                      <a:pt x="51131" y="301782"/>
                    </a:lnTo>
                    <a:lnTo>
                      <a:pt x="-192" y="301782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</p:grp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DD98380D-4EA0-474F-9CFE-CD82A322CE95}"/>
                </a:ext>
              </a:extLst>
            </p:cNvPr>
            <p:cNvSpPr txBox="1"/>
            <p:nvPr/>
          </p:nvSpPr>
          <p:spPr>
            <a:xfrm>
              <a:off x="4222441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16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C8BC8E8-E40C-4F97-AD7E-6AD377A6DD40}"/>
                </a:ext>
              </a:extLst>
            </p:cNvPr>
            <p:cNvGrpSpPr/>
            <p:nvPr/>
          </p:nvGrpSpPr>
          <p:grpSpPr>
            <a:xfrm>
              <a:off x="4398459" y="2819023"/>
              <a:ext cx="50617" cy="1157234"/>
              <a:chOff x="4427510" y="2636812"/>
              <a:chExt cx="51323" cy="1157234"/>
            </a:xfrm>
          </p:grpSpPr>
          <p:sp>
            <p:nvSpPr>
              <p:cNvPr id="445" name="자유형: 도형 444">
                <a:extLst>
                  <a:ext uri="{FF2B5EF4-FFF2-40B4-BE49-F238E27FC236}">
                    <a16:creationId xmlns:a16="http://schemas.microsoft.com/office/drawing/2014/main" id="{18A13372-65BF-427F-8D91-5DE952083097}"/>
                  </a:ext>
                </a:extLst>
              </p:cNvPr>
              <p:cNvSpPr/>
              <p:nvPr/>
            </p:nvSpPr>
            <p:spPr>
              <a:xfrm>
                <a:off x="4427511" y="3383465"/>
                <a:ext cx="51322" cy="410581"/>
              </a:xfrm>
              <a:custGeom>
                <a:avLst/>
                <a:gdLst>
                  <a:gd name="connsiteX0" fmla="*/ -245 w 51322"/>
                  <a:gd name="connsiteY0" fmla="*/ 312 h 410581"/>
                  <a:gd name="connsiteX1" fmla="*/ 51078 w 51322"/>
                  <a:gd name="connsiteY1" fmla="*/ 312 h 410581"/>
                  <a:gd name="connsiteX2" fmla="*/ 51078 w 51322"/>
                  <a:gd name="connsiteY2" fmla="*/ 410894 h 410581"/>
                  <a:gd name="connsiteX3" fmla="*/ -245 w 51322"/>
                  <a:gd name="connsiteY3" fmla="*/ 410894 h 410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410581">
                    <a:moveTo>
                      <a:pt x="-245" y="312"/>
                    </a:moveTo>
                    <a:lnTo>
                      <a:pt x="51078" y="312"/>
                    </a:lnTo>
                    <a:lnTo>
                      <a:pt x="51078" y="410894"/>
                    </a:lnTo>
                    <a:lnTo>
                      <a:pt x="-245" y="410894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446" name="자유형: 도형 445">
                <a:extLst>
                  <a:ext uri="{FF2B5EF4-FFF2-40B4-BE49-F238E27FC236}">
                    <a16:creationId xmlns:a16="http://schemas.microsoft.com/office/drawing/2014/main" id="{F622DA0E-51F6-431F-A218-A390CCFB28DE}"/>
                  </a:ext>
                </a:extLst>
              </p:cNvPr>
              <p:cNvSpPr/>
              <p:nvPr/>
            </p:nvSpPr>
            <p:spPr>
              <a:xfrm>
                <a:off x="4427510" y="2636812"/>
                <a:ext cx="50400" cy="714576"/>
              </a:xfrm>
              <a:custGeom>
                <a:avLst/>
                <a:gdLst>
                  <a:gd name="connsiteX0" fmla="*/ -245 w 51322"/>
                  <a:gd name="connsiteY0" fmla="*/ 259 h 307936"/>
                  <a:gd name="connsiteX1" fmla="*/ 51078 w 51322"/>
                  <a:gd name="connsiteY1" fmla="*/ 259 h 307936"/>
                  <a:gd name="connsiteX2" fmla="*/ 51078 w 51322"/>
                  <a:gd name="connsiteY2" fmla="*/ 308195 h 307936"/>
                  <a:gd name="connsiteX3" fmla="*/ -245 w 51322"/>
                  <a:gd name="connsiteY3" fmla="*/ 308195 h 30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307936">
                    <a:moveTo>
                      <a:pt x="-245" y="259"/>
                    </a:moveTo>
                    <a:lnTo>
                      <a:pt x="51078" y="259"/>
                    </a:lnTo>
                    <a:lnTo>
                      <a:pt x="51078" y="308195"/>
                    </a:lnTo>
                    <a:lnTo>
                      <a:pt x="-245" y="308195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 dirty="0">
                  <a:latin typeface="+mn-ea"/>
                </a:endParaRPr>
              </a:p>
            </p:txBody>
          </p:sp>
        </p:grp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83126C32-AFEB-4A5E-B859-F00FA55AB118}"/>
                </a:ext>
              </a:extLst>
            </p:cNvPr>
            <p:cNvSpPr txBox="1"/>
            <p:nvPr/>
          </p:nvSpPr>
          <p:spPr>
            <a:xfrm>
              <a:off x="3865285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15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08938E4-858D-46FD-900C-1069B6D5903F}"/>
                </a:ext>
              </a:extLst>
            </p:cNvPr>
            <p:cNvGrpSpPr/>
            <p:nvPr/>
          </p:nvGrpSpPr>
          <p:grpSpPr>
            <a:xfrm>
              <a:off x="4043237" y="2819023"/>
              <a:ext cx="50616" cy="1157234"/>
              <a:chOff x="4067336" y="2636812"/>
              <a:chExt cx="51322" cy="1157234"/>
            </a:xfrm>
          </p:grpSpPr>
          <p:sp>
            <p:nvSpPr>
              <p:cNvPr id="454" name="자유형: 도형 453">
                <a:extLst>
                  <a:ext uri="{FF2B5EF4-FFF2-40B4-BE49-F238E27FC236}">
                    <a16:creationId xmlns:a16="http://schemas.microsoft.com/office/drawing/2014/main" id="{0042BEA5-A34E-4111-A78A-2C576F43F1BF}"/>
                  </a:ext>
                </a:extLst>
              </p:cNvPr>
              <p:cNvSpPr/>
              <p:nvPr/>
            </p:nvSpPr>
            <p:spPr>
              <a:xfrm>
                <a:off x="4067336" y="3293650"/>
                <a:ext cx="51322" cy="500396"/>
              </a:xfrm>
              <a:custGeom>
                <a:avLst/>
                <a:gdLst>
                  <a:gd name="connsiteX0" fmla="*/ -303 w 51322"/>
                  <a:gd name="connsiteY0" fmla="*/ 298 h 500396"/>
                  <a:gd name="connsiteX1" fmla="*/ 51020 w 51322"/>
                  <a:gd name="connsiteY1" fmla="*/ 298 h 500396"/>
                  <a:gd name="connsiteX2" fmla="*/ 51020 w 51322"/>
                  <a:gd name="connsiteY2" fmla="*/ 500695 h 500396"/>
                  <a:gd name="connsiteX3" fmla="*/ -303 w 51322"/>
                  <a:gd name="connsiteY3" fmla="*/ 500695 h 500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500396">
                    <a:moveTo>
                      <a:pt x="-303" y="298"/>
                    </a:moveTo>
                    <a:lnTo>
                      <a:pt x="51020" y="298"/>
                    </a:lnTo>
                    <a:lnTo>
                      <a:pt x="51020" y="500695"/>
                    </a:lnTo>
                    <a:lnTo>
                      <a:pt x="-303" y="500695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457" name="자유형: 도형 456">
                <a:extLst>
                  <a:ext uri="{FF2B5EF4-FFF2-40B4-BE49-F238E27FC236}">
                    <a16:creationId xmlns:a16="http://schemas.microsoft.com/office/drawing/2014/main" id="{C7E21C7B-9542-4769-ADE5-9FC6166206AA}"/>
                  </a:ext>
                </a:extLst>
              </p:cNvPr>
              <p:cNvSpPr/>
              <p:nvPr/>
            </p:nvSpPr>
            <p:spPr>
              <a:xfrm>
                <a:off x="4067336" y="2636812"/>
                <a:ext cx="50400" cy="624761"/>
              </a:xfrm>
              <a:custGeom>
                <a:avLst/>
                <a:gdLst>
                  <a:gd name="connsiteX0" fmla="*/ -303 w 51322"/>
                  <a:gd name="connsiteY0" fmla="*/ 241 h 333597"/>
                  <a:gd name="connsiteX1" fmla="*/ 51020 w 51322"/>
                  <a:gd name="connsiteY1" fmla="*/ 241 h 333597"/>
                  <a:gd name="connsiteX2" fmla="*/ 51020 w 51322"/>
                  <a:gd name="connsiteY2" fmla="*/ 333839 h 333597"/>
                  <a:gd name="connsiteX3" fmla="*/ -303 w 51322"/>
                  <a:gd name="connsiteY3" fmla="*/ 333839 h 333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333597">
                    <a:moveTo>
                      <a:pt x="-303" y="241"/>
                    </a:moveTo>
                    <a:lnTo>
                      <a:pt x="51020" y="241"/>
                    </a:lnTo>
                    <a:lnTo>
                      <a:pt x="51020" y="333839"/>
                    </a:lnTo>
                    <a:lnTo>
                      <a:pt x="-303" y="333839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 dirty="0">
                  <a:latin typeface="+mn-ea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E02A72C-30C2-4BA9-AF18-E155D8889D41}"/>
                </a:ext>
              </a:extLst>
            </p:cNvPr>
            <p:cNvGrpSpPr/>
            <p:nvPr/>
          </p:nvGrpSpPr>
          <p:grpSpPr>
            <a:xfrm>
              <a:off x="7240247" y="2854875"/>
              <a:ext cx="50616" cy="1121383"/>
              <a:chOff x="7308915" y="2672664"/>
              <a:chExt cx="51322" cy="1121383"/>
            </a:xfrm>
          </p:grpSpPr>
          <p:sp>
            <p:nvSpPr>
              <p:cNvPr id="461" name="자유형: 도형 460">
                <a:extLst>
                  <a:ext uri="{FF2B5EF4-FFF2-40B4-BE49-F238E27FC236}">
                    <a16:creationId xmlns:a16="http://schemas.microsoft.com/office/drawing/2014/main" id="{C680022F-85D4-44D4-8E8E-5C1D99747AA4}"/>
                  </a:ext>
                </a:extLst>
              </p:cNvPr>
              <p:cNvSpPr/>
              <p:nvPr/>
            </p:nvSpPr>
            <p:spPr>
              <a:xfrm>
                <a:off x="7308915" y="3524603"/>
                <a:ext cx="51322" cy="269444"/>
              </a:xfrm>
              <a:custGeom>
                <a:avLst/>
                <a:gdLst>
                  <a:gd name="connsiteX0" fmla="*/ 88 w 51322"/>
                  <a:gd name="connsiteY0" fmla="*/ 334 h 269444"/>
                  <a:gd name="connsiteX1" fmla="*/ 51411 w 51322"/>
                  <a:gd name="connsiteY1" fmla="*/ 334 h 269444"/>
                  <a:gd name="connsiteX2" fmla="*/ 51411 w 51322"/>
                  <a:gd name="connsiteY2" fmla="*/ 269778 h 269444"/>
                  <a:gd name="connsiteX3" fmla="*/ 88 w 51322"/>
                  <a:gd name="connsiteY3" fmla="*/ 269778 h 26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69444">
                    <a:moveTo>
                      <a:pt x="88" y="334"/>
                    </a:moveTo>
                    <a:lnTo>
                      <a:pt x="51411" y="334"/>
                    </a:lnTo>
                    <a:lnTo>
                      <a:pt x="51411" y="269778"/>
                    </a:lnTo>
                    <a:lnTo>
                      <a:pt x="88" y="269778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462" name="자유형: 도형 461">
                <a:extLst>
                  <a:ext uri="{FF2B5EF4-FFF2-40B4-BE49-F238E27FC236}">
                    <a16:creationId xmlns:a16="http://schemas.microsoft.com/office/drawing/2014/main" id="{DA445721-382E-4808-BED8-93C1917A0FE0}"/>
                  </a:ext>
                </a:extLst>
              </p:cNvPr>
              <p:cNvSpPr/>
              <p:nvPr/>
            </p:nvSpPr>
            <p:spPr>
              <a:xfrm>
                <a:off x="7308915" y="2672664"/>
                <a:ext cx="50400" cy="819861"/>
              </a:xfrm>
              <a:custGeom>
                <a:avLst/>
                <a:gdLst>
                  <a:gd name="connsiteX0" fmla="*/ 88 w 51322"/>
                  <a:gd name="connsiteY0" fmla="*/ 287 h 269444"/>
                  <a:gd name="connsiteX1" fmla="*/ 51411 w 51322"/>
                  <a:gd name="connsiteY1" fmla="*/ 287 h 269444"/>
                  <a:gd name="connsiteX2" fmla="*/ 51411 w 51322"/>
                  <a:gd name="connsiteY2" fmla="*/ 269731 h 269444"/>
                  <a:gd name="connsiteX3" fmla="*/ 88 w 51322"/>
                  <a:gd name="connsiteY3" fmla="*/ 269731 h 26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69444">
                    <a:moveTo>
                      <a:pt x="88" y="287"/>
                    </a:moveTo>
                    <a:lnTo>
                      <a:pt x="51411" y="287"/>
                    </a:lnTo>
                    <a:lnTo>
                      <a:pt x="51411" y="269731"/>
                    </a:lnTo>
                    <a:lnTo>
                      <a:pt x="88" y="269731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A3EAFA1-5D2E-42B2-87E4-618253718161}"/>
                </a:ext>
              </a:extLst>
            </p:cNvPr>
            <p:cNvGrpSpPr/>
            <p:nvPr/>
          </p:nvGrpSpPr>
          <p:grpSpPr>
            <a:xfrm>
              <a:off x="6885020" y="3046033"/>
              <a:ext cx="50616" cy="930225"/>
              <a:chOff x="6948736" y="2863822"/>
              <a:chExt cx="51322" cy="930225"/>
            </a:xfrm>
          </p:grpSpPr>
          <p:sp>
            <p:nvSpPr>
              <p:cNvPr id="465" name="자유형: 도형 464">
                <a:extLst>
                  <a:ext uri="{FF2B5EF4-FFF2-40B4-BE49-F238E27FC236}">
                    <a16:creationId xmlns:a16="http://schemas.microsoft.com/office/drawing/2014/main" id="{253D0809-592A-4CF7-AAB5-5878A7AA513D}"/>
                  </a:ext>
                </a:extLst>
              </p:cNvPr>
              <p:cNvSpPr/>
              <p:nvPr/>
            </p:nvSpPr>
            <p:spPr>
              <a:xfrm>
                <a:off x="6948736" y="3300066"/>
                <a:ext cx="51322" cy="493981"/>
              </a:xfrm>
              <a:custGeom>
                <a:avLst/>
                <a:gdLst>
                  <a:gd name="connsiteX0" fmla="*/ 31 w 51322"/>
                  <a:gd name="connsiteY0" fmla="*/ 299 h 493981"/>
                  <a:gd name="connsiteX1" fmla="*/ 51354 w 51322"/>
                  <a:gd name="connsiteY1" fmla="*/ 299 h 493981"/>
                  <a:gd name="connsiteX2" fmla="*/ 51354 w 51322"/>
                  <a:gd name="connsiteY2" fmla="*/ 494280 h 493981"/>
                  <a:gd name="connsiteX3" fmla="*/ 31 w 51322"/>
                  <a:gd name="connsiteY3" fmla="*/ 494280 h 493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493981">
                    <a:moveTo>
                      <a:pt x="31" y="299"/>
                    </a:moveTo>
                    <a:lnTo>
                      <a:pt x="51354" y="299"/>
                    </a:lnTo>
                    <a:lnTo>
                      <a:pt x="51354" y="494280"/>
                    </a:lnTo>
                    <a:lnTo>
                      <a:pt x="31" y="494280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466" name="자유형: 도형 465">
                <a:extLst>
                  <a:ext uri="{FF2B5EF4-FFF2-40B4-BE49-F238E27FC236}">
                    <a16:creationId xmlns:a16="http://schemas.microsoft.com/office/drawing/2014/main" id="{39DCEAC3-57FC-41D2-93F2-A3FEA0ED8317}"/>
                  </a:ext>
                </a:extLst>
              </p:cNvPr>
              <p:cNvSpPr/>
              <p:nvPr/>
            </p:nvSpPr>
            <p:spPr>
              <a:xfrm>
                <a:off x="6948736" y="2863822"/>
                <a:ext cx="51322" cy="404166"/>
              </a:xfrm>
              <a:custGeom>
                <a:avLst/>
                <a:gdLst>
                  <a:gd name="connsiteX0" fmla="*/ 31 w 51322"/>
                  <a:gd name="connsiteY0" fmla="*/ 231 h 404166"/>
                  <a:gd name="connsiteX1" fmla="*/ 51354 w 51322"/>
                  <a:gd name="connsiteY1" fmla="*/ 231 h 404166"/>
                  <a:gd name="connsiteX2" fmla="*/ 51354 w 51322"/>
                  <a:gd name="connsiteY2" fmla="*/ 404398 h 404166"/>
                  <a:gd name="connsiteX3" fmla="*/ 31 w 51322"/>
                  <a:gd name="connsiteY3" fmla="*/ 404398 h 404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404166">
                    <a:moveTo>
                      <a:pt x="31" y="231"/>
                    </a:moveTo>
                    <a:lnTo>
                      <a:pt x="51354" y="231"/>
                    </a:lnTo>
                    <a:lnTo>
                      <a:pt x="51354" y="404398"/>
                    </a:lnTo>
                    <a:lnTo>
                      <a:pt x="31" y="404398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</p:grpSp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97DA3C75-B9E3-4AB1-B27E-386DF76C93BE}"/>
                </a:ext>
              </a:extLst>
            </p:cNvPr>
            <p:cNvSpPr txBox="1"/>
            <p:nvPr/>
          </p:nvSpPr>
          <p:spPr>
            <a:xfrm>
              <a:off x="6705141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23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sp>
          <p:nvSpPr>
            <p:cNvPr id="478" name="TextBox 477">
              <a:extLst>
                <a:ext uri="{FF2B5EF4-FFF2-40B4-BE49-F238E27FC236}">
                  <a16:creationId xmlns:a16="http://schemas.microsoft.com/office/drawing/2014/main" id="{27F38A7A-CC7A-4756-A16B-B5896CA7B63C}"/>
                </a:ext>
              </a:extLst>
            </p:cNvPr>
            <p:cNvSpPr txBox="1"/>
            <p:nvPr/>
          </p:nvSpPr>
          <p:spPr>
            <a:xfrm>
              <a:off x="7062295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24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479" name="그래픽 4">
              <a:extLst>
                <a:ext uri="{FF2B5EF4-FFF2-40B4-BE49-F238E27FC236}">
                  <a16:creationId xmlns:a16="http://schemas.microsoft.com/office/drawing/2014/main" id="{42DBC5B8-26EE-4489-B9CB-817EC4A1EAA7}"/>
                </a:ext>
              </a:extLst>
            </p:cNvPr>
            <p:cNvGrpSpPr/>
            <p:nvPr/>
          </p:nvGrpSpPr>
          <p:grpSpPr>
            <a:xfrm>
              <a:off x="5145517" y="2491008"/>
              <a:ext cx="1031322" cy="527175"/>
              <a:chOff x="4851423" y="1238135"/>
              <a:chExt cx="1045700" cy="527175"/>
            </a:xfrm>
          </p:grpSpPr>
          <p:sp>
            <p:nvSpPr>
              <p:cNvPr id="480" name="자유형: 도형 479">
                <a:extLst>
                  <a:ext uri="{FF2B5EF4-FFF2-40B4-BE49-F238E27FC236}">
                    <a16:creationId xmlns:a16="http://schemas.microsoft.com/office/drawing/2014/main" id="{0B322CEE-4302-48F2-8E4A-DAA3906730AC}"/>
                  </a:ext>
                </a:extLst>
              </p:cNvPr>
              <p:cNvSpPr/>
              <p:nvPr/>
            </p:nvSpPr>
            <p:spPr>
              <a:xfrm>
                <a:off x="4851423" y="1238135"/>
                <a:ext cx="1045700" cy="527175"/>
              </a:xfrm>
              <a:custGeom>
                <a:avLst/>
                <a:gdLst>
                  <a:gd name="connsiteX0" fmla="*/ 68860 w 1045700"/>
                  <a:gd name="connsiteY0" fmla="*/ 680219 h 680026"/>
                  <a:gd name="connsiteX1" fmla="*/ 35731 w 1045700"/>
                  <a:gd name="connsiteY1" fmla="*/ 631649 h 680026"/>
                  <a:gd name="connsiteX2" fmla="*/ 35731 w 1045700"/>
                  <a:gd name="connsiteY2" fmla="*/ 292091 h 680026"/>
                  <a:gd name="connsiteX3" fmla="*/ 447 w 1045700"/>
                  <a:gd name="connsiteY3" fmla="*/ 256807 h 680026"/>
                  <a:gd name="connsiteX4" fmla="*/ 35731 w 1045700"/>
                  <a:gd name="connsiteY4" fmla="*/ 221522 h 680026"/>
                  <a:gd name="connsiteX5" fmla="*/ 35731 w 1045700"/>
                  <a:gd name="connsiteY5" fmla="*/ 48770 h 680026"/>
                  <a:gd name="connsiteX6" fmla="*/ 68860 w 1045700"/>
                  <a:gd name="connsiteY6" fmla="*/ 193 h 680026"/>
                  <a:gd name="connsiteX7" fmla="*/ 1013019 w 1045700"/>
                  <a:gd name="connsiteY7" fmla="*/ 193 h 680026"/>
                  <a:gd name="connsiteX8" fmla="*/ 1046148 w 1045700"/>
                  <a:gd name="connsiteY8" fmla="*/ 48770 h 680026"/>
                  <a:gd name="connsiteX9" fmla="*/ 1046148 w 1045700"/>
                  <a:gd name="connsiteY9" fmla="*/ 631649 h 680026"/>
                  <a:gd name="connsiteX10" fmla="*/ 1013019 w 1045700"/>
                  <a:gd name="connsiteY10" fmla="*/ 680219 h 680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5700" h="680026">
                    <a:moveTo>
                      <a:pt x="68860" y="680219"/>
                    </a:moveTo>
                    <a:cubicBezTo>
                      <a:pt x="50564" y="680219"/>
                      <a:pt x="35731" y="658471"/>
                      <a:pt x="35731" y="631649"/>
                    </a:cubicBezTo>
                    <a:lnTo>
                      <a:pt x="35731" y="292091"/>
                    </a:lnTo>
                    <a:lnTo>
                      <a:pt x="447" y="256807"/>
                    </a:lnTo>
                    <a:lnTo>
                      <a:pt x="35731" y="221522"/>
                    </a:lnTo>
                    <a:lnTo>
                      <a:pt x="35731" y="48770"/>
                    </a:lnTo>
                    <a:cubicBezTo>
                      <a:pt x="35731" y="21941"/>
                      <a:pt x="50564" y="193"/>
                      <a:pt x="68860" y="193"/>
                    </a:cubicBezTo>
                    <a:lnTo>
                      <a:pt x="1013019" y="193"/>
                    </a:lnTo>
                    <a:cubicBezTo>
                      <a:pt x="1031315" y="193"/>
                      <a:pt x="1046148" y="21941"/>
                      <a:pt x="1046148" y="48770"/>
                    </a:cubicBezTo>
                    <a:lnTo>
                      <a:pt x="1046148" y="631649"/>
                    </a:lnTo>
                    <a:cubicBezTo>
                      <a:pt x="1046148" y="658471"/>
                      <a:pt x="1031315" y="680219"/>
                      <a:pt x="1013019" y="680219"/>
                    </a:cubicBezTo>
                    <a:close/>
                  </a:path>
                </a:pathLst>
              </a:custGeom>
              <a:solidFill>
                <a:schemeClr val="tx1">
                  <a:alpha val="65000"/>
                </a:schemeClr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grpSp>
            <p:nvGrpSpPr>
              <p:cNvPr id="482" name="그래픽 4">
                <a:extLst>
                  <a:ext uri="{FF2B5EF4-FFF2-40B4-BE49-F238E27FC236}">
                    <a16:creationId xmlns:a16="http://schemas.microsoft.com/office/drawing/2014/main" id="{3896F106-227A-4CF7-8909-AB1E1CFFB1EB}"/>
                  </a:ext>
                </a:extLst>
              </p:cNvPr>
              <p:cNvGrpSpPr/>
              <p:nvPr/>
            </p:nvGrpSpPr>
            <p:grpSpPr>
              <a:xfrm>
                <a:off x="4933197" y="1545284"/>
                <a:ext cx="708586" cy="185564"/>
                <a:chOff x="4933197" y="1545284"/>
                <a:chExt cx="708586" cy="185564"/>
              </a:xfrm>
            </p:grpSpPr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10B9B09C-592A-46D2-97C1-6DE6FC3C2181}"/>
                    </a:ext>
                  </a:extLst>
                </p:cNvPr>
                <p:cNvSpPr txBox="1"/>
                <p:nvPr/>
              </p:nvSpPr>
              <p:spPr>
                <a:xfrm>
                  <a:off x="5132073" y="1545284"/>
                  <a:ext cx="509710" cy="1855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altLang="ko-KR" sz="606" spc="-70" dirty="0">
                      <a:solidFill>
                        <a:schemeClr val="bg1"/>
                      </a:solidFill>
                      <a:latin typeface="+mn-ea"/>
                      <a:cs typeface="Poppins-Regular"/>
                      <a:sym typeface="Poppins-Regular"/>
                      <a:rtl val="0"/>
                    </a:rPr>
                    <a:t>Progressing</a:t>
                  </a:r>
                  <a:endParaRPr lang="ko-KR" altLang="en-US" sz="606" spc="-70" dirty="0">
                    <a:solidFill>
                      <a:schemeClr val="bg1"/>
                    </a:solidFill>
                    <a:latin typeface="+mn-ea"/>
                    <a:cs typeface="Poppins-Regular"/>
                    <a:sym typeface="Poppins-Regular"/>
                    <a:rtl val="0"/>
                  </a:endParaRPr>
                </a:p>
              </p:txBody>
            </p:sp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E6422FF9-94DD-4B4E-B7C2-F94F044C8E34}"/>
                    </a:ext>
                  </a:extLst>
                </p:cNvPr>
                <p:cNvSpPr txBox="1"/>
                <p:nvPr/>
              </p:nvSpPr>
              <p:spPr>
                <a:xfrm>
                  <a:off x="4933197" y="1545284"/>
                  <a:ext cx="225275" cy="1855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altLang="ko-KR" sz="606" spc="-70" dirty="0">
                      <a:solidFill>
                        <a:schemeClr val="bg1"/>
                      </a:solidFill>
                      <a:latin typeface="+mn-ea"/>
                      <a:cs typeface="Poppins-Regular"/>
                      <a:sym typeface="Poppins-Regular"/>
                      <a:rtl val="0"/>
                    </a:rPr>
                    <a:t>1</a:t>
                  </a:r>
                  <a:endParaRPr lang="ko-KR" altLang="en-US" sz="606" spc="-70" dirty="0">
                    <a:solidFill>
                      <a:schemeClr val="bg1"/>
                    </a:solidFill>
                    <a:latin typeface="+mn-ea"/>
                    <a:cs typeface="Poppins-Regular"/>
                    <a:sym typeface="Poppins-Regular"/>
                    <a:rtl val="0"/>
                  </a:endParaRPr>
                </a:p>
              </p:txBody>
            </p:sp>
            <p:sp>
              <p:nvSpPr>
                <p:cNvPr id="497" name="자유형: 도형 496">
                  <a:extLst>
                    <a:ext uri="{FF2B5EF4-FFF2-40B4-BE49-F238E27FC236}">
                      <a16:creationId xmlns:a16="http://schemas.microsoft.com/office/drawing/2014/main" id="{4662B33F-ED2C-4561-A304-5F4508B793EE}"/>
                    </a:ext>
                  </a:extLst>
                </p:cNvPr>
                <p:cNvSpPr/>
                <p:nvPr/>
              </p:nvSpPr>
              <p:spPr>
                <a:xfrm>
                  <a:off x="4947653" y="1629496"/>
                  <a:ext cx="51322" cy="51322"/>
                </a:xfrm>
                <a:custGeom>
                  <a:avLst/>
                  <a:gdLst>
                    <a:gd name="connsiteX0" fmla="*/ 26123 w 51322"/>
                    <a:gd name="connsiteY0" fmla="*/ 254 h 51322"/>
                    <a:gd name="connsiteX1" fmla="*/ 51785 w 51322"/>
                    <a:gd name="connsiteY1" fmla="*/ 254 h 51322"/>
                    <a:gd name="connsiteX2" fmla="*/ 51785 w 51322"/>
                    <a:gd name="connsiteY2" fmla="*/ 51577 h 51322"/>
                    <a:gd name="connsiteX3" fmla="*/ 26123 w 51322"/>
                    <a:gd name="connsiteY3" fmla="*/ 51577 h 51322"/>
                    <a:gd name="connsiteX4" fmla="*/ 26123 w 51322"/>
                    <a:gd name="connsiteY4" fmla="*/ 51577 h 51322"/>
                    <a:gd name="connsiteX5" fmla="*/ 462 w 51322"/>
                    <a:gd name="connsiteY5" fmla="*/ 51577 h 51322"/>
                    <a:gd name="connsiteX6" fmla="*/ 462 w 51322"/>
                    <a:gd name="connsiteY6" fmla="*/ 254 h 51322"/>
                    <a:gd name="connsiteX7" fmla="*/ 26123 w 51322"/>
                    <a:gd name="connsiteY7" fmla="*/ 254 h 51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322" h="51322">
                      <a:moveTo>
                        <a:pt x="26123" y="254"/>
                      </a:moveTo>
                      <a:cubicBezTo>
                        <a:pt x="40296" y="254"/>
                        <a:pt x="51785" y="254"/>
                        <a:pt x="51785" y="254"/>
                      </a:cubicBezTo>
                      <a:lnTo>
                        <a:pt x="51785" y="51577"/>
                      </a:lnTo>
                      <a:cubicBezTo>
                        <a:pt x="51785" y="51577"/>
                        <a:pt x="40296" y="51577"/>
                        <a:pt x="26123" y="51577"/>
                      </a:cubicBezTo>
                      <a:lnTo>
                        <a:pt x="26123" y="51577"/>
                      </a:lnTo>
                      <a:cubicBezTo>
                        <a:pt x="11951" y="51577"/>
                        <a:pt x="462" y="51577"/>
                        <a:pt x="462" y="51577"/>
                      </a:cubicBezTo>
                      <a:lnTo>
                        <a:pt x="462" y="254"/>
                      </a:lnTo>
                      <a:cubicBezTo>
                        <a:pt x="462" y="254"/>
                        <a:pt x="11951" y="254"/>
                        <a:pt x="26123" y="254"/>
                      </a:cubicBezTo>
                      <a:close/>
                    </a:path>
                  </a:pathLst>
                </a:custGeom>
                <a:solidFill>
                  <a:srgbClr val="0062FF"/>
                </a:solidFill>
                <a:ln w="6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pc="-70">
                    <a:latin typeface="+mn-ea"/>
                  </a:endParaRPr>
                </a:p>
              </p:txBody>
            </p:sp>
          </p:grpSp>
          <p:grpSp>
            <p:nvGrpSpPr>
              <p:cNvPr id="483" name="그래픽 4">
                <a:extLst>
                  <a:ext uri="{FF2B5EF4-FFF2-40B4-BE49-F238E27FC236}">
                    <a16:creationId xmlns:a16="http://schemas.microsoft.com/office/drawing/2014/main" id="{A9C67FA7-7FB2-4C0B-8F3B-B641FD90F972}"/>
                  </a:ext>
                </a:extLst>
              </p:cNvPr>
              <p:cNvGrpSpPr/>
              <p:nvPr/>
            </p:nvGrpSpPr>
            <p:grpSpPr>
              <a:xfrm>
                <a:off x="4933197" y="1397731"/>
                <a:ext cx="704035" cy="185564"/>
                <a:chOff x="4933197" y="1397731"/>
                <a:chExt cx="704035" cy="185564"/>
              </a:xfrm>
            </p:grpSpPr>
            <p:sp>
              <p:nvSpPr>
                <p:cNvPr id="492" name="TextBox 491">
                  <a:extLst>
                    <a:ext uri="{FF2B5EF4-FFF2-40B4-BE49-F238E27FC236}">
                      <a16:creationId xmlns:a16="http://schemas.microsoft.com/office/drawing/2014/main" id="{2FED6A12-B755-42B7-916C-01114401F078}"/>
                    </a:ext>
                  </a:extLst>
                </p:cNvPr>
                <p:cNvSpPr txBox="1"/>
                <p:nvPr/>
              </p:nvSpPr>
              <p:spPr>
                <a:xfrm>
                  <a:off x="5132073" y="1397731"/>
                  <a:ext cx="505159" cy="1855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altLang="ko-KR" sz="606" spc="-70" dirty="0">
                      <a:solidFill>
                        <a:schemeClr val="bg1"/>
                      </a:solidFill>
                      <a:latin typeface="+mn-ea"/>
                      <a:cs typeface="Poppins-Regular"/>
                      <a:sym typeface="Poppins-Regular"/>
                      <a:rtl val="0"/>
                    </a:rPr>
                    <a:t>Completed</a:t>
                  </a:r>
                  <a:endParaRPr lang="ko-KR" altLang="en-US" sz="606" spc="-70" dirty="0">
                    <a:solidFill>
                      <a:schemeClr val="bg1"/>
                    </a:solidFill>
                    <a:latin typeface="+mn-ea"/>
                    <a:cs typeface="Poppins-Regular"/>
                    <a:sym typeface="Poppins-Regular"/>
                    <a:rtl val="0"/>
                  </a:endParaRPr>
                </a:p>
              </p:txBody>
            </p:sp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FBDA6783-77B4-4C83-8969-27F97556F3B4}"/>
                    </a:ext>
                  </a:extLst>
                </p:cNvPr>
                <p:cNvSpPr txBox="1"/>
                <p:nvPr/>
              </p:nvSpPr>
              <p:spPr>
                <a:xfrm>
                  <a:off x="4933197" y="1397731"/>
                  <a:ext cx="225274" cy="1855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altLang="ko-KR" sz="606" spc="-70" dirty="0">
                      <a:solidFill>
                        <a:schemeClr val="bg1"/>
                      </a:solidFill>
                      <a:latin typeface="+mn-ea"/>
                      <a:cs typeface="Poppins-Regular"/>
                      <a:sym typeface="Poppins-Regular"/>
                      <a:rtl val="0"/>
                    </a:rPr>
                    <a:t>8</a:t>
                  </a:r>
                  <a:endParaRPr lang="ko-KR" altLang="en-US" sz="606" spc="-70" dirty="0">
                    <a:solidFill>
                      <a:schemeClr val="bg1"/>
                    </a:solidFill>
                    <a:latin typeface="+mn-ea"/>
                    <a:cs typeface="Poppins-Regular"/>
                    <a:sym typeface="Poppins-Regular"/>
                    <a:rtl val="0"/>
                  </a:endParaRPr>
                </a:p>
              </p:txBody>
            </p:sp>
            <p:sp>
              <p:nvSpPr>
                <p:cNvPr id="494" name="자유형: 도형 493">
                  <a:extLst>
                    <a:ext uri="{FF2B5EF4-FFF2-40B4-BE49-F238E27FC236}">
                      <a16:creationId xmlns:a16="http://schemas.microsoft.com/office/drawing/2014/main" id="{16495E81-7FAC-4F10-A30A-25D6CE7FD5EE}"/>
                    </a:ext>
                  </a:extLst>
                </p:cNvPr>
                <p:cNvSpPr/>
                <p:nvPr/>
              </p:nvSpPr>
              <p:spPr>
                <a:xfrm>
                  <a:off x="4947653" y="1481943"/>
                  <a:ext cx="51322" cy="51322"/>
                </a:xfrm>
                <a:custGeom>
                  <a:avLst/>
                  <a:gdLst>
                    <a:gd name="connsiteX0" fmla="*/ 26123 w 51322"/>
                    <a:gd name="connsiteY0" fmla="*/ 231 h 51322"/>
                    <a:gd name="connsiteX1" fmla="*/ 51785 w 51322"/>
                    <a:gd name="connsiteY1" fmla="*/ 231 h 51322"/>
                    <a:gd name="connsiteX2" fmla="*/ 51785 w 51322"/>
                    <a:gd name="connsiteY2" fmla="*/ 51554 h 51322"/>
                    <a:gd name="connsiteX3" fmla="*/ 26123 w 51322"/>
                    <a:gd name="connsiteY3" fmla="*/ 51554 h 51322"/>
                    <a:gd name="connsiteX4" fmla="*/ 26123 w 51322"/>
                    <a:gd name="connsiteY4" fmla="*/ 51554 h 51322"/>
                    <a:gd name="connsiteX5" fmla="*/ 462 w 51322"/>
                    <a:gd name="connsiteY5" fmla="*/ 51554 h 51322"/>
                    <a:gd name="connsiteX6" fmla="*/ 462 w 51322"/>
                    <a:gd name="connsiteY6" fmla="*/ 231 h 51322"/>
                    <a:gd name="connsiteX7" fmla="*/ 26123 w 51322"/>
                    <a:gd name="connsiteY7" fmla="*/ 231 h 51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322" h="51322">
                      <a:moveTo>
                        <a:pt x="26123" y="231"/>
                      </a:moveTo>
                      <a:cubicBezTo>
                        <a:pt x="40296" y="231"/>
                        <a:pt x="51785" y="231"/>
                        <a:pt x="51785" y="231"/>
                      </a:cubicBezTo>
                      <a:lnTo>
                        <a:pt x="51785" y="51554"/>
                      </a:lnTo>
                      <a:cubicBezTo>
                        <a:pt x="51785" y="51554"/>
                        <a:pt x="40296" y="51554"/>
                        <a:pt x="26123" y="51554"/>
                      </a:cubicBezTo>
                      <a:lnTo>
                        <a:pt x="26123" y="51554"/>
                      </a:lnTo>
                      <a:cubicBezTo>
                        <a:pt x="11951" y="51554"/>
                        <a:pt x="462" y="51554"/>
                        <a:pt x="462" y="51554"/>
                      </a:cubicBezTo>
                      <a:lnTo>
                        <a:pt x="462" y="231"/>
                      </a:lnTo>
                      <a:cubicBezTo>
                        <a:pt x="462" y="231"/>
                        <a:pt x="11951" y="231"/>
                        <a:pt x="26123" y="231"/>
                      </a:cubicBezTo>
                      <a:close/>
                    </a:path>
                  </a:pathLst>
                </a:custGeom>
                <a:solidFill>
                  <a:srgbClr val="D5D7E3"/>
                </a:solidFill>
                <a:ln w="6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pc="-70">
                    <a:latin typeface="+mn-ea"/>
                  </a:endParaRPr>
                </a:p>
              </p:txBody>
            </p:sp>
          </p:grpSp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F239BB71-8E52-4265-9D9C-5A1AD06BBB23}"/>
                  </a:ext>
                </a:extLst>
              </p:cNvPr>
              <p:cNvSpPr txBox="1"/>
              <p:nvPr/>
            </p:nvSpPr>
            <p:spPr>
              <a:xfrm>
                <a:off x="4856213" y="1250178"/>
                <a:ext cx="406338" cy="185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606" b="1" spc="-70" dirty="0" err="1">
                    <a:solidFill>
                      <a:schemeClr val="bg1"/>
                    </a:solidFill>
                    <a:latin typeface="+mn-ea"/>
                    <a:cs typeface="Poppins-SemiBold"/>
                    <a:sym typeface="Poppins-SemiBold"/>
                    <a:rtl val="0"/>
                  </a:rPr>
                  <a:t>June</a:t>
                </a:r>
                <a:r>
                  <a:rPr lang="ko-KR" altLang="en-US" sz="606" b="1" spc="-70" dirty="0">
                    <a:solidFill>
                      <a:schemeClr val="bg1"/>
                    </a:solidFill>
                    <a:latin typeface="+mn-ea"/>
                    <a:cs typeface="Poppins-SemiBold"/>
                    <a:sym typeface="Poppins-SemiBold"/>
                    <a:rtl val="0"/>
                  </a:rPr>
                  <a:t> </a:t>
                </a:r>
                <a:r>
                  <a:rPr lang="en-US" altLang="ko-KR" sz="606" b="1" spc="-70" dirty="0">
                    <a:solidFill>
                      <a:schemeClr val="bg1"/>
                    </a:solidFill>
                    <a:latin typeface="+mn-ea"/>
                    <a:cs typeface="Poppins-SemiBold"/>
                    <a:sym typeface="Poppins-SemiBold"/>
                    <a:rtl val="0"/>
                  </a:rPr>
                  <a:t>18</a:t>
                </a:r>
                <a:endParaRPr lang="ko-KR" altLang="en-US" sz="606" b="1" spc="-70" dirty="0">
                  <a:solidFill>
                    <a:schemeClr val="bg1"/>
                  </a:solidFill>
                  <a:latin typeface="+mn-ea"/>
                  <a:cs typeface="Poppins-SemiBold"/>
                  <a:sym typeface="Poppins-SemiBold"/>
                  <a:rtl val="0"/>
                </a:endParaRPr>
              </a:p>
            </p:txBody>
          </p:sp>
        </p:grpSp>
        <p:sp>
          <p:nvSpPr>
            <p:cNvPr id="521" name="TextBox 520">
              <a:extLst>
                <a:ext uri="{FF2B5EF4-FFF2-40B4-BE49-F238E27FC236}">
                  <a16:creationId xmlns:a16="http://schemas.microsoft.com/office/drawing/2014/main" id="{186D1730-486C-4702-BC67-4C87E467996C}"/>
                </a:ext>
              </a:extLst>
            </p:cNvPr>
            <p:cNvSpPr txBox="1"/>
            <p:nvPr/>
          </p:nvSpPr>
          <p:spPr>
            <a:xfrm>
              <a:off x="5362202" y="4110011"/>
              <a:ext cx="35137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Poppins-Regular"/>
                  <a:sym typeface="Poppins-Regular"/>
                  <a:rtl val="0"/>
                </a:rPr>
                <a:t>Date</a:t>
              </a:r>
              <a:endParaRPr lang="ko-KR" altLang="en-US" sz="6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sp>
          <p:nvSpPr>
            <p:cNvPr id="522" name="TextBox 521">
              <a:extLst>
                <a:ext uri="{FF2B5EF4-FFF2-40B4-BE49-F238E27FC236}">
                  <a16:creationId xmlns:a16="http://schemas.microsoft.com/office/drawing/2014/main" id="{BF02BA61-CD6F-4D3B-93A7-54FBBE3C3568}"/>
                </a:ext>
              </a:extLst>
            </p:cNvPr>
            <p:cNvSpPr txBox="1"/>
            <p:nvPr/>
          </p:nvSpPr>
          <p:spPr>
            <a:xfrm rot="16200000">
              <a:off x="3278366" y="2471870"/>
              <a:ext cx="77457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Poppins-Regular"/>
                  <a:sym typeface="Poppins-Regular"/>
                  <a:rtl val="0"/>
                </a:rPr>
                <a:t>Workflow Count</a:t>
              </a:r>
              <a:endParaRPr lang="ko-KR" altLang="en-US" sz="6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23BD699E-AEC7-4E7C-9D87-06DAF12AE92B}"/>
              </a:ext>
            </a:extLst>
          </p:cNvPr>
          <p:cNvSpPr txBox="1"/>
          <p:nvPr/>
        </p:nvSpPr>
        <p:spPr>
          <a:xfrm>
            <a:off x="-6976" y="3802344"/>
            <a:ext cx="385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1-5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394C2293-BF99-4318-8AD5-37AF924AE3EB}"/>
              </a:ext>
            </a:extLst>
          </p:cNvPr>
          <p:cNvSpPr txBox="1"/>
          <p:nvPr/>
        </p:nvSpPr>
        <p:spPr>
          <a:xfrm>
            <a:off x="2582858" y="4377044"/>
            <a:ext cx="385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58" name="설명선: 아래쪽 화살표 257">
            <a:extLst>
              <a:ext uri="{FF2B5EF4-FFF2-40B4-BE49-F238E27FC236}">
                <a16:creationId xmlns:a16="http://schemas.microsoft.com/office/drawing/2014/main" id="{E05008F5-9880-4A82-ADF2-B9E3FEFAB5E8}"/>
              </a:ext>
            </a:extLst>
          </p:cNvPr>
          <p:cNvSpPr/>
          <p:nvPr/>
        </p:nvSpPr>
        <p:spPr>
          <a:xfrm>
            <a:off x="1375049" y="4334243"/>
            <a:ext cx="1148546" cy="275663"/>
          </a:xfrm>
          <a:prstGeom prst="downArrowCallout">
            <a:avLst>
              <a:gd name="adj1" fmla="val 45833"/>
              <a:gd name="adj2" fmla="val 18750"/>
              <a:gd name="adj3" fmla="val 25000"/>
              <a:gd name="adj4" fmla="val 75000"/>
            </a:avLst>
          </a:prstGeom>
          <a:solidFill>
            <a:schemeClr val="tx1">
              <a:alpha val="69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Move to Monitoring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0F3AB85C-A406-44A1-B88D-5B0FAE3FB4CB}"/>
              </a:ext>
            </a:extLst>
          </p:cNvPr>
          <p:cNvSpPr txBox="1"/>
          <p:nvPr/>
        </p:nvSpPr>
        <p:spPr>
          <a:xfrm>
            <a:off x="3591791" y="4501699"/>
            <a:ext cx="1724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Engines in service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aphicFrame>
        <p:nvGraphicFramePr>
          <p:cNvPr id="261" name="표 260">
            <a:extLst>
              <a:ext uri="{FF2B5EF4-FFF2-40B4-BE49-F238E27FC236}">
                <a16:creationId xmlns:a16="http://schemas.microsoft.com/office/drawing/2014/main" id="{C4DD7F92-248F-4BD7-BFE6-14B57F9C2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010185"/>
              </p:ext>
            </p:extLst>
          </p:nvPr>
        </p:nvGraphicFramePr>
        <p:xfrm>
          <a:off x="3892555" y="4769789"/>
          <a:ext cx="5760971" cy="259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7645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1366838">
                  <a:extLst>
                    <a:ext uri="{9D8B030D-6E8A-4147-A177-3AD203B41FA5}">
                      <a16:colId xmlns:a16="http://schemas.microsoft.com/office/drawing/2014/main" val="75733273"/>
                    </a:ext>
                  </a:extLst>
                </a:gridCol>
                <a:gridCol w="1319212">
                  <a:extLst>
                    <a:ext uri="{9D8B030D-6E8A-4147-A177-3AD203B41FA5}">
                      <a16:colId xmlns:a16="http://schemas.microsoft.com/office/drawing/2014/main" val="300919149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691357598"/>
                    </a:ext>
                  </a:extLst>
                </a:gridCol>
                <a:gridCol w="771463">
                  <a:extLst>
                    <a:ext uri="{9D8B030D-6E8A-4147-A177-3AD203B41FA5}">
                      <a16:colId xmlns:a16="http://schemas.microsoft.com/office/drawing/2014/main" val="2415734598"/>
                    </a:ext>
                  </a:extLst>
                </a:gridCol>
              </a:tblGrid>
              <a:tr h="2595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Engine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Service URL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Start Time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Duration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Manager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graphicFrame>
        <p:nvGraphicFramePr>
          <p:cNvPr id="270" name="표 30">
            <a:extLst>
              <a:ext uri="{FF2B5EF4-FFF2-40B4-BE49-F238E27FC236}">
                <a16:creationId xmlns:a16="http://schemas.microsoft.com/office/drawing/2014/main" id="{F8C7C12E-BD12-44ED-A222-FB9089A4F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661696"/>
              </p:ext>
            </p:extLst>
          </p:nvPr>
        </p:nvGraphicFramePr>
        <p:xfrm>
          <a:off x="3782852" y="4996276"/>
          <a:ext cx="5915258" cy="154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598">
                  <a:extLst>
                    <a:ext uri="{9D8B030D-6E8A-4147-A177-3AD203B41FA5}">
                      <a16:colId xmlns:a16="http://schemas.microsoft.com/office/drawing/2014/main" val="611660497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2598681566"/>
                    </a:ext>
                  </a:extLst>
                </a:gridCol>
                <a:gridCol w="1300163">
                  <a:extLst>
                    <a:ext uri="{9D8B030D-6E8A-4147-A177-3AD203B41FA5}">
                      <a16:colId xmlns:a16="http://schemas.microsoft.com/office/drawing/2014/main" val="3355728643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882953101"/>
                    </a:ext>
                  </a:extLst>
                </a:gridCol>
                <a:gridCol w="758897">
                  <a:extLst>
                    <a:ext uri="{9D8B030D-6E8A-4147-A177-3AD203B41FA5}">
                      <a16:colId xmlns:a16="http://schemas.microsoft.com/office/drawing/2014/main" val="1537230456"/>
                    </a:ext>
                  </a:extLst>
                </a:gridCol>
              </a:tblGrid>
              <a:tr h="308380">
                <a:tc>
                  <a:txBody>
                    <a:bodyPr/>
                    <a:lstStyle/>
                    <a:p>
                      <a:pPr marL="357188" indent="0" algn="l" latinLnBrk="1"/>
                      <a:r>
                        <a:rPr lang="en-US" altLang="ko-KR" sz="900" b="0" spc="-5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Lovemodel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http://csle1:20002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2021-06-14 21:21:50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spc="-5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2:22</a:t>
                      </a:r>
                      <a:endParaRPr lang="ko-KR" altLang="en-US" sz="90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128056"/>
                  </a:ext>
                </a:extLst>
              </a:tr>
              <a:tr h="308380">
                <a:tc>
                  <a:txBody>
                    <a:bodyPr/>
                    <a:lstStyle/>
                    <a:p>
                      <a:pPr marL="357188" indent="0" algn="l" latinLnBrk="1"/>
                      <a:r>
                        <a:rPr lang="en-US" altLang="ko-KR" sz="900" b="0" spc="-5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MsgParser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http://csle1:19000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2021-06-14 21:21:50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0:56</a:t>
                      </a:r>
                      <a:endParaRPr lang="ko-KR" altLang="en-US" sz="90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</a:t>
                      </a:r>
                      <a:endParaRPr lang="ko-KR" altLang="en-US" sz="90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037765"/>
                  </a:ext>
                </a:extLst>
              </a:tr>
              <a:tr h="308380">
                <a:tc>
                  <a:txBody>
                    <a:bodyPr/>
                    <a:lstStyle/>
                    <a:p>
                      <a:pPr marL="357188" indent="0" algn="l" latinLnBrk="1"/>
                      <a:r>
                        <a:rPr lang="en-US" altLang="ko-KR" sz="900" b="0" spc="-5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NormalModel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http://csle1:20001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2021-06-14 21:21:50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3:57</a:t>
                      </a:r>
                      <a:endParaRPr lang="ko-KR" altLang="en-US" sz="90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</a:t>
                      </a:r>
                      <a:endParaRPr lang="ko-KR" altLang="en-US" sz="90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08961"/>
                  </a:ext>
                </a:extLst>
              </a:tr>
              <a:tr h="308380">
                <a:tc>
                  <a:txBody>
                    <a:bodyPr/>
                    <a:lstStyle/>
                    <a:p>
                      <a:pPr marL="357188" indent="0" algn="l" defTabSz="914400" rtl="0" eaLnBrk="1" latinLnBrk="1" hangingPunct="1"/>
                      <a:r>
                        <a:rPr lang="en-US" altLang="ko-KR" sz="900" b="0" kern="120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ONDEMANDEXTERA…</a:t>
                      </a:r>
                      <a:endParaRPr lang="ko-KR" altLang="en-US" sz="900" b="0" kern="120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http://csle1:18001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2021-06-14 21:21:50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8:01</a:t>
                      </a:r>
                      <a:endParaRPr lang="ko-KR" altLang="en-US" sz="90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</a:t>
                      </a:r>
                      <a:endParaRPr lang="ko-KR" altLang="en-US" sz="90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623364"/>
                  </a:ext>
                </a:extLst>
              </a:tr>
              <a:tr h="308380">
                <a:tc>
                  <a:txBody>
                    <a:bodyPr/>
                    <a:lstStyle/>
                    <a:p>
                      <a:pPr marL="357188" indent="0" algn="l" defTabSz="914400" rtl="0" eaLnBrk="1" latinLnBrk="1" hangingPunct="1"/>
                      <a:r>
                        <a:rPr lang="en-US" altLang="ko-KR" sz="900" b="0" kern="120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ONDEMANDEXTERA…</a:t>
                      </a:r>
                      <a:endParaRPr lang="ko-KR" altLang="en-US" sz="900" b="0" kern="120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http://csle1:18001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2021-06-14 21:21:50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8:01</a:t>
                      </a:r>
                      <a:endParaRPr lang="ko-KR" altLang="en-US" sz="90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</a:t>
                      </a:r>
                      <a:endParaRPr lang="ko-KR" altLang="en-US" sz="90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13482"/>
                  </a:ext>
                </a:extLst>
              </a:tr>
            </a:tbl>
          </a:graphicData>
        </a:graphic>
      </p:graphicFrame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4B4D9B48-16E7-4F5E-8F63-0675C77628A8}"/>
              </a:ext>
            </a:extLst>
          </p:cNvPr>
          <p:cNvGrpSpPr/>
          <p:nvPr/>
        </p:nvGrpSpPr>
        <p:grpSpPr>
          <a:xfrm>
            <a:off x="8057122" y="4544730"/>
            <a:ext cx="1582793" cy="221715"/>
            <a:chOff x="8360569" y="5009730"/>
            <a:chExt cx="1582793" cy="221715"/>
          </a:xfrm>
        </p:grpSpPr>
        <p:sp>
          <p:nvSpPr>
            <p:cNvPr id="273" name="사각형: 둥근 모서리 272">
              <a:extLst>
                <a:ext uri="{FF2B5EF4-FFF2-40B4-BE49-F238E27FC236}">
                  <a16:creationId xmlns:a16="http://schemas.microsoft.com/office/drawing/2014/main" id="{CEE603C3-D54C-4494-BC68-915C11DE999C}"/>
                </a:ext>
              </a:extLst>
            </p:cNvPr>
            <p:cNvSpPr/>
            <p:nvPr/>
          </p:nvSpPr>
          <p:spPr>
            <a:xfrm>
              <a:off x="8360569" y="5009730"/>
              <a:ext cx="1375413" cy="221715"/>
            </a:xfrm>
            <a:prstGeom prst="roundRect">
              <a:avLst>
                <a:gd name="adj" fmla="val 2315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Search keyword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274" name="그래픽 273" descr="돋보기 윤곽선">
              <a:extLst>
                <a:ext uri="{FF2B5EF4-FFF2-40B4-BE49-F238E27FC236}">
                  <a16:creationId xmlns:a16="http://schemas.microsoft.com/office/drawing/2014/main" id="{A0DE349B-7778-4A81-B204-FE8EC4315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807697" y="5049579"/>
              <a:ext cx="135665" cy="135665"/>
            </a:xfrm>
            <a:prstGeom prst="rect">
              <a:avLst/>
            </a:prstGeom>
          </p:spPr>
        </p:pic>
      </p:grpSp>
      <p:sp>
        <p:nvSpPr>
          <p:cNvPr id="275" name="타원 274">
            <a:extLst>
              <a:ext uri="{FF2B5EF4-FFF2-40B4-BE49-F238E27FC236}">
                <a16:creationId xmlns:a16="http://schemas.microsoft.com/office/drawing/2014/main" id="{C9E6A519-03B9-4172-A77C-9C79995499FE}"/>
              </a:ext>
            </a:extLst>
          </p:cNvPr>
          <p:cNvSpPr/>
          <p:nvPr/>
        </p:nvSpPr>
        <p:spPr>
          <a:xfrm>
            <a:off x="3892555" y="5064839"/>
            <a:ext cx="175313" cy="17491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282" name="그래픽 281" descr="정렬 단색으로 채워진">
            <a:extLst>
              <a:ext uri="{FF2B5EF4-FFF2-40B4-BE49-F238E27FC236}">
                <a16:creationId xmlns:a16="http://schemas.microsoft.com/office/drawing/2014/main" id="{39650484-89EE-4DE7-ACFF-5BC0E14220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26206" y="4843502"/>
            <a:ext cx="98430" cy="98430"/>
          </a:xfrm>
          <a:prstGeom prst="rect">
            <a:avLst/>
          </a:prstGeom>
        </p:spPr>
      </p:pic>
      <p:sp>
        <p:nvSpPr>
          <p:cNvPr id="283" name="타원 282">
            <a:extLst>
              <a:ext uri="{FF2B5EF4-FFF2-40B4-BE49-F238E27FC236}">
                <a16:creationId xmlns:a16="http://schemas.microsoft.com/office/drawing/2014/main" id="{E4C1FAAF-9EA9-4F82-9556-6839C8F2DB0A}"/>
              </a:ext>
            </a:extLst>
          </p:cNvPr>
          <p:cNvSpPr/>
          <p:nvPr/>
        </p:nvSpPr>
        <p:spPr>
          <a:xfrm>
            <a:off x="3892555" y="5369984"/>
            <a:ext cx="175313" cy="17491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E0CAE740-1966-4419-9E15-299AB7176410}"/>
              </a:ext>
            </a:extLst>
          </p:cNvPr>
          <p:cNvSpPr/>
          <p:nvPr/>
        </p:nvSpPr>
        <p:spPr>
          <a:xfrm>
            <a:off x="3892555" y="5677835"/>
            <a:ext cx="175313" cy="17491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A9B3DC86-A887-418A-8016-85D2E74B5446}"/>
              </a:ext>
            </a:extLst>
          </p:cNvPr>
          <p:cNvSpPr/>
          <p:nvPr/>
        </p:nvSpPr>
        <p:spPr>
          <a:xfrm>
            <a:off x="3892555" y="5985686"/>
            <a:ext cx="175313" cy="17491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FA3CF666-6204-4950-BAB2-844208A20E35}"/>
              </a:ext>
            </a:extLst>
          </p:cNvPr>
          <p:cNvSpPr txBox="1"/>
          <p:nvPr/>
        </p:nvSpPr>
        <p:spPr>
          <a:xfrm>
            <a:off x="9383803" y="5047269"/>
            <a:ext cx="3169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&gt;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C9CB9EA6-408E-442F-987A-F5907E6AF311}"/>
              </a:ext>
            </a:extLst>
          </p:cNvPr>
          <p:cNvSpPr txBox="1"/>
          <p:nvPr/>
        </p:nvSpPr>
        <p:spPr>
          <a:xfrm>
            <a:off x="9383803" y="5362750"/>
            <a:ext cx="3169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&gt;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878EFD97-20CE-45D6-BA7A-4EA5F8C2F507}"/>
              </a:ext>
            </a:extLst>
          </p:cNvPr>
          <p:cNvSpPr txBox="1"/>
          <p:nvPr/>
        </p:nvSpPr>
        <p:spPr>
          <a:xfrm>
            <a:off x="9383803" y="5670695"/>
            <a:ext cx="3169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&gt;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433F2196-A64A-487D-9156-F425DBFFD4F7}"/>
              </a:ext>
            </a:extLst>
          </p:cNvPr>
          <p:cNvSpPr txBox="1"/>
          <p:nvPr/>
        </p:nvSpPr>
        <p:spPr>
          <a:xfrm>
            <a:off x="9383803" y="5978640"/>
            <a:ext cx="3169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&gt;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A23C0EBC-416E-4BDA-8846-CDEB5A2746BD}"/>
              </a:ext>
            </a:extLst>
          </p:cNvPr>
          <p:cNvSpPr txBox="1"/>
          <p:nvPr/>
        </p:nvSpPr>
        <p:spPr>
          <a:xfrm>
            <a:off x="9383803" y="6291933"/>
            <a:ext cx="3169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&gt;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C7F9E280-8BB1-45D6-84DA-48B851FB5830}"/>
              </a:ext>
            </a:extLst>
          </p:cNvPr>
          <p:cNvSpPr/>
          <p:nvPr/>
        </p:nvSpPr>
        <p:spPr>
          <a:xfrm>
            <a:off x="3892555" y="6285549"/>
            <a:ext cx="175313" cy="17491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316" name="그래픽 315" descr="정렬 단색으로 채워진">
            <a:extLst>
              <a:ext uri="{FF2B5EF4-FFF2-40B4-BE49-F238E27FC236}">
                <a16:creationId xmlns:a16="http://schemas.microsoft.com/office/drawing/2014/main" id="{ED582B4B-8FCD-4D84-96C0-AB585590CA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87812" y="4843502"/>
            <a:ext cx="98430" cy="98430"/>
          </a:xfrm>
          <a:prstGeom prst="rect">
            <a:avLst/>
          </a:prstGeom>
        </p:spPr>
      </p:pic>
      <p:pic>
        <p:nvPicPr>
          <p:cNvPr id="317" name="그래픽 316" descr="정렬 단색으로 채워진">
            <a:extLst>
              <a:ext uri="{FF2B5EF4-FFF2-40B4-BE49-F238E27FC236}">
                <a16:creationId xmlns:a16="http://schemas.microsoft.com/office/drawing/2014/main" id="{95812C53-D5F3-41E7-B712-EEBA20549B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87833" y="4843502"/>
            <a:ext cx="98430" cy="98430"/>
          </a:xfrm>
          <a:prstGeom prst="rect">
            <a:avLst/>
          </a:prstGeom>
        </p:spPr>
      </p:pic>
      <p:pic>
        <p:nvPicPr>
          <p:cNvPr id="318" name="그래픽 317" descr="정렬 단색으로 채워진">
            <a:extLst>
              <a:ext uri="{FF2B5EF4-FFF2-40B4-BE49-F238E27FC236}">
                <a16:creationId xmlns:a16="http://schemas.microsoft.com/office/drawing/2014/main" id="{C9D5056E-CC02-47AE-9C15-A3EA6522FD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29007" y="4843502"/>
            <a:ext cx="98430" cy="98430"/>
          </a:xfrm>
          <a:prstGeom prst="rect">
            <a:avLst/>
          </a:prstGeom>
        </p:spPr>
      </p:pic>
      <p:pic>
        <p:nvPicPr>
          <p:cNvPr id="319" name="그래픽 318" descr="정렬 단색으로 채워진">
            <a:extLst>
              <a:ext uri="{FF2B5EF4-FFF2-40B4-BE49-F238E27FC236}">
                <a16:creationId xmlns:a16="http://schemas.microsoft.com/office/drawing/2014/main" id="{DF9FA8AA-0562-40AF-983A-72D2977BC6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85390" y="4843502"/>
            <a:ext cx="98430" cy="9843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D91B21-47BD-4276-B8CA-FF2CC12A31C8}"/>
              </a:ext>
            </a:extLst>
          </p:cNvPr>
          <p:cNvGrpSpPr/>
          <p:nvPr/>
        </p:nvGrpSpPr>
        <p:grpSpPr>
          <a:xfrm>
            <a:off x="1122864" y="6640495"/>
            <a:ext cx="486898" cy="200055"/>
            <a:chOff x="1122864" y="6640415"/>
            <a:chExt cx="486898" cy="200055"/>
          </a:xfrm>
        </p:grpSpPr>
        <p:sp>
          <p:nvSpPr>
            <p:cNvPr id="323" name="타원 322">
              <a:extLst>
                <a:ext uri="{FF2B5EF4-FFF2-40B4-BE49-F238E27FC236}">
                  <a16:creationId xmlns:a16="http://schemas.microsoft.com/office/drawing/2014/main" id="{34A66C37-CA9C-4690-8E55-7BE9C94ABAF6}"/>
                </a:ext>
              </a:extLst>
            </p:cNvPr>
            <p:cNvSpPr/>
            <p:nvPr/>
          </p:nvSpPr>
          <p:spPr>
            <a:xfrm>
              <a:off x="1122864" y="6672402"/>
              <a:ext cx="136388" cy="13608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B</a:t>
              </a:r>
              <a:endPara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C8C25B-34BF-44AB-B916-A82244DD0B34}"/>
                </a:ext>
              </a:extLst>
            </p:cNvPr>
            <p:cNvSpPr txBox="1"/>
            <p:nvPr/>
          </p:nvSpPr>
          <p:spPr>
            <a:xfrm>
              <a:off x="1191058" y="6640415"/>
              <a:ext cx="41870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Batch</a:t>
              </a:r>
              <a:endPara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1404E78-4AA9-4336-B01F-636804CF9C4D}"/>
              </a:ext>
            </a:extLst>
          </p:cNvPr>
          <p:cNvSpPr/>
          <p:nvPr/>
        </p:nvSpPr>
        <p:spPr>
          <a:xfrm>
            <a:off x="242714" y="6657383"/>
            <a:ext cx="4526595" cy="166278"/>
          </a:xfrm>
          <a:prstGeom prst="roundRect">
            <a:avLst>
              <a:gd name="adj" fmla="val 7500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326" name="사각형: 둥근 모서리 325">
            <a:extLst>
              <a:ext uri="{FF2B5EF4-FFF2-40B4-BE49-F238E27FC236}">
                <a16:creationId xmlns:a16="http://schemas.microsoft.com/office/drawing/2014/main" id="{B02717BA-89EE-4130-8CAF-697AF93A7B8E}"/>
              </a:ext>
            </a:extLst>
          </p:cNvPr>
          <p:cNvSpPr/>
          <p:nvPr/>
        </p:nvSpPr>
        <p:spPr>
          <a:xfrm>
            <a:off x="242714" y="6657383"/>
            <a:ext cx="771699" cy="166278"/>
          </a:xfrm>
          <a:prstGeom prst="roundRect">
            <a:avLst>
              <a:gd name="adj" fmla="val 7500"/>
            </a:avLst>
          </a:prstGeom>
          <a:solidFill>
            <a:srgbClr val="00206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29802E-0983-45A2-BF91-7DCFADC75319}"/>
              </a:ext>
            </a:extLst>
          </p:cNvPr>
          <p:cNvGrpSpPr/>
          <p:nvPr/>
        </p:nvGrpSpPr>
        <p:grpSpPr>
          <a:xfrm>
            <a:off x="285873" y="6640495"/>
            <a:ext cx="777422" cy="200055"/>
            <a:chOff x="4922108" y="6624168"/>
            <a:chExt cx="777422" cy="200055"/>
          </a:xfrm>
        </p:grpSpPr>
        <p:pic>
          <p:nvPicPr>
            <p:cNvPr id="10" name="그래픽 9" descr="자막 윤곽선">
              <a:extLst>
                <a:ext uri="{FF2B5EF4-FFF2-40B4-BE49-F238E27FC236}">
                  <a16:creationId xmlns:a16="http://schemas.microsoft.com/office/drawing/2014/main" id="{919CD6A1-46CC-4654-B79F-16D91CBC5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922108" y="6640117"/>
              <a:ext cx="168157" cy="16815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4AC628-9DEE-48A0-890F-4012BA36323D}"/>
                </a:ext>
              </a:extLst>
            </p:cNvPr>
            <p:cNvSpPr txBox="1"/>
            <p:nvPr/>
          </p:nvSpPr>
          <p:spPr>
            <a:xfrm>
              <a:off x="5006712" y="6624168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Engine Type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3C15AA13-78D4-4640-999E-9BE5A6321DFF}"/>
              </a:ext>
            </a:extLst>
          </p:cNvPr>
          <p:cNvGrpSpPr/>
          <p:nvPr/>
        </p:nvGrpSpPr>
        <p:grpSpPr>
          <a:xfrm>
            <a:off x="1600029" y="6640495"/>
            <a:ext cx="698495" cy="200055"/>
            <a:chOff x="1122864" y="6640415"/>
            <a:chExt cx="698495" cy="200055"/>
          </a:xfrm>
        </p:grpSpPr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2E278092-3CC4-4CB8-9E39-F197AAA4BF32}"/>
                </a:ext>
              </a:extLst>
            </p:cNvPr>
            <p:cNvSpPr/>
            <p:nvPr/>
          </p:nvSpPr>
          <p:spPr>
            <a:xfrm>
              <a:off x="1122864" y="6672402"/>
              <a:ext cx="136388" cy="13608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1200" cap="none" spc="-10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MB</a:t>
              </a:r>
              <a:endParaRPr kumimoji="0" lang="ko-KR" altLang="en-US" sz="600" b="0" i="0" u="none" strike="noStrike" kern="1200" cap="none" spc="-1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1AB7853D-28DE-4966-B988-DC0AB685172F}"/>
                </a:ext>
              </a:extLst>
            </p:cNvPr>
            <p:cNvSpPr txBox="1"/>
            <p:nvPr/>
          </p:nvSpPr>
          <p:spPr>
            <a:xfrm>
              <a:off x="1191058" y="6640415"/>
              <a:ext cx="63030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Mini Batch</a:t>
              </a:r>
              <a:endPara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96F35928-CF8F-44FD-BF29-77D3FD8AEC08}"/>
              </a:ext>
            </a:extLst>
          </p:cNvPr>
          <p:cNvGrpSpPr/>
          <p:nvPr/>
        </p:nvGrpSpPr>
        <p:grpSpPr>
          <a:xfrm>
            <a:off x="2288791" y="6640495"/>
            <a:ext cx="547812" cy="200055"/>
            <a:chOff x="1122864" y="6640415"/>
            <a:chExt cx="547812" cy="200055"/>
          </a:xfrm>
        </p:grpSpPr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9C937160-F4E2-4D23-82E1-26E32C99C7F3}"/>
                </a:ext>
              </a:extLst>
            </p:cNvPr>
            <p:cNvSpPr/>
            <p:nvPr/>
          </p:nvSpPr>
          <p:spPr>
            <a:xfrm>
              <a:off x="1122864" y="6672402"/>
              <a:ext cx="136388" cy="13608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1200" cap="none" spc="-10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</a:t>
              </a:r>
              <a:endParaRPr kumimoji="0" lang="ko-KR" altLang="en-US" sz="600" b="0" i="0" u="none" strike="noStrike" kern="1200" cap="none" spc="-1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F26AB016-F77F-48C9-B02A-74FC5BAD8BB0}"/>
                </a:ext>
              </a:extLst>
            </p:cNvPr>
            <p:cNvSpPr txBox="1"/>
            <p:nvPr/>
          </p:nvSpPr>
          <p:spPr>
            <a:xfrm>
              <a:off x="1191058" y="6640415"/>
              <a:ext cx="4796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Stream</a:t>
              </a:r>
              <a:endPara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33" name="그룹 332">
            <a:extLst>
              <a:ext uri="{FF2B5EF4-FFF2-40B4-BE49-F238E27FC236}">
                <a16:creationId xmlns:a16="http://schemas.microsoft.com/office/drawing/2014/main" id="{3BA28606-F2BB-4CE2-BA86-E11CE77114AB}"/>
              </a:ext>
            </a:extLst>
          </p:cNvPr>
          <p:cNvGrpSpPr/>
          <p:nvPr/>
        </p:nvGrpSpPr>
        <p:grpSpPr>
          <a:xfrm>
            <a:off x="2826870" y="6640495"/>
            <a:ext cx="815514" cy="200055"/>
            <a:chOff x="1122864" y="6640415"/>
            <a:chExt cx="815514" cy="200055"/>
          </a:xfrm>
        </p:grpSpPr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63ED637E-F264-42EA-948C-D37C9E5E1694}"/>
                </a:ext>
              </a:extLst>
            </p:cNvPr>
            <p:cNvSpPr/>
            <p:nvPr/>
          </p:nvSpPr>
          <p:spPr>
            <a:xfrm>
              <a:off x="1122864" y="6672402"/>
              <a:ext cx="136388" cy="13608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1200" cap="none" spc="-1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5407E4B3-14E0-43D2-A9A6-689C51CAB078}"/>
                </a:ext>
              </a:extLst>
            </p:cNvPr>
            <p:cNvSpPr txBox="1"/>
            <p:nvPr/>
          </p:nvSpPr>
          <p:spPr>
            <a:xfrm>
              <a:off x="1191058" y="6640415"/>
              <a:ext cx="74732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Engine Type1</a:t>
              </a:r>
              <a:endPara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36" name="그룹 335">
            <a:extLst>
              <a:ext uri="{FF2B5EF4-FFF2-40B4-BE49-F238E27FC236}">
                <a16:creationId xmlns:a16="http://schemas.microsoft.com/office/drawing/2014/main" id="{B8A8978D-E9DE-4370-AE4E-D40DDB3B0E5D}"/>
              </a:ext>
            </a:extLst>
          </p:cNvPr>
          <p:cNvGrpSpPr/>
          <p:nvPr/>
        </p:nvGrpSpPr>
        <p:grpSpPr>
          <a:xfrm>
            <a:off x="3632652" y="6640495"/>
            <a:ext cx="815514" cy="200055"/>
            <a:chOff x="1122864" y="6640415"/>
            <a:chExt cx="815514" cy="200055"/>
          </a:xfrm>
        </p:grpSpPr>
        <p:sp>
          <p:nvSpPr>
            <p:cNvPr id="337" name="타원 336">
              <a:extLst>
                <a:ext uri="{FF2B5EF4-FFF2-40B4-BE49-F238E27FC236}">
                  <a16:creationId xmlns:a16="http://schemas.microsoft.com/office/drawing/2014/main" id="{C667903A-48E7-4ADC-994B-AAE47315331B}"/>
                </a:ext>
              </a:extLst>
            </p:cNvPr>
            <p:cNvSpPr/>
            <p:nvPr/>
          </p:nvSpPr>
          <p:spPr>
            <a:xfrm>
              <a:off x="1122864" y="6672402"/>
              <a:ext cx="136388" cy="13608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1200" cap="none" spc="-1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D9C0885C-ED8F-4BFD-A69D-D5673A57568D}"/>
                </a:ext>
              </a:extLst>
            </p:cNvPr>
            <p:cNvSpPr txBox="1"/>
            <p:nvPr/>
          </p:nvSpPr>
          <p:spPr>
            <a:xfrm>
              <a:off x="1191058" y="6640415"/>
              <a:ext cx="74732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Engine Type2</a:t>
              </a:r>
              <a:endPara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39" name="타원 338">
            <a:extLst>
              <a:ext uri="{FF2B5EF4-FFF2-40B4-BE49-F238E27FC236}">
                <a16:creationId xmlns:a16="http://schemas.microsoft.com/office/drawing/2014/main" id="{FF0B1171-49F8-4275-B220-E7402A7018AE}"/>
              </a:ext>
            </a:extLst>
          </p:cNvPr>
          <p:cNvSpPr/>
          <p:nvPr/>
        </p:nvSpPr>
        <p:spPr>
          <a:xfrm>
            <a:off x="14627" y="662433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4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BC94F93-7293-49BF-B90F-DB639CED1126}"/>
              </a:ext>
            </a:extLst>
          </p:cNvPr>
          <p:cNvSpPr txBox="1"/>
          <p:nvPr/>
        </p:nvSpPr>
        <p:spPr>
          <a:xfrm>
            <a:off x="8346927" y="6581077"/>
            <a:ext cx="1547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+mn-ea"/>
                <a:cs typeface="+mn-cs"/>
              </a:rPr>
              <a:t>The current version is 3.5.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F9C29-D81D-4A33-845A-F00A7E4560D9}"/>
              </a:ext>
            </a:extLst>
          </p:cNvPr>
          <p:cNvSpPr txBox="1"/>
          <p:nvPr/>
        </p:nvSpPr>
        <p:spPr>
          <a:xfrm>
            <a:off x="2020396" y="2748971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Today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36B58BEF-4682-4152-A035-5FA3EFC83C5E}"/>
              </a:ext>
            </a:extLst>
          </p:cNvPr>
          <p:cNvSpPr txBox="1"/>
          <p:nvPr/>
        </p:nvSpPr>
        <p:spPr>
          <a:xfrm>
            <a:off x="5464128" y="914728"/>
            <a:ext cx="17022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High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Build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Counts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4597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82E3-385C-4F2A-BA92-B42D8469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ML Model </a:t>
            </a:r>
            <a:r>
              <a:rPr lang="ko-KR" altLang="en-US" dirty="0"/>
              <a:t>추가 및 상세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746EC-3906-4D44-A919-3606212D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Name(</a:t>
            </a:r>
            <a:r>
              <a:rPr lang="ko-KR" altLang="en-US" dirty="0" err="1"/>
              <a:t>필수값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Description</a:t>
            </a:r>
          </a:p>
          <a:p>
            <a:r>
              <a:rPr lang="en-US" altLang="ko-KR" dirty="0"/>
              <a:t>Path</a:t>
            </a:r>
          </a:p>
          <a:p>
            <a:r>
              <a:rPr lang="en-US" altLang="ko-KR" dirty="0"/>
              <a:t>Train </a:t>
            </a:r>
            <a:r>
              <a:rPr lang="ko-KR" altLang="en-US" dirty="0"/>
              <a:t>일자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 err="1"/>
              <a:t>tarin</a:t>
            </a:r>
            <a:r>
              <a:rPr lang="en-US" altLang="ko-KR" dirty="0"/>
              <a:t> </a:t>
            </a:r>
            <a:r>
              <a:rPr lang="ko-KR" altLang="en-US" dirty="0"/>
              <a:t>시 입력됨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5.</a:t>
            </a:r>
            <a:r>
              <a:rPr lang="ko-KR" altLang="en-US" dirty="0"/>
              <a:t>등록일자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(</a:t>
            </a:r>
            <a:r>
              <a:rPr lang="ko-KR" altLang="en-US" dirty="0" err="1"/>
              <a:t>등록시</a:t>
            </a:r>
            <a:r>
              <a:rPr lang="ko-KR" altLang="en-US" dirty="0"/>
              <a:t> 입력됨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6. Tag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입력시</a:t>
            </a:r>
            <a:r>
              <a:rPr lang="ko-KR" altLang="en-US" dirty="0"/>
              <a:t> </a:t>
            </a:r>
            <a:r>
              <a:rPr lang="ko-KR" altLang="en-US" dirty="0" err="1"/>
              <a:t>엔터로</a:t>
            </a:r>
            <a:r>
              <a:rPr lang="ko-KR" altLang="en-US" dirty="0"/>
              <a:t> 구분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7 </a:t>
            </a:r>
            <a:r>
              <a:rPr lang="ko-KR" altLang="en-US" dirty="0"/>
              <a:t>라디오 버튼으로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-</a:t>
            </a:r>
            <a:r>
              <a:rPr lang="ko-KR" altLang="en-US" dirty="0"/>
              <a:t>로컬 파일 </a:t>
            </a:r>
            <a:r>
              <a:rPr lang="ko-KR" altLang="en-US" dirty="0" err="1"/>
              <a:t>시스켐과</a:t>
            </a:r>
            <a:r>
              <a:rPr lang="ko-KR" altLang="en-US" dirty="0"/>
              <a:t> </a:t>
            </a:r>
            <a:r>
              <a:rPr lang="en-US" altLang="ko-KR" dirty="0"/>
              <a:t>HDFS 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8 . </a:t>
            </a:r>
            <a:r>
              <a:rPr lang="ko-KR" altLang="en-US" dirty="0"/>
              <a:t>로컬 파일 시스템 </a:t>
            </a:r>
            <a:r>
              <a:rPr lang="ko-KR" altLang="en-US" dirty="0" err="1"/>
              <a:t>선택시</a:t>
            </a:r>
            <a:r>
              <a:rPr lang="ko-KR" altLang="en-US" dirty="0"/>
              <a:t> 보임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드래그앤</a:t>
            </a:r>
            <a:r>
              <a:rPr lang="ko-KR" altLang="en-US" dirty="0"/>
              <a:t> 드롭으로 파일을 선택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9 HDFS </a:t>
            </a:r>
            <a:r>
              <a:rPr lang="ko-KR" altLang="en-US" dirty="0" err="1"/>
              <a:t>선택시</a:t>
            </a:r>
            <a:r>
              <a:rPr lang="ko-KR" altLang="en-US" dirty="0"/>
              <a:t> 보임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파일을 선택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10 </a:t>
            </a:r>
            <a:r>
              <a:rPr lang="ko-KR" altLang="en-US" dirty="0"/>
              <a:t>선택된 파일을 올림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11  </a:t>
            </a:r>
            <a:r>
              <a:rPr lang="ko-KR" altLang="en-US" dirty="0"/>
              <a:t>선택된 파일을 삭제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49DC3-92D2-43B5-BC96-8A9C084C5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pc="-40" dirty="0"/>
              <a:t>03_09_ML</a:t>
            </a:r>
            <a:r>
              <a:rPr lang="ko-KR" altLang="en-US" spc="-40" dirty="0"/>
              <a:t> </a:t>
            </a:r>
            <a:r>
              <a:rPr lang="en-US" altLang="ko-KR" spc="-40" dirty="0"/>
              <a:t>Model </a:t>
            </a:r>
            <a:r>
              <a:rPr lang="ko-KR" altLang="en-US" spc="-40" dirty="0"/>
              <a:t>추가 및 상세 </a:t>
            </a:r>
            <a:r>
              <a:rPr lang="en-US" altLang="ko-KR" spc="-40" dirty="0"/>
              <a:t>(1)</a:t>
            </a:r>
            <a:endParaRPr lang="ko-KR" altLang="en-US" spc="-4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A0D78-2039-4BFB-BDC2-A216B327E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ML</a:t>
            </a:r>
            <a:r>
              <a:rPr lang="ko-KR" altLang="en-US" dirty="0"/>
              <a:t> </a:t>
            </a:r>
            <a:r>
              <a:rPr lang="en-US" altLang="ko-KR" dirty="0"/>
              <a:t>Model </a:t>
            </a:r>
            <a:r>
              <a:rPr lang="ko-KR" altLang="en-US" dirty="0"/>
              <a:t>추가 및 상세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3E2A8E-80B9-4914-A19A-ACA9D5FA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ML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ML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3F4DA5-DA9C-40EE-8E21-060B39D1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38088" y="1708117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1838088" y="2084008"/>
            <a:ext cx="3692455" cy="301029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/>
              <a:t>dataset/20210803-123010/traffic_processing.csv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222646" y="177104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054A490-143C-4556-B2D5-DC0CAD1F7D29}"/>
              </a:ext>
            </a:extLst>
          </p:cNvPr>
          <p:cNvSpPr/>
          <p:nvPr/>
        </p:nvSpPr>
        <p:spPr>
          <a:xfrm>
            <a:off x="222646" y="214101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222646" y="279626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222646" y="244643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409169" y="1754412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5BC7675-D0A1-41E4-85CE-FC0F56A2E11B}"/>
              </a:ext>
            </a:extLst>
          </p:cNvPr>
          <p:cNvSpPr txBox="1"/>
          <p:nvPr/>
        </p:nvSpPr>
        <p:spPr>
          <a:xfrm>
            <a:off x="409169" y="2097582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409169" y="2440752"/>
            <a:ext cx="785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82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38088" y="1332226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409169" y="1371459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231484" y="140565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1838088" y="3134993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222646" y="312704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409169" y="3114710"/>
            <a:ext cx="4138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409169" y="2788588"/>
            <a:ext cx="7296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8B609CF-EDF4-4F6F-8BB9-47F9C2DA2D2B}"/>
              </a:ext>
            </a:extLst>
          </p:cNvPr>
          <p:cNvSpPr txBox="1"/>
          <p:nvPr/>
        </p:nvSpPr>
        <p:spPr>
          <a:xfrm>
            <a:off x="231484" y="897446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ML Model Detail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145786" y="3676498"/>
            <a:ext cx="9427774" cy="271112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380B0A-5359-4502-9817-BCCF09A60570}"/>
              </a:ext>
            </a:extLst>
          </p:cNvPr>
          <p:cNvSpPr txBox="1"/>
          <p:nvPr/>
        </p:nvSpPr>
        <p:spPr>
          <a:xfrm>
            <a:off x="76404" y="3396758"/>
            <a:ext cx="1239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noProof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Swift Repository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E01A750-526A-4615-925D-160E476DFBE6}"/>
              </a:ext>
            </a:extLst>
          </p:cNvPr>
          <p:cNvCxnSpPr>
            <a:cxnSpLocks/>
          </p:cNvCxnSpPr>
          <p:nvPr/>
        </p:nvCxnSpPr>
        <p:spPr>
          <a:xfrm>
            <a:off x="152734" y="3658368"/>
            <a:ext cx="1163113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1315846" y="3396758"/>
            <a:ext cx="8784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Signatures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145657" y="6448824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6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449610" y="6448824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1A377D5-BD74-46ED-8EBE-EE1F20680BDB}"/>
              </a:ext>
            </a:extLst>
          </p:cNvPr>
          <p:cNvGrpSpPr/>
          <p:nvPr/>
        </p:nvGrpSpPr>
        <p:grpSpPr>
          <a:xfrm>
            <a:off x="8323435" y="4188026"/>
            <a:ext cx="1109942" cy="246220"/>
            <a:chOff x="-27971" y="8245676"/>
            <a:chExt cx="1109942" cy="246220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3164EE1-AE83-4907-B50A-AAFF3DBBF0C1}"/>
                </a:ext>
              </a:extLst>
            </p:cNvPr>
            <p:cNvSpPr/>
            <p:nvPr/>
          </p:nvSpPr>
          <p:spPr>
            <a:xfrm>
              <a:off x="-27971" y="8245676"/>
              <a:ext cx="533494" cy="2462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Apply</a:t>
              </a:r>
              <a:endParaRPr lang="ko-KR" altLang="en-US" sz="900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A2BA5A6-3402-4E51-B897-CA0987B592FE}"/>
                </a:ext>
              </a:extLst>
            </p:cNvPr>
            <p:cNvSpPr/>
            <p:nvPr/>
          </p:nvSpPr>
          <p:spPr>
            <a:xfrm>
              <a:off x="548477" y="8245676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Cancel</a:t>
              </a:r>
              <a:endParaRPr lang="ko-KR" altLang="en-US" sz="900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68C7C1F-4C13-43F6-A605-7B3B8300BBBE}"/>
              </a:ext>
            </a:extLst>
          </p:cNvPr>
          <p:cNvGrpSpPr/>
          <p:nvPr/>
        </p:nvGrpSpPr>
        <p:grpSpPr>
          <a:xfrm>
            <a:off x="9080798" y="3762288"/>
            <a:ext cx="260806" cy="260176"/>
            <a:chOff x="6511924" y="2485612"/>
            <a:chExt cx="342235" cy="34140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398E673-FE3F-418D-A660-235C32E349B7}"/>
                </a:ext>
              </a:extLst>
            </p:cNvPr>
            <p:cNvSpPr/>
            <p:nvPr/>
          </p:nvSpPr>
          <p:spPr>
            <a:xfrm>
              <a:off x="6511924" y="2485612"/>
              <a:ext cx="342235" cy="341408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77" name="그래픽 8">
              <a:extLst>
                <a:ext uri="{FF2B5EF4-FFF2-40B4-BE49-F238E27FC236}">
                  <a16:creationId xmlns:a16="http://schemas.microsoft.com/office/drawing/2014/main" id="{371AF1BB-D9F0-452E-A509-D7FC1F7B2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74254" y="2547529"/>
              <a:ext cx="217574" cy="217574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77A2C12-62F0-460B-AE27-B1E30F3B47E6}"/>
              </a:ext>
            </a:extLst>
          </p:cNvPr>
          <p:cNvGrpSpPr/>
          <p:nvPr/>
        </p:nvGrpSpPr>
        <p:grpSpPr>
          <a:xfrm>
            <a:off x="8772191" y="3762288"/>
            <a:ext cx="260806" cy="260176"/>
            <a:chOff x="6106320" y="2493937"/>
            <a:chExt cx="342235" cy="341408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6F26ED7-3746-475D-9BF3-ADB05E2A5480}"/>
                </a:ext>
              </a:extLst>
            </p:cNvPr>
            <p:cNvSpPr/>
            <p:nvPr/>
          </p:nvSpPr>
          <p:spPr>
            <a:xfrm>
              <a:off x="6106320" y="2493937"/>
              <a:ext cx="342235" cy="341408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80" name="그래픽 10">
              <a:extLst>
                <a:ext uri="{FF2B5EF4-FFF2-40B4-BE49-F238E27FC236}">
                  <a16:creationId xmlns:a16="http://schemas.microsoft.com/office/drawing/2014/main" id="{F1342355-05CE-41D0-9958-6A591E1F9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69437" y="2556641"/>
              <a:ext cx="216000" cy="216000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437ACCE-A8CC-45CB-AB4B-F98FC9AD15CD}"/>
              </a:ext>
            </a:extLst>
          </p:cNvPr>
          <p:cNvGrpSpPr/>
          <p:nvPr/>
        </p:nvGrpSpPr>
        <p:grpSpPr>
          <a:xfrm>
            <a:off x="8463585" y="3762288"/>
            <a:ext cx="260806" cy="260176"/>
            <a:chOff x="4232944" y="2150269"/>
            <a:chExt cx="260806" cy="260176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CF81529-4EFB-4112-8DFD-3D630CB04235}"/>
                </a:ext>
              </a:extLst>
            </p:cNvPr>
            <p:cNvSpPr/>
            <p:nvPr/>
          </p:nvSpPr>
          <p:spPr>
            <a:xfrm>
              <a:off x="4232944" y="2150269"/>
              <a:ext cx="260806" cy="260176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86" name="그래픽 123" descr="새로 고침 윤곽선">
              <a:extLst>
                <a:ext uri="{FF2B5EF4-FFF2-40B4-BE49-F238E27FC236}">
                  <a16:creationId xmlns:a16="http://schemas.microsoft.com/office/drawing/2014/main" id="{B0334474-F3E3-4236-9A8E-0A5A4037B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7988" y="2194998"/>
              <a:ext cx="170718" cy="170718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838088" y="2450356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838088" y="2792674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80E6A36-9656-4C2D-827F-AE9682DF4C2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7" t="1414" b="46911"/>
          <a:stretch/>
        </p:blipFill>
        <p:spPr>
          <a:xfrm>
            <a:off x="237970" y="3692874"/>
            <a:ext cx="5858030" cy="261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098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750351"/>
              </p:ext>
            </p:extLst>
          </p:nvPr>
        </p:nvGraphicFramePr>
        <p:xfrm>
          <a:off x="155730" y="4242586"/>
          <a:ext cx="8711529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1609">
                  <a:extLst>
                    <a:ext uri="{9D8B030D-6E8A-4147-A177-3AD203B41FA5}">
                      <a16:colId xmlns:a16="http://schemas.microsoft.com/office/drawing/2014/main" val="1409269655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896291759"/>
                    </a:ext>
                  </a:extLst>
                </a:gridCol>
                <a:gridCol w="5171440">
                  <a:extLst>
                    <a:ext uri="{9D8B030D-6E8A-4147-A177-3AD203B41FA5}">
                      <a16:colId xmlns:a16="http://schemas.microsoft.com/office/drawing/2014/main" val="2189653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Name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SchemaType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Schema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285749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Input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391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Output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8920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Inout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97456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730A82E3-385C-4F2A-BA92-B42D8469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ML Model </a:t>
            </a:r>
            <a:r>
              <a:rPr lang="ko-KR" altLang="en-US" dirty="0"/>
              <a:t>추가 및 상세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746EC-3906-4D44-A919-3606212D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1~6 </a:t>
            </a:r>
            <a:r>
              <a:rPr lang="ko-KR" altLang="en-US" dirty="0"/>
              <a:t>은 동일</a:t>
            </a:r>
            <a:endParaRPr lang="en-US" altLang="ko-KR" dirty="0"/>
          </a:p>
          <a:p>
            <a:pPr>
              <a:buAutoNum type="arabicPlain" startAt="7"/>
            </a:pPr>
            <a:r>
              <a:rPr lang="en-US" altLang="ko-KR" dirty="0"/>
              <a:t>name </a:t>
            </a:r>
            <a:r>
              <a:rPr lang="ko-KR" altLang="en-US" dirty="0"/>
              <a:t>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 -</a:t>
            </a:r>
            <a:r>
              <a:rPr lang="ko-KR" altLang="en-US" dirty="0" err="1"/>
              <a:t>입력시</a:t>
            </a:r>
            <a:r>
              <a:rPr lang="ko-KR" altLang="en-US" dirty="0"/>
              <a:t> </a:t>
            </a:r>
            <a:r>
              <a:rPr lang="en-US" altLang="ko-KR" dirty="0"/>
              <a:t>schema type </a:t>
            </a:r>
            <a:r>
              <a:rPr lang="ko-KR" altLang="en-US" dirty="0"/>
              <a:t>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8 </a:t>
            </a:r>
            <a:r>
              <a:rPr lang="ko-KR" altLang="en-US" dirty="0"/>
              <a:t>스키마 타입 구분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- Input , output , </a:t>
            </a:r>
            <a:r>
              <a:rPr lang="en-US" altLang="ko-KR" dirty="0" err="1"/>
              <a:t>inout</a:t>
            </a:r>
            <a:r>
              <a:rPr lang="en-US" altLang="ko-KR" dirty="0"/>
              <a:t>  </a:t>
            </a:r>
            <a:r>
              <a:rPr lang="ko-KR" altLang="en-US" dirty="0" err="1"/>
              <a:t>세개</a:t>
            </a:r>
            <a:r>
              <a:rPr lang="ko-KR" altLang="en-US" dirty="0"/>
              <a:t> 제공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9  schema </a:t>
            </a:r>
            <a:r>
              <a:rPr lang="ko-KR" altLang="en-US" dirty="0"/>
              <a:t>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-</a:t>
            </a:r>
            <a:r>
              <a:rPr lang="ko-KR" altLang="en-US" dirty="0" err="1"/>
              <a:t>엔터로</a:t>
            </a:r>
            <a:r>
              <a:rPr lang="ko-KR" altLang="en-US" dirty="0"/>
              <a:t> </a:t>
            </a:r>
            <a:r>
              <a:rPr lang="ko-KR" altLang="en-US" dirty="0" err="1"/>
              <a:t>입력구분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10 on off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사용 할 것에 대해 </a:t>
            </a:r>
            <a:r>
              <a:rPr lang="en-US" altLang="ko-KR" dirty="0"/>
              <a:t>on</a:t>
            </a:r>
            <a:r>
              <a:rPr lang="ko-KR" altLang="en-US" dirty="0"/>
              <a:t>과</a:t>
            </a:r>
            <a:r>
              <a:rPr lang="en-US" altLang="ko-KR" dirty="0"/>
              <a:t> off </a:t>
            </a:r>
            <a:r>
              <a:rPr lang="ko-KR" altLang="en-US" dirty="0"/>
              <a:t>로 구분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On </a:t>
            </a:r>
            <a:r>
              <a:rPr lang="ko-KR" altLang="en-US" dirty="0"/>
              <a:t>시에는 표시가 되고 </a:t>
            </a:r>
            <a:r>
              <a:rPr lang="en-US" altLang="ko-KR" dirty="0"/>
              <a:t>off </a:t>
            </a:r>
            <a:r>
              <a:rPr lang="ko-KR" altLang="en-US" dirty="0"/>
              <a:t>시에는 음영으로 </a:t>
            </a:r>
            <a:r>
              <a:rPr lang="ko-KR" altLang="en-US" dirty="0" err="1"/>
              <a:t>보여지지않음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세번째  창은 최고 아무것도 입력이 안되어 있을 때의 화면</a:t>
            </a:r>
            <a:r>
              <a:rPr lang="en-US" altLang="ko-KR" dirty="0"/>
              <a:t> </a:t>
            </a:r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49DC3-92D2-43B5-BC96-8A9C084C5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pc="-40" dirty="0"/>
              <a:t>03_09_ ML</a:t>
            </a:r>
            <a:r>
              <a:rPr lang="ko-KR" altLang="en-US" spc="-40" dirty="0"/>
              <a:t> </a:t>
            </a:r>
            <a:r>
              <a:rPr lang="en-US" altLang="ko-KR" spc="-40" dirty="0"/>
              <a:t>Model </a:t>
            </a:r>
            <a:r>
              <a:rPr lang="ko-KR" altLang="en-US" spc="-40" dirty="0"/>
              <a:t>추가 및 상세 </a:t>
            </a:r>
            <a:r>
              <a:rPr lang="en-US" altLang="ko-KR" spc="-40" dirty="0"/>
              <a:t>(2)</a:t>
            </a:r>
            <a:endParaRPr lang="ko-KR" altLang="en-US" spc="-4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A0D78-2039-4BFB-BDC2-A216B327E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ML</a:t>
            </a:r>
            <a:r>
              <a:rPr lang="ko-KR" altLang="en-US" dirty="0"/>
              <a:t> </a:t>
            </a:r>
            <a:r>
              <a:rPr lang="en-US" altLang="ko-KR" dirty="0"/>
              <a:t>Model </a:t>
            </a:r>
            <a:r>
              <a:rPr lang="ko-KR" altLang="en-US" dirty="0"/>
              <a:t>추가 및 상세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3E2A8E-80B9-4914-A19A-ACA9D5FA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ML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ML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3F4DA5-DA9C-40EE-8E21-060B39D1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82003" y="1732566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1882003" y="2132906"/>
            <a:ext cx="3807718" cy="277260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/>
              <a:t>dataset/20210803-123010/traffic_processing.csv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222646" y="177104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054A490-143C-4556-B2D5-DC0CAD1F7D29}"/>
              </a:ext>
            </a:extLst>
          </p:cNvPr>
          <p:cNvSpPr/>
          <p:nvPr/>
        </p:nvSpPr>
        <p:spPr>
          <a:xfrm>
            <a:off x="222646" y="214101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222646" y="279626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222646" y="244643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409169" y="1754412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5BC7675-D0A1-41E4-85CE-FC0F56A2E11B}"/>
              </a:ext>
            </a:extLst>
          </p:cNvPr>
          <p:cNvSpPr txBox="1"/>
          <p:nvPr/>
        </p:nvSpPr>
        <p:spPr>
          <a:xfrm>
            <a:off x="409169" y="2097582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409169" y="2440752"/>
            <a:ext cx="785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82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82003" y="1332226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409169" y="1371459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231484" y="140565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0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82003" y="2499934"/>
            <a:ext cx="3811100" cy="227761"/>
          </a:xfrm>
          <a:prstGeom prst="roundRect">
            <a:avLst>
              <a:gd name="adj" fmla="val 4167"/>
            </a:avLst>
          </a:prstGeom>
          <a:noFill/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1882003" y="3134993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222646" y="312704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409169" y="3114710"/>
            <a:ext cx="4138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409169" y="2788588"/>
            <a:ext cx="7296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56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82003" y="2817463"/>
            <a:ext cx="3811100" cy="227761"/>
          </a:xfrm>
          <a:prstGeom prst="roundRect">
            <a:avLst>
              <a:gd name="adj" fmla="val 4167"/>
            </a:avLst>
          </a:prstGeom>
          <a:noFill/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AD1192C-E7C8-4B6A-805C-B0128089BCC4}"/>
              </a:ext>
            </a:extLst>
          </p:cNvPr>
          <p:cNvSpPr/>
          <p:nvPr/>
        </p:nvSpPr>
        <p:spPr>
          <a:xfrm>
            <a:off x="128706" y="6569229"/>
            <a:ext cx="9685020" cy="216341"/>
          </a:xfrm>
          <a:prstGeom prst="rect">
            <a:avLst/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다음장에 계속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124287" y="4067206"/>
            <a:ext cx="9427774" cy="1934002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48" name="사각형: 둥근 모서리 106">
            <a:extLst>
              <a:ext uri="{FF2B5EF4-FFF2-40B4-BE49-F238E27FC236}">
                <a16:creationId xmlns:a16="http://schemas.microsoft.com/office/drawing/2014/main" id="{8E3DDF20-A7F2-4BC5-B22A-54B96E8D07C2}"/>
              </a:ext>
            </a:extLst>
          </p:cNvPr>
          <p:cNvSpPr/>
          <p:nvPr/>
        </p:nvSpPr>
        <p:spPr>
          <a:xfrm>
            <a:off x="197881" y="4930143"/>
            <a:ext cx="1580027" cy="305692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900" dirty="0"/>
              <a:t>선택하세요</a:t>
            </a:r>
            <a:endParaRPr lang="en-US" altLang="ko-KR" sz="900" dirty="0"/>
          </a:p>
        </p:txBody>
      </p:sp>
      <p:sp>
        <p:nvSpPr>
          <p:cNvPr id="68" name="그래픽 8" descr="토글 단색으로 채워진">
            <a:extLst>
              <a:ext uri="{FF2B5EF4-FFF2-40B4-BE49-F238E27FC236}">
                <a16:creationId xmlns:a16="http://schemas.microsoft.com/office/drawing/2014/main" id="{9AE50E78-066A-4D54-98C1-EA1922919378}"/>
              </a:ext>
            </a:extLst>
          </p:cNvPr>
          <p:cNvSpPr/>
          <p:nvPr/>
        </p:nvSpPr>
        <p:spPr>
          <a:xfrm>
            <a:off x="8300057" y="4696343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542925 w 685800"/>
              <a:gd name="connsiteY7" fmla="*/ 228600 h 285750"/>
              <a:gd name="connsiteX8" fmla="*/ 457200 w 685800"/>
              <a:gd name="connsiteY8" fmla="*/ 142875 h 285750"/>
              <a:gd name="connsiteX9" fmla="*/ 542925 w 685800"/>
              <a:gd name="connsiteY9" fmla="*/ 57150 h 285750"/>
              <a:gd name="connsiteX10" fmla="*/ 628650 w 685800"/>
              <a:gd name="connsiteY10" fmla="*/ 142875 h 285750"/>
              <a:gd name="connsiteX11" fmla="*/ 54292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542925" y="228600"/>
                </a:moveTo>
                <a:cubicBezTo>
                  <a:pt x="495580" y="228600"/>
                  <a:pt x="457200" y="190220"/>
                  <a:pt x="457200" y="142875"/>
                </a:cubicBezTo>
                <a:cubicBezTo>
                  <a:pt x="457200" y="95530"/>
                  <a:pt x="495580" y="57150"/>
                  <a:pt x="542925" y="57150"/>
                </a:cubicBezTo>
                <a:cubicBezTo>
                  <a:pt x="590270" y="57150"/>
                  <a:pt x="628650" y="95530"/>
                  <a:pt x="628650" y="142875"/>
                </a:cubicBezTo>
                <a:cubicBezTo>
                  <a:pt x="628598" y="190198"/>
                  <a:pt x="590248" y="228548"/>
                  <a:pt x="54292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9" name="그래픽 8" descr="토글 단색으로 채워진">
            <a:extLst>
              <a:ext uri="{FF2B5EF4-FFF2-40B4-BE49-F238E27FC236}">
                <a16:creationId xmlns:a16="http://schemas.microsoft.com/office/drawing/2014/main" id="{9AE50E78-066A-4D54-98C1-EA1922919378}"/>
              </a:ext>
            </a:extLst>
          </p:cNvPr>
          <p:cNvSpPr/>
          <p:nvPr/>
        </p:nvSpPr>
        <p:spPr>
          <a:xfrm>
            <a:off x="8300057" y="5067361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142875 w 685800"/>
              <a:gd name="connsiteY7" fmla="*/ 228600 h 285750"/>
              <a:gd name="connsiteX8" fmla="*/ 57150 w 685800"/>
              <a:gd name="connsiteY8" fmla="*/ 142875 h 285750"/>
              <a:gd name="connsiteX9" fmla="*/ 142875 w 685800"/>
              <a:gd name="connsiteY9" fmla="*/ 57150 h 285750"/>
              <a:gd name="connsiteX10" fmla="*/ 228600 w 685800"/>
              <a:gd name="connsiteY10" fmla="*/ 142875 h 285750"/>
              <a:gd name="connsiteX11" fmla="*/ 14287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142875" y="228600"/>
                </a:moveTo>
                <a:cubicBezTo>
                  <a:pt x="95530" y="228600"/>
                  <a:pt x="57150" y="190220"/>
                  <a:pt x="57150" y="142875"/>
                </a:cubicBezTo>
                <a:cubicBezTo>
                  <a:pt x="57150" y="95530"/>
                  <a:pt x="95530" y="57150"/>
                  <a:pt x="142875" y="57150"/>
                </a:cubicBezTo>
                <a:cubicBezTo>
                  <a:pt x="190220" y="57150"/>
                  <a:pt x="228600" y="95530"/>
                  <a:pt x="228600" y="142875"/>
                </a:cubicBezTo>
                <a:cubicBezTo>
                  <a:pt x="228548" y="190198"/>
                  <a:pt x="190198" y="228548"/>
                  <a:pt x="14287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1" name="그래픽 8" descr="토글 단색으로 채워진">
            <a:extLst>
              <a:ext uri="{FF2B5EF4-FFF2-40B4-BE49-F238E27FC236}">
                <a16:creationId xmlns:a16="http://schemas.microsoft.com/office/drawing/2014/main" id="{9AE50E78-066A-4D54-98C1-EA1922919378}"/>
              </a:ext>
            </a:extLst>
          </p:cNvPr>
          <p:cNvSpPr/>
          <p:nvPr/>
        </p:nvSpPr>
        <p:spPr>
          <a:xfrm>
            <a:off x="8300057" y="5438380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542925 w 685800"/>
              <a:gd name="connsiteY7" fmla="*/ 228600 h 285750"/>
              <a:gd name="connsiteX8" fmla="*/ 457200 w 685800"/>
              <a:gd name="connsiteY8" fmla="*/ 142875 h 285750"/>
              <a:gd name="connsiteX9" fmla="*/ 542925 w 685800"/>
              <a:gd name="connsiteY9" fmla="*/ 57150 h 285750"/>
              <a:gd name="connsiteX10" fmla="*/ 628650 w 685800"/>
              <a:gd name="connsiteY10" fmla="*/ 142875 h 285750"/>
              <a:gd name="connsiteX11" fmla="*/ 54292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542925" y="228600"/>
                </a:moveTo>
                <a:cubicBezTo>
                  <a:pt x="495580" y="228600"/>
                  <a:pt x="457200" y="190220"/>
                  <a:pt x="457200" y="142875"/>
                </a:cubicBezTo>
                <a:cubicBezTo>
                  <a:pt x="457200" y="95530"/>
                  <a:pt x="495580" y="57150"/>
                  <a:pt x="542925" y="57150"/>
                </a:cubicBezTo>
                <a:cubicBezTo>
                  <a:pt x="590270" y="57150"/>
                  <a:pt x="628650" y="95530"/>
                  <a:pt x="628650" y="142875"/>
                </a:cubicBezTo>
                <a:cubicBezTo>
                  <a:pt x="628598" y="190198"/>
                  <a:pt x="590248" y="228548"/>
                  <a:pt x="54292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49945" y="436527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808560" y="437555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3620494" y="438408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8300057" y="459565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F380B0A-5359-4502-9817-BCCF09A60570}"/>
              </a:ext>
            </a:extLst>
          </p:cNvPr>
          <p:cNvSpPr txBox="1"/>
          <p:nvPr/>
        </p:nvSpPr>
        <p:spPr>
          <a:xfrm>
            <a:off x="67355" y="3765321"/>
            <a:ext cx="1239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Swift Repository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AE01A750-526A-4615-925D-160E476DFBE6}"/>
              </a:ext>
            </a:extLst>
          </p:cNvPr>
          <p:cNvCxnSpPr>
            <a:cxnSpLocks/>
          </p:cNvCxnSpPr>
          <p:nvPr/>
        </p:nvCxnSpPr>
        <p:spPr>
          <a:xfrm>
            <a:off x="1261285" y="4026931"/>
            <a:ext cx="923945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1306797" y="3765321"/>
            <a:ext cx="8784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Signatures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129901" y="6107687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10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433854" y="6107687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D63116E-90DF-4C62-BDA2-1CCD7FC16496}"/>
              </a:ext>
            </a:extLst>
          </p:cNvPr>
          <p:cNvGrpSpPr/>
          <p:nvPr/>
        </p:nvGrpSpPr>
        <p:grpSpPr>
          <a:xfrm>
            <a:off x="9009468" y="4956132"/>
            <a:ext cx="216364" cy="216024"/>
            <a:chOff x="8727227" y="4912739"/>
            <a:chExt cx="216364" cy="216024"/>
          </a:xfrm>
        </p:grpSpPr>
        <p:sp>
          <p:nvSpPr>
            <p:cNvPr id="112" name="사각형: 둥근 모서리 56">
              <a:extLst>
                <a:ext uri="{FF2B5EF4-FFF2-40B4-BE49-F238E27FC236}">
                  <a16:creationId xmlns:a16="http://schemas.microsoft.com/office/drawing/2014/main" id="{F7F9503A-3242-4D81-841C-6DBE262DFC1C}"/>
                </a:ext>
              </a:extLst>
            </p:cNvPr>
            <p:cNvSpPr/>
            <p:nvPr/>
          </p:nvSpPr>
          <p:spPr>
            <a:xfrm>
              <a:off x="8727227" y="4912739"/>
              <a:ext cx="216364" cy="216024"/>
            </a:xfrm>
            <a:prstGeom prst="roundRect">
              <a:avLst>
                <a:gd name="adj" fmla="val 809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113" name="그래픽 57" descr="쓰레기 윤곽선">
              <a:extLst>
                <a:ext uri="{FF2B5EF4-FFF2-40B4-BE49-F238E27FC236}">
                  <a16:creationId xmlns:a16="http://schemas.microsoft.com/office/drawing/2014/main" id="{E93482E0-E8B8-4E21-B5E2-9C5F1E767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59209" y="4944551"/>
              <a:ext cx="152400" cy="152400"/>
            </a:xfrm>
            <a:prstGeom prst="rect">
              <a:avLst/>
            </a:prstGeom>
          </p:spPr>
        </p:pic>
      </p:grpSp>
      <p:pic>
        <p:nvPicPr>
          <p:cNvPr id="114" name="그래픽 27" descr="배지 팔로우 단색으로 채워진">
            <a:extLst>
              <a:ext uri="{FF2B5EF4-FFF2-40B4-BE49-F238E27FC236}">
                <a16:creationId xmlns:a16="http://schemas.microsoft.com/office/drawing/2014/main" id="{593C08DA-1243-47E2-841A-8DCEBD7447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3850" y="4116324"/>
            <a:ext cx="252524" cy="25252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66311C37-C9CD-4689-A32C-D9D52035BE59}"/>
              </a:ext>
            </a:extLst>
          </p:cNvPr>
          <p:cNvSpPr txBox="1"/>
          <p:nvPr/>
        </p:nvSpPr>
        <p:spPr>
          <a:xfrm>
            <a:off x="231484" y="897446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ML Model Detail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사각형: 둥근 모서리 108">
            <a:extLst>
              <a:ext uri="{FF2B5EF4-FFF2-40B4-BE49-F238E27FC236}">
                <a16:creationId xmlns:a16="http://schemas.microsoft.com/office/drawing/2014/main" id="{E3BBFEE8-8E80-4B03-B972-E838E685F435}"/>
              </a:ext>
            </a:extLst>
          </p:cNvPr>
          <p:cNvSpPr/>
          <p:nvPr/>
        </p:nvSpPr>
        <p:spPr>
          <a:xfrm>
            <a:off x="3768698" y="4649385"/>
            <a:ext cx="4413278" cy="294647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{“test” : 1}</a:t>
            </a:r>
          </a:p>
        </p:txBody>
      </p:sp>
      <p:sp>
        <p:nvSpPr>
          <p:cNvPr id="81" name="사각형: 둥근 모서리 108">
            <a:extLst>
              <a:ext uri="{FF2B5EF4-FFF2-40B4-BE49-F238E27FC236}">
                <a16:creationId xmlns:a16="http://schemas.microsoft.com/office/drawing/2014/main" id="{95264271-DB52-40B8-B71C-351FA77756A5}"/>
              </a:ext>
            </a:extLst>
          </p:cNvPr>
          <p:cNvSpPr/>
          <p:nvPr/>
        </p:nvSpPr>
        <p:spPr>
          <a:xfrm>
            <a:off x="3768698" y="5024833"/>
            <a:ext cx="4413278" cy="294647"/>
          </a:xfrm>
          <a:prstGeom prst="roundRect">
            <a:avLst>
              <a:gd name="adj" fmla="val 7143"/>
            </a:avLst>
          </a:prstGeom>
          <a:solidFill>
            <a:schemeClr val="bg1">
              <a:lumMod val="75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900" dirty="0" err="1"/>
              <a:t>엔터로구분해주세요</a:t>
            </a:r>
            <a:endParaRPr lang="en-US" altLang="ko-KR" sz="900" dirty="0"/>
          </a:p>
        </p:txBody>
      </p:sp>
      <p:sp>
        <p:nvSpPr>
          <p:cNvPr id="85" name="사각형: 둥근 모서리 108">
            <a:extLst>
              <a:ext uri="{FF2B5EF4-FFF2-40B4-BE49-F238E27FC236}">
                <a16:creationId xmlns:a16="http://schemas.microsoft.com/office/drawing/2014/main" id="{55AAA35A-E806-44C8-BC47-2C28A6A0CE56}"/>
              </a:ext>
            </a:extLst>
          </p:cNvPr>
          <p:cNvSpPr/>
          <p:nvPr/>
        </p:nvSpPr>
        <p:spPr>
          <a:xfrm>
            <a:off x="3768698" y="5400280"/>
            <a:ext cx="4413278" cy="294647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900" dirty="0" err="1"/>
              <a:t>엔터로</a:t>
            </a:r>
            <a:r>
              <a:rPr lang="ko-KR" altLang="en-US" sz="900" dirty="0"/>
              <a:t> 구분해주세요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17047269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6155AC54-A8D2-43DB-BAD4-FF5C7E4EF7E0}"/>
              </a:ext>
            </a:extLst>
          </p:cNvPr>
          <p:cNvSpPr/>
          <p:nvPr/>
        </p:nvSpPr>
        <p:spPr>
          <a:xfrm>
            <a:off x="35180" y="1160796"/>
            <a:ext cx="9947020" cy="4123701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367CDE-9927-436D-9402-E2E3FC49CE9D}"/>
              </a:ext>
            </a:extLst>
          </p:cNvPr>
          <p:cNvSpPr txBox="1"/>
          <p:nvPr/>
        </p:nvSpPr>
        <p:spPr>
          <a:xfrm>
            <a:off x="502466" y="863138"/>
            <a:ext cx="8130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DL Model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458569-8757-46B6-9593-498057B6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DL Model </a:t>
            </a:r>
            <a:r>
              <a:rPr lang="ko-KR" altLang="en-US" dirty="0"/>
              <a:t>목록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0753CE-6AC1-4015-8C03-CA3020C0A2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.1 </a:t>
            </a:r>
            <a:r>
              <a:rPr lang="ko-KR" altLang="en-US" dirty="0"/>
              <a:t>새롭게 추가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</a:t>
            </a:r>
            <a:r>
              <a:rPr lang="ko-KR" altLang="en-US" dirty="0"/>
              <a:t>키워드를 통한 검색기능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/>
              <a:t>정렬 버튼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- no, name, Description, path, </a:t>
            </a:r>
            <a:r>
              <a:rPr lang="ko-KR" altLang="en-US" dirty="0"/>
              <a:t> </a:t>
            </a:r>
            <a:r>
              <a:rPr lang="en-US" altLang="ko-KR" dirty="0"/>
              <a:t>train </a:t>
            </a:r>
            <a:r>
              <a:rPr lang="ko-KR" altLang="en-US" dirty="0"/>
              <a:t>일자</a:t>
            </a:r>
            <a:r>
              <a:rPr lang="en-US" altLang="ko-KR" dirty="0"/>
              <a:t> </a:t>
            </a:r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 err="1"/>
              <a:t>클릭시에</a:t>
            </a:r>
            <a:r>
              <a:rPr lang="ko-KR" altLang="en-US" dirty="0"/>
              <a:t> 검은색으로 줄 표시</a:t>
            </a:r>
            <a:r>
              <a:rPr lang="en-US" altLang="ko-KR" dirty="0"/>
              <a:t>, </a:t>
            </a:r>
          </a:p>
          <a:p>
            <a:pPr marL="87313" indent="0">
              <a:buNone/>
            </a:pPr>
            <a:r>
              <a:rPr lang="en-US" altLang="ko-KR" dirty="0"/>
              <a:t>  </a:t>
            </a:r>
            <a:r>
              <a:rPr lang="ko-KR" altLang="en-US" dirty="0" err="1"/>
              <a:t>한번더</a:t>
            </a:r>
            <a:r>
              <a:rPr lang="ko-KR" altLang="en-US" dirty="0"/>
              <a:t> </a:t>
            </a:r>
            <a:r>
              <a:rPr lang="ko-KR" altLang="en-US" dirty="0" err="1"/>
              <a:t>클릭시에</a:t>
            </a:r>
            <a:r>
              <a:rPr lang="ko-KR" altLang="en-US" dirty="0"/>
              <a:t>  편집 화면이 뜸</a:t>
            </a:r>
            <a:r>
              <a:rPr lang="en-US" altLang="ko-KR" dirty="0"/>
              <a:t>.</a:t>
            </a:r>
          </a:p>
          <a:p>
            <a:pPr marL="87313"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E3C314-DD4B-41B3-A660-FB74E212DF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03_10_DL Model </a:t>
            </a:r>
            <a:r>
              <a:rPr lang="ko-KR" altLang="en-US" dirty="0"/>
              <a:t>목록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8AF000-4009-4D9B-82B7-8D7CA0AEC4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DL Model </a:t>
            </a:r>
            <a:r>
              <a:rPr lang="ko-KR" altLang="en-US" dirty="0"/>
              <a:t>목록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BE34710-8D21-4ADD-8EBF-811BABE39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DL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DAD8D55-FE8F-471F-969B-04B8C9F8B4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FFF6FD-4B48-4F87-84AB-C0FFF1EEB858}"/>
              </a:ext>
            </a:extLst>
          </p:cNvPr>
          <p:cNvGrpSpPr/>
          <p:nvPr/>
        </p:nvGrpSpPr>
        <p:grpSpPr>
          <a:xfrm>
            <a:off x="7526158" y="804517"/>
            <a:ext cx="2303929" cy="279278"/>
            <a:chOff x="7513295" y="2398407"/>
            <a:chExt cx="2303929" cy="279278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1D29603-F1CA-462A-BCAF-1FB329EC7373}"/>
                </a:ext>
              </a:extLst>
            </p:cNvPr>
            <p:cNvSpPr/>
            <p:nvPr/>
          </p:nvSpPr>
          <p:spPr>
            <a:xfrm>
              <a:off x="7513295" y="2398407"/>
              <a:ext cx="2303929" cy="2792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ALL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     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Search keyword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01DC207-F002-4916-974A-5526F7C72F38}"/>
                </a:ext>
              </a:extLst>
            </p:cNvPr>
            <p:cNvGrpSpPr/>
            <p:nvPr/>
          </p:nvGrpSpPr>
          <p:grpSpPr>
            <a:xfrm>
              <a:off x="9567776" y="2432168"/>
              <a:ext cx="203001" cy="203001"/>
              <a:chOff x="7328151" y="3759978"/>
              <a:chExt cx="180368" cy="180368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1B3DD82-A12A-426C-9089-4DD6AEC9AF5F}"/>
                  </a:ext>
                </a:extLst>
              </p:cNvPr>
              <p:cNvSpPr/>
              <p:nvPr/>
            </p:nvSpPr>
            <p:spPr>
              <a:xfrm>
                <a:off x="7328151" y="3759978"/>
                <a:ext cx="180368" cy="180368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42" name="그래픽 41" descr="돋보기 윤곽선">
                <a:extLst>
                  <a:ext uri="{FF2B5EF4-FFF2-40B4-BE49-F238E27FC236}">
                    <a16:creationId xmlns:a16="http://schemas.microsoft.com/office/drawing/2014/main" id="{74959DC3-46A9-42DE-BA58-DF7E8B337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4554" y="3792007"/>
                <a:ext cx="120539" cy="120539"/>
              </a:xfrm>
              <a:prstGeom prst="rect">
                <a:avLst/>
              </a:prstGeom>
            </p:spPr>
          </p:pic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A8A7F71-E41A-4B7A-A5F2-DE1A26036BE5}"/>
                </a:ext>
              </a:extLst>
            </p:cNvPr>
            <p:cNvCxnSpPr>
              <a:cxnSpLocks/>
            </p:cNvCxnSpPr>
            <p:nvPr/>
          </p:nvCxnSpPr>
          <p:spPr>
            <a:xfrm>
              <a:off x="8150510" y="2449353"/>
              <a:ext cx="0" cy="1717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래픽 43" descr="아래쪽 캐럿 단색으로 채워진">
              <a:extLst>
                <a:ext uri="{FF2B5EF4-FFF2-40B4-BE49-F238E27FC236}">
                  <a16:creationId xmlns:a16="http://schemas.microsoft.com/office/drawing/2014/main" id="{8796844D-0DB4-407A-8BD7-72337F9C4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33725" y="2462844"/>
              <a:ext cx="158222" cy="158222"/>
            </a:xfrm>
            <a:prstGeom prst="rect">
              <a:avLst/>
            </a:prstGeom>
          </p:spPr>
        </p:pic>
      </p:grp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E199993-1026-4C41-84AE-B1DCBF1BCD35}"/>
              </a:ext>
            </a:extLst>
          </p:cNvPr>
          <p:cNvSpPr/>
          <p:nvPr/>
        </p:nvSpPr>
        <p:spPr>
          <a:xfrm>
            <a:off x="6381412" y="799949"/>
            <a:ext cx="1075872" cy="279278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New DL Model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E533C5C-635C-41F2-BA85-598609FEC383}"/>
              </a:ext>
            </a:extLst>
          </p:cNvPr>
          <p:cNvSpPr/>
          <p:nvPr/>
        </p:nvSpPr>
        <p:spPr>
          <a:xfrm>
            <a:off x="8059437" y="63310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53EF1F4-6C8E-4F40-BD34-9F27316C4496}"/>
              </a:ext>
            </a:extLst>
          </p:cNvPr>
          <p:cNvSpPr/>
          <p:nvPr/>
        </p:nvSpPr>
        <p:spPr>
          <a:xfrm>
            <a:off x="1486585" y="139874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18" name="그래픽 13">
            <a:extLst>
              <a:ext uri="{FF2B5EF4-FFF2-40B4-BE49-F238E27FC236}">
                <a16:creationId xmlns:a16="http://schemas.microsoft.com/office/drawing/2014/main" id="{20A7FCB9-45D2-43BC-AEAC-E9A785F5E39A}"/>
              </a:ext>
            </a:extLst>
          </p:cNvPr>
          <p:cNvGrpSpPr/>
          <p:nvPr/>
        </p:nvGrpSpPr>
        <p:grpSpPr>
          <a:xfrm>
            <a:off x="35179" y="898615"/>
            <a:ext cx="342900" cy="5844098"/>
            <a:chOff x="334963" y="1172495"/>
            <a:chExt cx="342900" cy="54292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9" name="그래픽 13">
              <a:extLst>
                <a:ext uri="{FF2B5EF4-FFF2-40B4-BE49-F238E27FC236}">
                  <a16:creationId xmlns:a16="http://schemas.microsoft.com/office/drawing/2014/main" id="{4B576BE5-A5D0-4B11-B1D1-FD54DFE5C067}"/>
                </a:ext>
              </a:extLst>
            </p:cNvPr>
            <p:cNvSpPr/>
            <p:nvPr/>
          </p:nvSpPr>
          <p:spPr>
            <a:xfrm>
              <a:off x="334963" y="1172495"/>
              <a:ext cx="342900" cy="5429250"/>
            </a:xfrm>
            <a:custGeom>
              <a:avLst/>
              <a:gdLst>
                <a:gd name="connsiteX0" fmla="*/ 0 w 342900"/>
                <a:gd name="connsiteY0" fmla="*/ 38 h 5429250"/>
                <a:gd name="connsiteX1" fmla="*/ 342900 w 342900"/>
                <a:gd name="connsiteY1" fmla="*/ 38 h 5429250"/>
                <a:gd name="connsiteX2" fmla="*/ 342900 w 342900"/>
                <a:gd name="connsiteY2" fmla="*/ 38 h 5429250"/>
                <a:gd name="connsiteX3" fmla="*/ 342900 w 342900"/>
                <a:gd name="connsiteY3" fmla="*/ 5429288 h 5429250"/>
                <a:gd name="connsiteX4" fmla="*/ 342900 w 342900"/>
                <a:gd name="connsiteY4" fmla="*/ 5429288 h 5429250"/>
                <a:gd name="connsiteX5" fmla="*/ 76200 w 342900"/>
                <a:gd name="connsiteY5" fmla="*/ 5429288 h 5429250"/>
                <a:gd name="connsiteX6" fmla="*/ 0 w 342900"/>
                <a:gd name="connsiteY6" fmla="*/ 5353088 h 5429250"/>
                <a:gd name="connsiteX7" fmla="*/ 0 w 342900"/>
                <a:gd name="connsiteY7" fmla="*/ 38 h 5429250"/>
                <a:gd name="connsiteX8" fmla="*/ 0 w 342900"/>
                <a:gd name="connsiteY8" fmla="*/ 38 h 54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5429250">
                  <a:moveTo>
                    <a:pt x="0" y="38"/>
                  </a:moveTo>
                  <a:lnTo>
                    <a:pt x="342900" y="38"/>
                  </a:lnTo>
                  <a:lnTo>
                    <a:pt x="342900" y="38"/>
                  </a:lnTo>
                  <a:lnTo>
                    <a:pt x="342900" y="5429288"/>
                  </a:lnTo>
                  <a:lnTo>
                    <a:pt x="342900" y="5429288"/>
                  </a:lnTo>
                  <a:lnTo>
                    <a:pt x="76200" y="5429288"/>
                  </a:lnTo>
                  <a:cubicBezTo>
                    <a:pt x="34116" y="5429288"/>
                    <a:pt x="0" y="5395170"/>
                    <a:pt x="0" y="5353088"/>
                  </a:cubicBez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그래픽 13">
              <a:extLst>
                <a:ext uri="{FF2B5EF4-FFF2-40B4-BE49-F238E27FC236}">
                  <a16:creationId xmlns:a16="http://schemas.microsoft.com/office/drawing/2014/main" id="{01D7B91B-A3A9-48F0-BB81-F014A990E0D0}"/>
                </a:ext>
              </a:extLst>
            </p:cNvPr>
            <p:cNvSpPr/>
            <p:nvPr/>
          </p:nvSpPr>
          <p:spPr>
            <a:xfrm>
              <a:off x="423907" y="1534340"/>
              <a:ext cx="152400" cy="152400"/>
            </a:xfrm>
            <a:custGeom>
              <a:avLst/>
              <a:gdLst>
                <a:gd name="connsiteX0" fmla="*/ 133359 w 152400"/>
                <a:gd name="connsiteY0" fmla="*/ 76 h 152400"/>
                <a:gd name="connsiteX1" fmla="*/ 152409 w 152400"/>
                <a:gd name="connsiteY1" fmla="*/ 76 h 152400"/>
                <a:gd name="connsiteX2" fmla="*/ 152409 w 152400"/>
                <a:gd name="connsiteY2" fmla="*/ 152476 h 152400"/>
                <a:gd name="connsiteX3" fmla="*/ 133359 w 152400"/>
                <a:gd name="connsiteY3" fmla="*/ 152476 h 152400"/>
                <a:gd name="connsiteX4" fmla="*/ 19059 w 152400"/>
                <a:gd name="connsiteY4" fmla="*/ 152476 h 152400"/>
                <a:gd name="connsiteX5" fmla="*/ 9 w 152400"/>
                <a:gd name="connsiteY5" fmla="*/ 152476 h 152400"/>
                <a:gd name="connsiteX6" fmla="*/ 9 w 152400"/>
                <a:gd name="connsiteY6" fmla="*/ 76 h 152400"/>
                <a:gd name="connsiteX7" fmla="*/ 19059 w 152400"/>
                <a:gd name="connsiteY7" fmla="*/ 7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133359" y="76"/>
                  </a:moveTo>
                  <a:cubicBezTo>
                    <a:pt x="143880" y="76"/>
                    <a:pt x="152409" y="76"/>
                    <a:pt x="152409" y="76"/>
                  </a:cubicBezTo>
                  <a:lnTo>
                    <a:pt x="152409" y="152476"/>
                  </a:lnTo>
                  <a:cubicBezTo>
                    <a:pt x="152409" y="152476"/>
                    <a:pt x="143880" y="152476"/>
                    <a:pt x="133359" y="152476"/>
                  </a:cubicBezTo>
                  <a:lnTo>
                    <a:pt x="19059" y="152476"/>
                  </a:lnTo>
                  <a:cubicBezTo>
                    <a:pt x="8538" y="152476"/>
                    <a:pt x="9" y="152476"/>
                    <a:pt x="9" y="152476"/>
                  </a:cubicBezTo>
                  <a:lnTo>
                    <a:pt x="9" y="76"/>
                  </a:lnTo>
                  <a:cubicBezTo>
                    <a:pt x="9" y="76"/>
                    <a:pt x="8538" y="76"/>
                    <a:pt x="19059" y="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그래픽 13">
              <a:extLst>
                <a:ext uri="{FF2B5EF4-FFF2-40B4-BE49-F238E27FC236}">
                  <a16:creationId xmlns:a16="http://schemas.microsoft.com/office/drawing/2014/main" id="{2B347D56-A318-4381-B281-F85145504FDB}"/>
                </a:ext>
              </a:extLst>
            </p:cNvPr>
            <p:cNvSpPr/>
            <p:nvPr/>
          </p:nvSpPr>
          <p:spPr>
            <a:xfrm>
              <a:off x="423907" y="1801145"/>
              <a:ext cx="152400" cy="152400"/>
            </a:xfrm>
            <a:custGeom>
              <a:avLst/>
              <a:gdLst>
                <a:gd name="connsiteX0" fmla="*/ 76209 w 152400"/>
                <a:gd name="connsiteY0" fmla="*/ 104 h 152400"/>
                <a:gd name="connsiteX1" fmla="*/ 152409 w 152400"/>
                <a:gd name="connsiteY1" fmla="*/ 104 h 152400"/>
                <a:gd name="connsiteX2" fmla="*/ 152409 w 152400"/>
                <a:gd name="connsiteY2" fmla="*/ 152504 h 152400"/>
                <a:gd name="connsiteX3" fmla="*/ 76209 w 152400"/>
                <a:gd name="connsiteY3" fmla="*/ 152504 h 152400"/>
                <a:gd name="connsiteX4" fmla="*/ 76209 w 152400"/>
                <a:gd name="connsiteY4" fmla="*/ 152504 h 152400"/>
                <a:gd name="connsiteX5" fmla="*/ 9 w 152400"/>
                <a:gd name="connsiteY5" fmla="*/ 152504 h 152400"/>
                <a:gd name="connsiteX6" fmla="*/ 9 w 152400"/>
                <a:gd name="connsiteY6" fmla="*/ 104 h 152400"/>
                <a:gd name="connsiteX7" fmla="*/ 76209 w 152400"/>
                <a:gd name="connsiteY7" fmla="*/ 10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76209" y="104"/>
                  </a:moveTo>
                  <a:cubicBezTo>
                    <a:pt x="118293" y="104"/>
                    <a:pt x="152409" y="104"/>
                    <a:pt x="152409" y="104"/>
                  </a:cubicBezTo>
                  <a:lnTo>
                    <a:pt x="152409" y="152504"/>
                  </a:lnTo>
                  <a:cubicBezTo>
                    <a:pt x="152409" y="152504"/>
                    <a:pt x="118293" y="152504"/>
                    <a:pt x="76209" y="152504"/>
                  </a:cubicBezTo>
                  <a:lnTo>
                    <a:pt x="76209" y="152504"/>
                  </a:lnTo>
                  <a:cubicBezTo>
                    <a:pt x="34125" y="152504"/>
                    <a:pt x="9" y="152504"/>
                    <a:pt x="9" y="152504"/>
                  </a:cubicBezTo>
                  <a:lnTo>
                    <a:pt x="9" y="104"/>
                  </a:lnTo>
                  <a:cubicBezTo>
                    <a:pt x="9" y="104"/>
                    <a:pt x="34125" y="104"/>
                    <a:pt x="76209" y="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2" name="그래픽 13">
              <a:extLst>
                <a:ext uri="{FF2B5EF4-FFF2-40B4-BE49-F238E27FC236}">
                  <a16:creationId xmlns:a16="http://schemas.microsoft.com/office/drawing/2014/main" id="{FA56703E-2545-4446-962B-36D07CE7FECA}"/>
                </a:ext>
              </a:extLst>
            </p:cNvPr>
            <p:cNvGrpSpPr/>
            <p:nvPr/>
          </p:nvGrpSpPr>
          <p:grpSpPr>
            <a:xfrm>
              <a:off x="449263" y="6039770"/>
              <a:ext cx="133350" cy="381000"/>
              <a:chOff x="449263" y="6039770"/>
              <a:chExt cx="133350" cy="381000"/>
            </a:xfrm>
            <a:grpFill/>
          </p:grpSpPr>
          <p:sp>
            <p:nvSpPr>
              <p:cNvPr id="123" name="그래픽 13">
                <a:extLst>
                  <a:ext uri="{FF2B5EF4-FFF2-40B4-BE49-F238E27FC236}">
                    <a16:creationId xmlns:a16="http://schemas.microsoft.com/office/drawing/2014/main" id="{5C0DB56C-1977-4F26-8117-75CBE7D8FE62}"/>
                  </a:ext>
                </a:extLst>
              </p:cNvPr>
              <p:cNvSpPr/>
              <p:nvPr/>
            </p:nvSpPr>
            <p:spPr>
              <a:xfrm>
                <a:off x="449263" y="6039770"/>
                <a:ext cx="133350" cy="133350"/>
              </a:xfrm>
              <a:custGeom>
                <a:avLst/>
                <a:gdLst>
                  <a:gd name="connsiteX0" fmla="*/ 66687 w 133350"/>
                  <a:gd name="connsiteY0" fmla="*/ 549 h 133350"/>
                  <a:gd name="connsiteX1" fmla="*/ 133362 w 133350"/>
                  <a:gd name="connsiteY1" fmla="*/ 549 h 133350"/>
                  <a:gd name="connsiteX2" fmla="*/ 133362 w 133350"/>
                  <a:gd name="connsiteY2" fmla="*/ 133899 h 133350"/>
                  <a:gd name="connsiteX3" fmla="*/ 66687 w 133350"/>
                  <a:gd name="connsiteY3" fmla="*/ 133899 h 133350"/>
                  <a:gd name="connsiteX4" fmla="*/ 66687 w 133350"/>
                  <a:gd name="connsiteY4" fmla="*/ 133899 h 133350"/>
                  <a:gd name="connsiteX5" fmla="*/ 12 w 133350"/>
                  <a:gd name="connsiteY5" fmla="*/ 133899 h 133350"/>
                  <a:gd name="connsiteX6" fmla="*/ 12 w 133350"/>
                  <a:gd name="connsiteY6" fmla="*/ 549 h 133350"/>
                  <a:gd name="connsiteX7" fmla="*/ 66687 w 133350"/>
                  <a:gd name="connsiteY7" fmla="*/ 54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49"/>
                    </a:moveTo>
                    <a:cubicBezTo>
                      <a:pt x="103511" y="549"/>
                      <a:pt x="133362" y="549"/>
                      <a:pt x="133362" y="549"/>
                    </a:cubicBezTo>
                    <a:lnTo>
                      <a:pt x="133362" y="133899"/>
                    </a:lnTo>
                    <a:cubicBezTo>
                      <a:pt x="133362" y="133899"/>
                      <a:pt x="103511" y="133899"/>
                      <a:pt x="66687" y="133899"/>
                    </a:cubicBezTo>
                    <a:lnTo>
                      <a:pt x="66687" y="133899"/>
                    </a:lnTo>
                    <a:cubicBezTo>
                      <a:pt x="29863" y="133899"/>
                      <a:pt x="12" y="133899"/>
                      <a:pt x="12" y="133899"/>
                    </a:cubicBezTo>
                    <a:lnTo>
                      <a:pt x="12" y="549"/>
                    </a:lnTo>
                    <a:cubicBezTo>
                      <a:pt x="12" y="549"/>
                      <a:pt x="29863" y="549"/>
                      <a:pt x="66687" y="5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그래픽 13">
                <a:extLst>
                  <a:ext uri="{FF2B5EF4-FFF2-40B4-BE49-F238E27FC236}">
                    <a16:creationId xmlns:a16="http://schemas.microsoft.com/office/drawing/2014/main" id="{244C4DF8-D862-435B-A0D2-3BEB9C4EACBF}"/>
                  </a:ext>
                </a:extLst>
              </p:cNvPr>
              <p:cNvSpPr/>
              <p:nvPr/>
            </p:nvSpPr>
            <p:spPr>
              <a:xfrm>
                <a:off x="449263" y="6287420"/>
                <a:ext cx="133350" cy="133350"/>
              </a:xfrm>
              <a:custGeom>
                <a:avLst/>
                <a:gdLst>
                  <a:gd name="connsiteX0" fmla="*/ 66687 w 133350"/>
                  <a:gd name="connsiteY0" fmla="*/ 575 h 133350"/>
                  <a:gd name="connsiteX1" fmla="*/ 133362 w 133350"/>
                  <a:gd name="connsiteY1" fmla="*/ 575 h 133350"/>
                  <a:gd name="connsiteX2" fmla="*/ 133362 w 133350"/>
                  <a:gd name="connsiteY2" fmla="*/ 133925 h 133350"/>
                  <a:gd name="connsiteX3" fmla="*/ 66687 w 133350"/>
                  <a:gd name="connsiteY3" fmla="*/ 133925 h 133350"/>
                  <a:gd name="connsiteX4" fmla="*/ 66687 w 133350"/>
                  <a:gd name="connsiteY4" fmla="*/ 133925 h 133350"/>
                  <a:gd name="connsiteX5" fmla="*/ 12 w 133350"/>
                  <a:gd name="connsiteY5" fmla="*/ 133925 h 133350"/>
                  <a:gd name="connsiteX6" fmla="*/ 12 w 133350"/>
                  <a:gd name="connsiteY6" fmla="*/ 575 h 133350"/>
                  <a:gd name="connsiteX7" fmla="*/ 66687 w 133350"/>
                  <a:gd name="connsiteY7" fmla="*/ 5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75"/>
                    </a:moveTo>
                    <a:cubicBezTo>
                      <a:pt x="103511" y="575"/>
                      <a:pt x="133362" y="575"/>
                      <a:pt x="133362" y="575"/>
                    </a:cubicBezTo>
                    <a:lnTo>
                      <a:pt x="133362" y="133925"/>
                    </a:lnTo>
                    <a:cubicBezTo>
                      <a:pt x="133362" y="133925"/>
                      <a:pt x="103511" y="133925"/>
                      <a:pt x="66687" y="133925"/>
                    </a:cubicBezTo>
                    <a:lnTo>
                      <a:pt x="66687" y="133925"/>
                    </a:lnTo>
                    <a:cubicBezTo>
                      <a:pt x="29863" y="133925"/>
                      <a:pt x="12" y="133925"/>
                      <a:pt x="12" y="133925"/>
                    </a:cubicBezTo>
                    <a:lnTo>
                      <a:pt x="12" y="575"/>
                    </a:lnTo>
                    <a:cubicBezTo>
                      <a:pt x="12" y="575"/>
                      <a:pt x="29863" y="575"/>
                      <a:pt x="66687" y="5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25" name="타원 124">
            <a:extLst>
              <a:ext uri="{FF2B5EF4-FFF2-40B4-BE49-F238E27FC236}">
                <a16:creationId xmlns:a16="http://schemas.microsoft.com/office/drawing/2014/main" id="{21A6E828-4A94-4D41-AE52-F6FB4382F8E4}"/>
              </a:ext>
            </a:extLst>
          </p:cNvPr>
          <p:cNvSpPr/>
          <p:nvPr/>
        </p:nvSpPr>
        <p:spPr>
          <a:xfrm>
            <a:off x="131428" y="1440057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7" name="그래픽 4">
            <a:extLst>
              <a:ext uri="{FF2B5EF4-FFF2-40B4-BE49-F238E27FC236}">
                <a16:creationId xmlns:a16="http://schemas.microsoft.com/office/drawing/2014/main" id="{7ABD339B-1961-4824-BEFB-518294BABF62}"/>
              </a:ext>
            </a:extLst>
          </p:cNvPr>
          <p:cNvSpPr/>
          <p:nvPr/>
        </p:nvSpPr>
        <p:spPr>
          <a:xfrm>
            <a:off x="134824" y="1027446"/>
            <a:ext cx="152400" cy="133350"/>
          </a:xfrm>
          <a:custGeom>
            <a:avLst/>
            <a:gdLst>
              <a:gd name="connsiteX0" fmla="*/ 6160 w 152400"/>
              <a:gd name="connsiteY0" fmla="*/ 133449 h 133350"/>
              <a:gd name="connsiteX1" fmla="*/ 6160 w 152400"/>
              <a:gd name="connsiteY1" fmla="*/ 114399 h 133350"/>
              <a:gd name="connsiteX2" fmla="*/ 101410 w 152400"/>
              <a:gd name="connsiteY2" fmla="*/ 114399 h 133350"/>
              <a:gd name="connsiteX3" fmla="*/ 101410 w 152400"/>
              <a:gd name="connsiteY3" fmla="*/ 133449 h 133350"/>
              <a:gd name="connsiteX4" fmla="*/ 6160 w 152400"/>
              <a:gd name="connsiteY4" fmla="*/ 76299 h 133350"/>
              <a:gd name="connsiteX5" fmla="*/ 6160 w 152400"/>
              <a:gd name="connsiteY5" fmla="*/ 57249 h 133350"/>
              <a:gd name="connsiteX6" fmla="*/ 158560 w 152400"/>
              <a:gd name="connsiteY6" fmla="*/ 57249 h 133350"/>
              <a:gd name="connsiteX7" fmla="*/ 158560 w 152400"/>
              <a:gd name="connsiteY7" fmla="*/ 76299 h 133350"/>
              <a:gd name="connsiteX8" fmla="*/ 6160 w 152400"/>
              <a:gd name="connsiteY8" fmla="*/ 19149 h 133350"/>
              <a:gd name="connsiteX9" fmla="*/ 6160 w 152400"/>
              <a:gd name="connsiteY9" fmla="*/ 99 h 133350"/>
              <a:gd name="connsiteX10" fmla="*/ 158560 w 152400"/>
              <a:gd name="connsiteY10" fmla="*/ 99 h 133350"/>
              <a:gd name="connsiteX11" fmla="*/ 158560 w 152400"/>
              <a:gd name="connsiteY11" fmla="*/ 19149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" h="133350">
                <a:moveTo>
                  <a:pt x="6160" y="133449"/>
                </a:moveTo>
                <a:lnTo>
                  <a:pt x="6160" y="114399"/>
                </a:lnTo>
                <a:lnTo>
                  <a:pt x="101410" y="114399"/>
                </a:lnTo>
                <a:lnTo>
                  <a:pt x="101410" y="133449"/>
                </a:lnTo>
                <a:close/>
                <a:moveTo>
                  <a:pt x="6160" y="76299"/>
                </a:moveTo>
                <a:lnTo>
                  <a:pt x="6160" y="57249"/>
                </a:lnTo>
                <a:lnTo>
                  <a:pt x="158560" y="57249"/>
                </a:lnTo>
                <a:lnTo>
                  <a:pt x="158560" y="76299"/>
                </a:lnTo>
                <a:close/>
                <a:moveTo>
                  <a:pt x="6160" y="19149"/>
                </a:moveTo>
                <a:lnTo>
                  <a:pt x="6160" y="99"/>
                </a:lnTo>
                <a:lnTo>
                  <a:pt x="158560" y="99"/>
                </a:lnTo>
                <a:lnTo>
                  <a:pt x="158560" y="19149"/>
                </a:lnTo>
                <a:close/>
              </a:path>
            </a:pathLst>
          </a:custGeom>
          <a:solidFill>
            <a:srgbClr val="2699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C427C6C-918E-4F2E-8E6E-1771EB27F9C8}"/>
              </a:ext>
            </a:extLst>
          </p:cNvPr>
          <p:cNvSpPr/>
          <p:nvPr/>
        </p:nvSpPr>
        <p:spPr>
          <a:xfrm>
            <a:off x="131428" y="1742093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5F13762A-6987-45EC-B4E3-BB03B452D78D}"/>
              </a:ext>
            </a:extLst>
          </p:cNvPr>
          <p:cNvSpPr/>
          <p:nvPr/>
        </p:nvSpPr>
        <p:spPr>
          <a:xfrm>
            <a:off x="131428" y="2040263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3D35C968-5A33-4FA7-BE76-C247E52981E6}"/>
              </a:ext>
            </a:extLst>
          </p:cNvPr>
          <p:cNvSpPr/>
          <p:nvPr/>
        </p:nvSpPr>
        <p:spPr>
          <a:xfrm>
            <a:off x="131428" y="2334134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1483071B-3B7F-4700-9CA0-7A5F4E764643}"/>
              </a:ext>
            </a:extLst>
          </p:cNvPr>
          <p:cNvSpPr/>
          <p:nvPr/>
        </p:nvSpPr>
        <p:spPr>
          <a:xfrm>
            <a:off x="131428" y="2636170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9083B67-0023-4DFF-A030-BF8A2C3CD278}"/>
              </a:ext>
            </a:extLst>
          </p:cNvPr>
          <p:cNvSpPr/>
          <p:nvPr/>
        </p:nvSpPr>
        <p:spPr>
          <a:xfrm>
            <a:off x="131428" y="2934340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63" name="그래픽 28" descr="왼쪽 캐럿 단색으로 채워진">
            <a:extLst>
              <a:ext uri="{FF2B5EF4-FFF2-40B4-BE49-F238E27FC236}">
                <a16:creationId xmlns:a16="http://schemas.microsoft.com/office/drawing/2014/main" id="{0C1B9742-FF1F-48D6-8ECA-465A64837A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4494" y="1245131"/>
            <a:ext cx="213059" cy="213059"/>
          </a:xfrm>
          <a:prstGeom prst="rect">
            <a:avLst/>
          </a:prstGeom>
        </p:spPr>
      </p:pic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E8BA677-62B3-495C-BFAF-0855573B9290}"/>
              </a:ext>
            </a:extLst>
          </p:cNvPr>
          <p:cNvSpPr/>
          <p:nvPr/>
        </p:nvSpPr>
        <p:spPr>
          <a:xfrm>
            <a:off x="560383" y="1897589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6747511-F5F4-4129-9B83-B80539A7D517}"/>
              </a:ext>
            </a:extLst>
          </p:cNvPr>
          <p:cNvSpPr txBox="1"/>
          <p:nvPr/>
        </p:nvSpPr>
        <p:spPr>
          <a:xfrm>
            <a:off x="1094779" y="1966711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C243FF5A-6446-40A7-AA0F-6113FD6A6438}"/>
              </a:ext>
            </a:extLst>
          </p:cNvPr>
          <p:cNvSpPr txBox="1"/>
          <p:nvPr/>
        </p:nvSpPr>
        <p:spPr>
          <a:xfrm>
            <a:off x="621365" y="1966711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589A40D0-C5ED-412B-8CAE-90DF52043F68}"/>
              </a:ext>
            </a:extLst>
          </p:cNvPr>
          <p:cNvSpPr txBox="1"/>
          <p:nvPr/>
        </p:nvSpPr>
        <p:spPr>
          <a:xfrm>
            <a:off x="5780233" y="1932049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CCB566A-AF91-4C66-8ADF-C03E377C7BBE}"/>
              </a:ext>
            </a:extLst>
          </p:cNvPr>
          <p:cNvSpPr/>
          <p:nvPr/>
        </p:nvSpPr>
        <p:spPr>
          <a:xfrm>
            <a:off x="560383" y="2345090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917DBEB3-3A79-4143-8480-815579231021}"/>
              </a:ext>
            </a:extLst>
          </p:cNvPr>
          <p:cNvSpPr txBox="1"/>
          <p:nvPr/>
        </p:nvSpPr>
        <p:spPr>
          <a:xfrm>
            <a:off x="1094779" y="2414212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E3D0195-59F1-44CC-BCCD-CB48D21E5200}"/>
              </a:ext>
            </a:extLst>
          </p:cNvPr>
          <p:cNvSpPr txBox="1"/>
          <p:nvPr/>
        </p:nvSpPr>
        <p:spPr>
          <a:xfrm>
            <a:off x="621365" y="2414212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1CD47DD-5B7D-4724-BDDA-3FEFA1E76D0D}"/>
              </a:ext>
            </a:extLst>
          </p:cNvPr>
          <p:cNvSpPr txBox="1"/>
          <p:nvPr/>
        </p:nvSpPr>
        <p:spPr>
          <a:xfrm>
            <a:off x="5780233" y="2328289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0DBC5C8-3F8E-45EB-BC94-8727E1B91648}"/>
              </a:ext>
            </a:extLst>
          </p:cNvPr>
          <p:cNvSpPr/>
          <p:nvPr/>
        </p:nvSpPr>
        <p:spPr>
          <a:xfrm>
            <a:off x="560383" y="2786718"/>
            <a:ext cx="8816735" cy="49422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F4B5D1F-0E53-4916-A101-F5F98F672941}"/>
              </a:ext>
            </a:extLst>
          </p:cNvPr>
          <p:cNvSpPr txBox="1"/>
          <p:nvPr/>
        </p:nvSpPr>
        <p:spPr>
          <a:xfrm>
            <a:off x="1094779" y="2855840"/>
            <a:ext cx="18197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2.6.4.TrafficStreamServing_Model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074B6AD-8E9C-4137-87F4-24362BCB2A1E}"/>
              </a:ext>
            </a:extLst>
          </p:cNvPr>
          <p:cNvSpPr txBox="1"/>
          <p:nvPr/>
        </p:nvSpPr>
        <p:spPr>
          <a:xfrm>
            <a:off x="621365" y="2855840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E9335E72-A1E2-4DDA-A3C3-C0ACE7D78B52}"/>
              </a:ext>
            </a:extLst>
          </p:cNvPr>
          <p:cNvSpPr txBox="1"/>
          <p:nvPr/>
        </p:nvSpPr>
        <p:spPr>
          <a:xfrm>
            <a:off x="5349034" y="2914508"/>
            <a:ext cx="2534668" cy="309958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r>
              <a:rPr lang="en-US" altLang="ko-KR" sz="700" b="1" dirty="0"/>
              <a:t>model/20210709-130310/01. TOMCAT_100</a:t>
            </a:r>
            <a:r>
              <a:rPr lang="ko-KR" altLang="en-US" sz="700" b="1" dirty="0" err="1"/>
              <a:t>만건</a:t>
            </a:r>
            <a:r>
              <a:rPr lang="ko-KR" altLang="en-US" sz="700" b="1" dirty="0"/>
              <a:t> 테스트 </a:t>
            </a:r>
            <a:endParaRPr lang="en-US" altLang="ko-KR" sz="700" b="1" dirty="0"/>
          </a:p>
          <a:p>
            <a:r>
              <a:rPr lang="en-US" altLang="ko-KR" sz="700" b="1" dirty="0"/>
              <a:t>2</a:t>
            </a:r>
            <a:r>
              <a:rPr lang="ko-KR" altLang="en-US" sz="700" b="1" dirty="0"/>
              <a:t>회</a:t>
            </a:r>
            <a:r>
              <a:rPr lang="en-US" altLang="ko-KR" sz="700" b="1" dirty="0"/>
              <a:t>_</a:t>
            </a:r>
            <a:r>
              <a:rPr lang="ko-KR" altLang="en-US" sz="700" b="1" dirty="0" err="1"/>
              <a:t>자바힙메모리</a:t>
            </a:r>
            <a:r>
              <a:rPr lang="en-US" altLang="ko-KR" sz="700" b="1" dirty="0"/>
              <a:t>.</a:t>
            </a:r>
            <a:r>
              <a:rPr lang="en-US" altLang="ko-KR" sz="700" b="1" dirty="0" err="1"/>
              <a:t>png</a:t>
            </a:r>
            <a:endParaRPr lang="ko-KR" altLang="en-US" sz="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C564BC23-C3ED-4D22-94DC-0257EB88632F}"/>
              </a:ext>
            </a:extLst>
          </p:cNvPr>
          <p:cNvSpPr txBox="1"/>
          <p:nvPr/>
        </p:nvSpPr>
        <p:spPr>
          <a:xfrm>
            <a:off x="1095119" y="1625369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3138801" y="1625369"/>
            <a:ext cx="785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656A93A8-2641-43B2-94A1-45F45C9A1726}"/>
              </a:ext>
            </a:extLst>
          </p:cNvPr>
          <p:cNvSpPr txBox="1"/>
          <p:nvPr/>
        </p:nvSpPr>
        <p:spPr>
          <a:xfrm>
            <a:off x="8881409" y="1599538"/>
            <a:ext cx="6992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36B36F-E9AE-4867-97AE-E8877CD5C881}"/>
              </a:ext>
            </a:extLst>
          </p:cNvPr>
          <p:cNvSpPr txBox="1"/>
          <p:nvPr/>
        </p:nvSpPr>
        <p:spPr>
          <a:xfrm>
            <a:off x="568829" y="1625369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5343694" y="1634542"/>
            <a:ext cx="42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3" name="그래픽 779" descr="정렬 단색으로 채워진">
            <a:extLst>
              <a:ext uri="{FF2B5EF4-FFF2-40B4-BE49-F238E27FC236}">
                <a16:creationId xmlns:a16="http://schemas.microsoft.com/office/drawing/2014/main" id="{A3D49BF6-1223-4D7C-AD12-2CFB9236A1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509" y="1682871"/>
            <a:ext cx="115828" cy="115828"/>
          </a:xfrm>
          <a:prstGeom prst="rect">
            <a:avLst/>
          </a:prstGeom>
        </p:spPr>
      </p:pic>
      <p:pic>
        <p:nvPicPr>
          <p:cNvPr id="264" name="그래픽 780" descr="정렬 단색으로 채워진">
            <a:extLst>
              <a:ext uri="{FF2B5EF4-FFF2-40B4-BE49-F238E27FC236}">
                <a16:creationId xmlns:a16="http://schemas.microsoft.com/office/drawing/2014/main" id="{A0CE11C5-8A8C-4C3A-B0FD-71AD4CA6E9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8205" y="1682871"/>
            <a:ext cx="115828" cy="115828"/>
          </a:xfrm>
          <a:prstGeom prst="rect">
            <a:avLst/>
          </a:prstGeom>
        </p:spPr>
      </p:pic>
      <p:pic>
        <p:nvPicPr>
          <p:cNvPr id="265" name="그래픽 781" descr="정렬 단색으로 채워진">
            <a:extLst>
              <a:ext uri="{FF2B5EF4-FFF2-40B4-BE49-F238E27FC236}">
                <a16:creationId xmlns:a16="http://schemas.microsoft.com/office/drawing/2014/main" id="{8BC98100-7483-4E82-A896-F30A308474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3166" y="1682871"/>
            <a:ext cx="115828" cy="115828"/>
          </a:xfrm>
          <a:prstGeom prst="rect">
            <a:avLst/>
          </a:prstGeom>
        </p:spPr>
      </p:pic>
      <p:pic>
        <p:nvPicPr>
          <p:cNvPr id="266" name="그래픽 782" descr="정렬 단색으로 채워진">
            <a:extLst>
              <a:ext uri="{FF2B5EF4-FFF2-40B4-BE49-F238E27FC236}">
                <a16:creationId xmlns:a16="http://schemas.microsoft.com/office/drawing/2014/main" id="{9AE0DD4F-1B1B-4348-9D43-18CC9E9A62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9307" y="1692044"/>
            <a:ext cx="115828" cy="115828"/>
          </a:xfrm>
          <a:prstGeom prst="rect">
            <a:avLst/>
          </a:prstGeom>
        </p:spPr>
      </p:pic>
      <p:pic>
        <p:nvPicPr>
          <p:cNvPr id="267" name="그래픽 783" descr="정렬 단색으로 채워진">
            <a:extLst>
              <a:ext uri="{FF2B5EF4-FFF2-40B4-BE49-F238E27FC236}">
                <a16:creationId xmlns:a16="http://schemas.microsoft.com/office/drawing/2014/main" id="{859ECC4C-5E65-4937-8682-177E315DC2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10397" y="1682327"/>
            <a:ext cx="115828" cy="115828"/>
          </a:xfrm>
          <a:prstGeom prst="rect">
            <a:avLst/>
          </a:prstGeom>
        </p:spPr>
      </p:pic>
      <p:sp>
        <p:nvSpPr>
          <p:cNvPr id="278" name="TextBox 277">
            <a:extLst>
              <a:ext uri="{FF2B5EF4-FFF2-40B4-BE49-F238E27FC236}">
                <a16:creationId xmlns:a16="http://schemas.microsoft.com/office/drawing/2014/main" id="{C0C49B3B-DEC8-417B-93A5-777F357C332B}"/>
              </a:ext>
            </a:extLst>
          </p:cNvPr>
          <p:cNvSpPr txBox="1"/>
          <p:nvPr/>
        </p:nvSpPr>
        <p:spPr>
          <a:xfrm>
            <a:off x="140216" y="4431679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807867BA-E950-4F7B-BBDA-EAA1DDA74C1D}"/>
              </a:ext>
            </a:extLst>
          </p:cNvPr>
          <p:cNvSpPr txBox="1"/>
          <p:nvPr/>
        </p:nvSpPr>
        <p:spPr>
          <a:xfrm>
            <a:off x="4799473" y="3280938"/>
            <a:ext cx="338554" cy="2125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3079239" y="2855840"/>
            <a:ext cx="205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15</a:t>
            </a:r>
            <a:r>
              <a:rPr lang="ko-KR" altLang="en-US" sz="900" dirty="0"/>
              <a:t>분 후 </a:t>
            </a:r>
            <a:r>
              <a:rPr lang="ko-KR" altLang="en-US" sz="900" dirty="0" err="1"/>
              <a:t>교통속도</a:t>
            </a:r>
            <a:r>
              <a:rPr lang="ko-KR" altLang="en-US" sz="900" dirty="0"/>
              <a:t> 예측을 위한 </a:t>
            </a:r>
            <a:endParaRPr lang="en-US" altLang="ko-KR" sz="900" dirty="0"/>
          </a:p>
          <a:p>
            <a:r>
              <a:rPr lang="ko-KR" altLang="en-US" sz="900" dirty="0" err="1"/>
              <a:t>텐서플로우</a:t>
            </a:r>
            <a:r>
              <a:rPr lang="ko-KR" altLang="en-US" sz="900" dirty="0"/>
              <a:t> </a:t>
            </a:r>
            <a:r>
              <a:rPr lang="ko-KR" altLang="en-US" sz="900" dirty="0" err="1"/>
              <a:t>딥러닝</a:t>
            </a:r>
            <a:r>
              <a:rPr lang="ko-KR" altLang="en-US" sz="900" dirty="0"/>
              <a:t> 모델</a:t>
            </a:r>
            <a:endParaRPr lang="ko-KR" altLang="en-US" sz="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E533C5C-635C-41F2-BA85-598609FEC383}"/>
              </a:ext>
            </a:extLst>
          </p:cNvPr>
          <p:cNvSpPr/>
          <p:nvPr/>
        </p:nvSpPr>
        <p:spPr>
          <a:xfrm>
            <a:off x="6141711" y="79994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53EF1F4-6C8E-4F40-BD34-9F27316C4496}"/>
              </a:ext>
            </a:extLst>
          </p:cNvPr>
          <p:cNvSpPr/>
          <p:nvPr/>
        </p:nvSpPr>
        <p:spPr>
          <a:xfrm>
            <a:off x="396749" y="288998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2999537" y="2357262"/>
            <a:ext cx="205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15</a:t>
            </a:r>
            <a:r>
              <a:rPr lang="ko-KR" altLang="en-US" sz="900" dirty="0"/>
              <a:t>분 후 </a:t>
            </a:r>
            <a:r>
              <a:rPr lang="ko-KR" altLang="en-US" sz="900" dirty="0" err="1"/>
              <a:t>교통속도</a:t>
            </a:r>
            <a:r>
              <a:rPr lang="ko-KR" altLang="en-US" sz="900" dirty="0"/>
              <a:t> 예측을 위한 </a:t>
            </a:r>
            <a:endParaRPr lang="en-US" altLang="ko-KR" sz="900" dirty="0"/>
          </a:p>
          <a:p>
            <a:r>
              <a:rPr lang="ko-KR" altLang="en-US" sz="900" dirty="0" err="1"/>
              <a:t>텐서플로우</a:t>
            </a:r>
            <a:r>
              <a:rPr lang="ko-KR" altLang="en-US" sz="900" dirty="0"/>
              <a:t> </a:t>
            </a:r>
            <a:r>
              <a:rPr lang="ko-KR" altLang="en-US" sz="900" dirty="0" err="1"/>
              <a:t>딥러닝</a:t>
            </a:r>
            <a:r>
              <a:rPr lang="ko-KR" altLang="en-US" sz="900" dirty="0"/>
              <a:t> 모델</a:t>
            </a:r>
            <a:endParaRPr lang="ko-KR" altLang="en-US" sz="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2999537" y="1888416"/>
            <a:ext cx="205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15</a:t>
            </a:r>
            <a:r>
              <a:rPr lang="ko-KR" altLang="en-US" sz="900" dirty="0"/>
              <a:t>분 후 </a:t>
            </a:r>
            <a:r>
              <a:rPr lang="ko-KR" altLang="en-US" sz="900" dirty="0" err="1"/>
              <a:t>교통속도</a:t>
            </a:r>
            <a:r>
              <a:rPr lang="ko-KR" altLang="en-US" sz="900" dirty="0"/>
              <a:t> 예측을 위한 </a:t>
            </a:r>
            <a:endParaRPr lang="en-US" altLang="ko-KR" sz="900" dirty="0"/>
          </a:p>
          <a:p>
            <a:r>
              <a:rPr lang="ko-KR" altLang="en-US" sz="900" dirty="0" err="1"/>
              <a:t>텐서플로우</a:t>
            </a:r>
            <a:r>
              <a:rPr lang="ko-KR" altLang="en-US" sz="900" dirty="0"/>
              <a:t> </a:t>
            </a:r>
            <a:r>
              <a:rPr lang="ko-KR" altLang="en-US" sz="900" dirty="0" err="1"/>
              <a:t>딥러닝</a:t>
            </a:r>
            <a:r>
              <a:rPr lang="ko-KR" altLang="en-US" sz="900" dirty="0"/>
              <a:t> 모델</a:t>
            </a:r>
            <a:endParaRPr lang="ko-KR" altLang="en-US" sz="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0322826-BFCF-4BB4-A9C7-6D36A28357BA}"/>
              </a:ext>
            </a:extLst>
          </p:cNvPr>
          <p:cNvSpPr txBox="1"/>
          <p:nvPr/>
        </p:nvSpPr>
        <p:spPr>
          <a:xfrm>
            <a:off x="609024" y="1163052"/>
            <a:ext cx="904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Total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  <a:latin typeface="나눔고딕"/>
                <a:ea typeface="나눔고딕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110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82E3-385C-4F2A-BA92-B42D8469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DL Model </a:t>
            </a:r>
            <a:r>
              <a:rPr lang="ko-KR" altLang="en-US" dirty="0"/>
              <a:t>추가 및 상세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746EC-3906-4D44-A919-3606212D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Name(</a:t>
            </a:r>
            <a:r>
              <a:rPr lang="ko-KR" altLang="en-US" dirty="0" err="1"/>
              <a:t>필수값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Description</a:t>
            </a:r>
          </a:p>
          <a:p>
            <a:r>
              <a:rPr lang="en-US" altLang="ko-KR" dirty="0"/>
              <a:t>Path</a:t>
            </a:r>
          </a:p>
          <a:p>
            <a:r>
              <a:rPr lang="en-US" altLang="ko-KR" dirty="0" err="1"/>
              <a:t>Tarin</a:t>
            </a:r>
            <a:r>
              <a:rPr lang="en-US" altLang="ko-KR" dirty="0"/>
              <a:t> </a:t>
            </a:r>
            <a:r>
              <a:rPr lang="ko-KR" altLang="en-US" dirty="0"/>
              <a:t>일자</a:t>
            </a:r>
            <a:endParaRPr lang="en-US" altLang="ko-KR" dirty="0"/>
          </a:p>
          <a:p>
            <a:r>
              <a:rPr lang="ko-KR" altLang="en-US" dirty="0"/>
              <a:t>등록 일자</a:t>
            </a:r>
            <a:endParaRPr lang="en-US" altLang="ko-KR" dirty="0"/>
          </a:p>
          <a:p>
            <a:r>
              <a:rPr lang="en-US" altLang="ko-KR" dirty="0"/>
              <a:t>Tag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입력시</a:t>
            </a:r>
            <a:r>
              <a:rPr lang="ko-KR" altLang="en-US" dirty="0"/>
              <a:t> </a:t>
            </a:r>
            <a:r>
              <a:rPr lang="ko-KR" altLang="en-US" dirty="0" err="1"/>
              <a:t>엔터로</a:t>
            </a:r>
            <a:r>
              <a:rPr lang="ko-KR" altLang="en-US" dirty="0"/>
              <a:t> 구분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7 </a:t>
            </a:r>
            <a:r>
              <a:rPr lang="ko-KR" altLang="en-US" dirty="0"/>
              <a:t>라디오 버튼으로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-</a:t>
            </a:r>
            <a:r>
              <a:rPr lang="ko-KR" altLang="en-US" dirty="0"/>
              <a:t>로컬 파일 </a:t>
            </a:r>
            <a:r>
              <a:rPr lang="ko-KR" altLang="en-US" dirty="0" err="1"/>
              <a:t>시스켐과</a:t>
            </a:r>
            <a:r>
              <a:rPr lang="ko-KR" altLang="en-US" dirty="0"/>
              <a:t> </a:t>
            </a:r>
            <a:r>
              <a:rPr lang="en-US" altLang="ko-KR" dirty="0"/>
              <a:t>HDFS 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8 . </a:t>
            </a:r>
            <a:r>
              <a:rPr lang="ko-KR" altLang="en-US" dirty="0"/>
              <a:t>로컬 파일 시스템 </a:t>
            </a:r>
            <a:r>
              <a:rPr lang="ko-KR" altLang="en-US" dirty="0" err="1"/>
              <a:t>선택시</a:t>
            </a:r>
            <a:r>
              <a:rPr lang="ko-KR" altLang="en-US" dirty="0"/>
              <a:t> 보임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드래그앤</a:t>
            </a:r>
            <a:r>
              <a:rPr lang="ko-KR" altLang="en-US" dirty="0"/>
              <a:t> 드롭으로 파일을 선택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9 HDFS </a:t>
            </a:r>
            <a:r>
              <a:rPr lang="ko-KR" altLang="en-US" dirty="0" err="1"/>
              <a:t>선택시</a:t>
            </a:r>
            <a:r>
              <a:rPr lang="ko-KR" altLang="en-US" dirty="0"/>
              <a:t> 보임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파일을 선택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10 </a:t>
            </a:r>
            <a:r>
              <a:rPr lang="ko-KR" altLang="en-US" dirty="0"/>
              <a:t>선택된 파일을 올림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11  </a:t>
            </a:r>
            <a:r>
              <a:rPr lang="ko-KR" altLang="en-US" dirty="0"/>
              <a:t>선택된 파일을 삭제</a:t>
            </a: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49DC3-92D2-43B5-BC96-8A9C084C5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pc="-50" dirty="0"/>
              <a:t>03_11_DL Model </a:t>
            </a:r>
            <a:r>
              <a:rPr lang="ko-KR" altLang="en-US" spc="-50" dirty="0"/>
              <a:t>추가 및 상세 </a:t>
            </a:r>
            <a:r>
              <a:rPr lang="en-US" altLang="ko-KR" spc="-50" dirty="0"/>
              <a:t>(1)</a:t>
            </a:r>
            <a:endParaRPr lang="ko-KR" altLang="en-US" spc="-5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A0D78-2039-4BFB-BDC2-A216B327E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DL Model </a:t>
            </a:r>
            <a:r>
              <a:rPr lang="ko-KR" altLang="en-US" dirty="0"/>
              <a:t>추가 및 상세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3E2A8E-80B9-4914-A19A-ACA9D5FA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DL</a:t>
            </a:r>
            <a:r>
              <a:rPr lang="ko-KR" altLang="en-US" dirty="0"/>
              <a:t> </a:t>
            </a:r>
            <a:r>
              <a:rPr lang="en-US" altLang="ko-KR" dirty="0"/>
              <a:t>Model &gt; DL Model 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3F4DA5-DA9C-40EE-8E21-060B39D1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52027" y="1613716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1852027" y="2008822"/>
            <a:ext cx="3831489" cy="301029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/>
              <a:t>dataset/20210803-123010/traffic_processing.csv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219421" y="166958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054A490-143C-4556-B2D5-DC0CAD1F7D29}"/>
              </a:ext>
            </a:extLst>
          </p:cNvPr>
          <p:cNvSpPr/>
          <p:nvPr/>
        </p:nvSpPr>
        <p:spPr>
          <a:xfrm>
            <a:off x="219421" y="203955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219421" y="269479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219421" y="234497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405944" y="1652949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5BC7675-D0A1-41E4-85CE-FC0F56A2E11B}"/>
              </a:ext>
            </a:extLst>
          </p:cNvPr>
          <p:cNvSpPr txBox="1"/>
          <p:nvPr/>
        </p:nvSpPr>
        <p:spPr>
          <a:xfrm>
            <a:off x="405944" y="1996119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405944" y="2339289"/>
            <a:ext cx="785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82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52027" y="1230763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405944" y="1269996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228259" y="130418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1852027" y="3033530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219421" y="302558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405944" y="3013247"/>
            <a:ext cx="4138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405944" y="2687125"/>
            <a:ext cx="7296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128706" y="3625128"/>
            <a:ext cx="9427774" cy="2674560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380B0A-5359-4502-9817-BCCF09A60570}"/>
              </a:ext>
            </a:extLst>
          </p:cNvPr>
          <p:cNvSpPr txBox="1"/>
          <p:nvPr/>
        </p:nvSpPr>
        <p:spPr>
          <a:xfrm>
            <a:off x="73166" y="3339369"/>
            <a:ext cx="1239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noProof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Swift Repository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E01A750-526A-4615-925D-160E476DFBE6}"/>
              </a:ext>
            </a:extLst>
          </p:cNvPr>
          <p:cNvCxnSpPr>
            <a:cxnSpLocks/>
          </p:cNvCxnSpPr>
          <p:nvPr/>
        </p:nvCxnSpPr>
        <p:spPr>
          <a:xfrm>
            <a:off x="149496" y="3600979"/>
            <a:ext cx="1163113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1312608" y="3339369"/>
            <a:ext cx="8784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Signatures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128577" y="6374459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8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432530" y="6374459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1A377D5-BD74-46ED-8EBE-EE1F20680BDB}"/>
              </a:ext>
            </a:extLst>
          </p:cNvPr>
          <p:cNvGrpSpPr/>
          <p:nvPr/>
        </p:nvGrpSpPr>
        <p:grpSpPr>
          <a:xfrm>
            <a:off x="8251777" y="4161516"/>
            <a:ext cx="1109942" cy="246220"/>
            <a:chOff x="-27971" y="8245676"/>
            <a:chExt cx="1109942" cy="24622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3164EE1-AE83-4907-B50A-AAFF3DBBF0C1}"/>
                </a:ext>
              </a:extLst>
            </p:cNvPr>
            <p:cNvSpPr/>
            <p:nvPr/>
          </p:nvSpPr>
          <p:spPr>
            <a:xfrm>
              <a:off x="-27971" y="8245676"/>
              <a:ext cx="533494" cy="2462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Apply</a:t>
              </a:r>
              <a:endParaRPr lang="ko-KR" altLang="en-US" sz="9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A2BA5A6-3402-4E51-B897-CA0987B592FE}"/>
                </a:ext>
              </a:extLst>
            </p:cNvPr>
            <p:cNvSpPr/>
            <p:nvPr/>
          </p:nvSpPr>
          <p:spPr>
            <a:xfrm>
              <a:off x="548477" y="8245676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Cancel</a:t>
              </a:r>
              <a:endParaRPr lang="ko-KR" altLang="en-US" sz="900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68C7C1F-4C13-43F6-A605-7B3B8300BBBE}"/>
              </a:ext>
            </a:extLst>
          </p:cNvPr>
          <p:cNvGrpSpPr/>
          <p:nvPr/>
        </p:nvGrpSpPr>
        <p:grpSpPr>
          <a:xfrm>
            <a:off x="8934556" y="3705894"/>
            <a:ext cx="260806" cy="260176"/>
            <a:chOff x="6511924" y="2485612"/>
            <a:chExt cx="342235" cy="34140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398E673-FE3F-418D-A660-235C32E349B7}"/>
                </a:ext>
              </a:extLst>
            </p:cNvPr>
            <p:cNvSpPr/>
            <p:nvPr/>
          </p:nvSpPr>
          <p:spPr>
            <a:xfrm>
              <a:off x="6511924" y="2485612"/>
              <a:ext cx="342235" cy="341408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79" name="그래픽 8">
              <a:extLst>
                <a:ext uri="{FF2B5EF4-FFF2-40B4-BE49-F238E27FC236}">
                  <a16:creationId xmlns:a16="http://schemas.microsoft.com/office/drawing/2014/main" id="{371AF1BB-D9F0-452E-A509-D7FC1F7B2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74254" y="2547529"/>
              <a:ext cx="217574" cy="217574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77A2C12-62F0-460B-AE27-B1E30F3B47E6}"/>
              </a:ext>
            </a:extLst>
          </p:cNvPr>
          <p:cNvGrpSpPr/>
          <p:nvPr/>
        </p:nvGrpSpPr>
        <p:grpSpPr>
          <a:xfrm>
            <a:off x="8625949" y="3705894"/>
            <a:ext cx="260806" cy="260176"/>
            <a:chOff x="6106320" y="2493937"/>
            <a:chExt cx="342235" cy="34140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6F26ED7-3746-475D-9BF3-ADB05E2A5480}"/>
                </a:ext>
              </a:extLst>
            </p:cNvPr>
            <p:cNvSpPr/>
            <p:nvPr/>
          </p:nvSpPr>
          <p:spPr>
            <a:xfrm>
              <a:off x="6106320" y="2493937"/>
              <a:ext cx="342235" cy="341408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85" name="그래픽 10">
              <a:extLst>
                <a:ext uri="{FF2B5EF4-FFF2-40B4-BE49-F238E27FC236}">
                  <a16:creationId xmlns:a16="http://schemas.microsoft.com/office/drawing/2014/main" id="{F1342355-05CE-41D0-9958-6A591E1F9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69437" y="2556641"/>
              <a:ext cx="216000" cy="216000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437ACCE-A8CC-45CB-AB4B-F98FC9AD15CD}"/>
              </a:ext>
            </a:extLst>
          </p:cNvPr>
          <p:cNvGrpSpPr/>
          <p:nvPr/>
        </p:nvGrpSpPr>
        <p:grpSpPr>
          <a:xfrm>
            <a:off x="8317343" y="3705894"/>
            <a:ext cx="260806" cy="260176"/>
            <a:chOff x="4232944" y="2150269"/>
            <a:chExt cx="260806" cy="260176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CF81529-4EFB-4112-8DFD-3D630CB04235}"/>
                </a:ext>
              </a:extLst>
            </p:cNvPr>
            <p:cNvSpPr/>
            <p:nvPr/>
          </p:nvSpPr>
          <p:spPr>
            <a:xfrm>
              <a:off x="4232944" y="2150269"/>
              <a:ext cx="260806" cy="260176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88" name="그래픽 123" descr="새로 고침 윤곽선">
              <a:extLst>
                <a:ext uri="{FF2B5EF4-FFF2-40B4-BE49-F238E27FC236}">
                  <a16:creationId xmlns:a16="http://schemas.microsoft.com/office/drawing/2014/main" id="{B0334474-F3E3-4236-9A8E-0A5A4037B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7988" y="2194998"/>
              <a:ext cx="170718" cy="170718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852027" y="2362748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852027" y="2721703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A10F8CB-5765-43F7-A2E9-40F7EAA167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7" t="1414" b="46911"/>
          <a:stretch/>
        </p:blipFill>
        <p:spPr>
          <a:xfrm>
            <a:off x="237970" y="3687921"/>
            <a:ext cx="5858030" cy="261176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7916A979-8596-4E35-8675-F258618A2CC4}"/>
              </a:ext>
            </a:extLst>
          </p:cNvPr>
          <p:cNvSpPr txBox="1"/>
          <p:nvPr/>
        </p:nvSpPr>
        <p:spPr>
          <a:xfrm>
            <a:off x="219421" y="82332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DL Model Detail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5840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82E3-385C-4F2A-BA92-B42D8469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DL Model </a:t>
            </a:r>
            <a:r>
              <a:rPr lang="ko-KR" altLang="en-US" dirty="0"/>
              <a:t>추가 및 상세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746EC-3906-4D44-A919-3606212D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1.. Name(</a:t>
            </a:r>
            <a:r>
              <a:rPr lang="ko-KR" altLang="en-US" dirty="0"/>
              <a:t>필수 값</a:t>
            </a:r>
            <a:r>
              <a:rPr lang="en-US" altLang="ko-KR" dirty="0"/>
              <a:t>(</a:t>
            </a:r>
          </a:p>
          <a:p>
            <a:pPr indent="0">
              <a:buNone/>
            </a:pPr>
            <a:r>
              <a:rPr lang="en-US" altLang="ko-KR" dirty="0"/>
              <a:t>2. Description</a:t>
            </a:r>
          </a:p>
          <a:p>
            <a:pPr indent="0">
              <a:buNone/>
            </a:pPr>
            <a:r>
              <a:rPr lang="en-US" altLang="ko-KR" dirty="0"/>
              <a:t>3 path</a:t>
            </a:r>
          </a:p>
          <a:p>
            <a:pPr indent="0">
              <a:buNone/>
            </a:pPr>
            <a:r>
              <a:rPr lang="en-US" altLang="ko-KR" dirty="0"/>
              <a:t>4 train </a:t>
            </a:r>
            <a:r>
              <a:rPr lang="ko-KR" altLang="en-US" dirty="0"/>
              <a:t>일자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5 </a:t>
            </a:r>
            <a:r>
              <a:rPr lang="ko-KR" altLang="en-US" dirty="0"/>
              <a:t>등록일자</a:t>
            </a:r>
            <a:endParaRPr lang="en-US" altLang="ko-KR" dirty="0"/>
          </a:p>
          <a:p>
            <a:pPr>
              <a:buAutoNum type="arabicPlain" startAt="6"/>
            </a:pPr>
            <a:r>
              <a:rPr lang="en-US" altLang="ko-KR" dirty="0"/>
              <a:t>Tag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입력시</a:t>
            </a:r>
            <a:r>
              <a:rPr lang="ko-KR" altLang="en-US" dirty="0"/>
              <a:t> </a:t>
            </a:r>
            <a:r>
              <a:rPr lang="ko-KR" altLang="en-US" dirty="0" err="1"/>
              <a:t>엔터로</a:t>
            </a:r>
            <a:r>
              <a:rPr lang="ko-KR" altLang="en-US" dirty="0"/>
              <a:t> 구분</a:t>
            </a:r>
            <a:endParaRPr lang="en-US" altLang="ko-KR" dirty="0"/>
          </a:p>
          <a:p>
            <a:pPr>
              <a:buAutoNum type="arabicPlain" startAt="7"/>
            </a:pPr>
            <a:r>
              <a:rPr lang="en-US" altLang="ko-KR" dirty="0"/>
              <a:t>name </a:t>
            </a:r>
            <a:r>
              <a:rPr lang="ko-KR" altLang="en-US" dirty="0"/>
              <a:t>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 -</a:t>
            </a:r>
            <a:r>
              <a:rPr lang="ko-KR" altLang="en-US" dirty="0" err="1"/>
              <a:t>입력시</a:t>
            </a:r>
            <a:r>
              <a:rPr lang="ko-KR" altLang="en-US" dirty="0"/>
              <a:t> </a:t>
            </a:r>
            <a:r>
              <a:rPr lang="en-US" altLang="ko-KR" dirty="0"/>
              <a:t>schema type </a:t>
            </a:r>
            <a:r>
              <a:rPr lang="ko-KR" altLang="en-US" dirty="0"/>
              <a:t>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8 </a:t>
            </a:r>
            <a:r>
              <a:rPr lang="ko-KR" altLang="en-US" dirty="0"/>
              <a:t>스키마 타입 구분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- Input , output , </a:t>
            </a:r>
            <a:r>
              <a:rPr lang="en-US" altLang="ko-KR" dirty="0" err="1"/>
              <a:t>inout</a:t>
            </a:r>
            <a:r>
              <a:rPr lang="en-US" altLang="ko-KR" dirty="0"/>
              <a:t>  </a:t>
            </a:r>
            <a:r>
              <a:rPr lang="ko-KR" altLang="en-US" dirty="0" err="1"/>
              <a:t>세개</a:t>
            </a:r>
            <a:r>
              <a:rPr lang="ko-KR" altLang="en-US" dirty="0"/>
              <a:t> 제공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9  schema </a:t>
            </a:r>
            <a:r>
              <a:rPr lang="ko-KR" altLang="en-US" dirty="0"/>
              <a:t>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-</a:t>
            </a:r>
            <a:r>
              <a:rPr lang="ko-KR" altLang="en-US" dirty="0" err="1"/>
              <a:t>엔터로</a:t>
            </a:r>
            <a:r>
              <a:rPr lang="ko-KR" altLang="en-US" dirty="0"/>
              <a:t> </a:t>
            </a:r>
            <a:r>
              <a:rPr lang="ko-KR" altLang="en-US" dirty="0" err="1"/>
              <a:t>입력구분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10 on off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사용 할 것에 대해 </a:t>
            </a:r>
            <a:r>
              <a:rPr lang="en-US" altLang="ko-KR" dirty="0"/>
              <a:t>on</a:t>
            </a:r>
            <a:r>
              <a:rPr lang="ko-KR" altLang="en-US" dirty="0"/>
              <a:t>과</a:t>
            </a:r>
            <a:r>
              <a:rPr lang="en-US" altLang="ko-KR" dirty="0"/>
              <a:t> off </a:t>
            </a:r>
            <a:r>
              <a:rPr lang="ko-KR" altLang="en-US" dirty="0"/>
              <a:t>로 구분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On </a:t>
            </a:r>
            <a:r>
              <a:rPr lang="ko-KR" altLang="en-US" dirty="0"/>
              <a:t>시에는 표시가 되고 </a:t>
            </a:r>
            <a:r>
              <a:rPr lang="en-US" altLang="ko-KR" dirty="0"/>
              <a:t>off </a:t>
            </a:r>
            <a:r>
              <a:rPr lang="ko-KR" altLang="en-US" dirty="0"/>
              <a:t>시에는 음영으로 </a:t>
            </a:r>
            <a:r>
              <a:rPr lang="ko-KR" altLang="en-US" dirty="0" err="1"/>
              <a:t>보여지지않음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세번째  창은 최고 아무것도 입력이 안되어 있을 때의 화면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49DC3-92D2-43B5-BC96-8A9C084C5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pc="-50" dirty="0"/>
              <a:t>03_11_DL Model </a:t>
            </a:r>
            <a:r>
              <a:rPr lang="ko-KR" altLang="en-US" spc="-50" dirty="0"/>
              <a:t>추가 및 상세 </a:t>
            </a:r>
            <a:r>
              <a:rPr lang="en-US" altLang="ko-KR" spc="-50" dirty="0"/>
              <a:t>(2)</a:t>
            </a:r>
            <a:endParaRPr lang="ko-KR" altLang="en-US" spc="-5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A0D78-2039-4BFB-BDC2-A216B327E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DL Model </a:t>
            </a:r>
            <a:r>
              <a:rPr lang="ko-KR" altLang="en-US" dirty="0"/>
              <a:t>추가 및 상세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3E2A8E-80B9-4914-A19A-ACA9D5FA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DL</a:t>
            </a:r>
            <a:r>
              <a:rPr lang="ko-KR" altLang="en-US" dirty="0"/>
              <a:t> </a:t>
            </a:r>
            <a:r>
              <a:rPr lang="en-US" altLang="ko-KR" dirty="0"/>
              <a:t>Model &gt; DL Model 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3F4DA5-DA9C-40EE-8E21-060B39D1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78778" y="1586284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1878778" y="1981390"/>
            <a:ext cx="3807718" cy="277260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/>
              <a:t>dataset/20210803-123010/traffic_processing.csv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219421" y="164215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054A490-143C-4556-B2D5-DC0CAD1F7D29}"/>
              </a:ext>
            </a:extLst>
          </p:cNvPr>
          <p:cNvSpPr/>
          <p:nvPr/>
        </p:nvSpPr>
        <p:spPr>
          <a:xfrm>
            <a:off x="219421" y="201212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219421" y="266736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219421" y="231754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405944" y="1625517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5BC7675-D0A1-41E4-85CE-FC0F56A2E11B}"/>
              </a:ext>
            </a:extLst>
          </p:cNvPr>
          <p:cNvSpPr txBox="1"/>
          <p:nvPr/>
        </p:nvSpPr>
        <p:spPr>
          <a:xfrm>
            <a:off x="405944" y="1968687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405944" y="2311857"/>
            <a:ext cx="785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82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78778" y="1203331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405944" y="1242564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228259" y="127675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1878778" y="3006098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219421" y="299815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405944" y="2985815"/>
            <a:ext cx="4138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405944" y="2659693"/>
            <a:ext cx="7296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8B609CF-EDF4-4F6F-8BB9-47F9C2DA2D2B}"/>
              </a:ext>
            </a:extLst>
          </p:cNvPr>
          <p:cNvSpPr txBox="1"/>
          <p:nvPr/>
        </p:nvSpPr>
        <p:spPr>
          <a:xfrm>
            <a:off x="219421" y="82332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DL Model Detail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AD1192C-E7C8-4B6A-805C-B0128089BCC4}"/>
              </a:ext>
            </a:extLst>
          </p:cNvPr>
          <p:cNvSpPr/>
          <p:nvPr/>
        </p:nvSpPr>
        <p:spPr>
          <a:xfrm>
            <a:off x="128706" y="6569229"/>
            <a:ext cx="9685020" cy="216341"/>
          </a:xfrm>
          <a:prstGeom prst="rect">
            <a:avLst/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다음장에 계속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55540" y="3927859"/>
            <a:ext cx="9427774" cy="1934002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F380B0A-5359-4502-9817-BCCF09A60570}"/>
              </a:ext>
            </a:extLst>
          </p:cNvPr>
          <p:cNvSpPr txBox="1"/>
          <p:nvPr/>
        </p:nvSpPr>
        <p:spPr>
          <a:xfrm>
            <a:off x="2162" y="3672090"/>
            <a:ext cx="1239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Swift Repository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AE01A750-526A-4615-925D-160E476DFBE6}"/>
              </a:ext>
            </a:extLst>
          </p:cNvPr>
          <p:cNvCxnSpPr>
            <a:cxnSpLocks/>
          </p:cNvCxnSpPr>
          <p:nvPr/>
        </p:nvCxnSpPr>
        <p:spPr>
          <a:xfrm>
            <a:off x="1196092" y="3933700"/>
            <a:ext cx="923945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1241604" y="3672090"/>
            <a:ext cx="8784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Signatures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055411" y="5988332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91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359364" y="5988332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78778" y="2288968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878778" y="2633846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C5A5B9D5-B490-4134-B579-83CED27FC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033299"/>
              </p:ext>
            </p:extLst>
          </p:nvPr>
        </p:nvGraphicFramePr>
        <p:xfrm>
          <a:off x="192769" y="4055122"/>
          <a:ext cx="8711529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1609">
                  <a:extLst>
                    <a:ext uri="{9D8B030D-6E8A-4147-A177-3AD203B41FA5}">
                      <a16:colId xmlns:a16="http://schemas.microsoft.com/office/drawing/2014/main" val="1409269655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896291759"/>
                    </a:ext>
                  </a:extLst>
                </a:gridCol>
                <a:gridCol w="5171440">
                  <a:extLst>
                    <a:ext uri="{9D8B030D-6E8A-4147-A177-3AD203B41FA5}">
                      <a16:colId xmlns:a16="http://schemas.microsoft.com/office/drawing/2014/main" val="2189653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Name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SchemaType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Schema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285749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Input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391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Output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8920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Inout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974568"/>
                  </a:ext>
                </a:extLst>
              </a:tr>
            </a:tbl>
          </a:graphicData>
        </a:graphic>
      </p:graphicFrame>
      <p:sp>
        <p:nvSpPr>
          <p:cNvPr id="63" name="사각형: 둥근 모서리 106">
            <a:extLst>
              <a:ext uri="{FF2B5EF4-FFF2-40B4-BE49-F238E27FC236}">
                <a16:creationId xmlns:a16="http://schemas.microsoft.com/office/drawing/2014/main" id="{D66A5F8A-38FF-4CF3-9708-06C011E9E513}"/>
              </a:ext>
            </a:extLst>
          </p:cNvPr>
          <p:cNvSpPr/>
          <p:nvPr/>
        </p:nvSpPr>
        <p:spPr>
          <a:xfrm>
            <a:off x="234920" y="4742679"/>
            <a:ext cx="1580027" cy="305692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900" dirty="0"/>
              <a:t>선택하세요</a:t>
            </a:r>
            <a:endParaRPr lang="en-US" altLang="ko-KR" sz="900" dirty="0"/>
          </a:p>
        </p:txBody>
      </p:sp>
      <p:sp>
        <p:nvSpPr>
          <p:cNvPr id="70" name="그래픽 8" descr="토글 단색으로 채워진">
            <a:extLst>
              <a:ext uri="{FF2B5EF4-FFF2-40B4-BE49-F238E27FC236}">
                <a16:creationId xmlns:a16="http://schemas.microsoft.com/office/drawing/2014/main" id="{9DE9098D-3E74-4A8E-AD2C-5CA9110C5B1D}"/>
              </a:ext>
            </a:extLst>
          </p:cNvPr>
          <p:cNvSpPr/>
          <p:nvPr/>
        </p:nvSpPr>
        <p:spPr>
          <a:xfrm>
            <a:off x="8337096" y="4508879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542925 w 685800"/>
              <a:gd name="connsiteY7" fmla="*/ 228600 h 285750"/>
              <a:gd name="connsiteX8" fmla="*/ 457200 w 685800"/>
              <a:gd name="connsiteY8" fmla="*/ 142875 h 285750"/>
              <a:gd name="connsiteX9" fmla="*/ 542925 w 685800"/>
              <a:gd name="connsiteY9" fmla="*/ 57150 h 285750"/>
              <a:gd name="connsiteX10" fmla="*/ 628650 w 685800"/>
              <a:gd name="connsiteY10" fmla="*/ 142875 h 285750"/>
              <a:gd name="connsiteX11" fmla="*/ 54292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542925" y="228600"/>
                </a:moveTo>
                <a:cubicBezTo>
                  <a:pt x="495580" y="228600"/>
                  <a:pt x="457200" y="190220"/>
                  <a:pt x="457200" y="142875"/>
                </a:cubicBezTo>
                <a:cubicBezTo>
                  <a:pt x="457200" y="95530"/>
                  <a:pt x="495580" y="57150"/>
                  <a:pt x="542925" y="57150"/>
                </a:cubicBezTo>
                <a:cubicBezTo>
                  <a:pt x="590270" y="57150"/>
                  <a:pt x="628650" y="95530"/>
                  <a:pt x="628650" y="142875"/>
                </a:cubicBezTo>
                <a:cubicBezTo>
                  <a:pt x="628598" y="190198"/>
                  <a:pt x="590248" y="228548"/>
                  <a:pt x="54292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4" name="그래픽 8" descr="토글 단색으로 채워진">
            <a:extLst>
              <a:ext uri="{FF2B5EF4-FFF2-40B4-BE49-F238E27FC236}">
                <a16:creationId xmlns:a16="http://schemas.microsoft.com/office/drawing/2014/main" id="{34C1E38E-744E-4EB3-92CA-00F5E97B0970}"/>
              </a:ext>
            </a:extLst>
          </p:cNvPr>
          <p:cNvSpPr/>
          <p:nvPr/>
        </p:nvSpPr>
        <p:spPr>
          <a:xfrm>
            <a:off x="8337096" y="4879897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142875 w 685800"/>
              <a:gd name="connsiteY7" fmla="*/ 228600 h 285750"/>
              <a:gd name="connsiteX8" fmla="*/ 57150 w 685800"/>
              <a:gd name="connsiteY8" fmla="*/ 142875 h 285750"/>
              <a:gd name="connsiteX9" fmla="*/ 142875 w 685800"/>
              <a:gd name="connsiteY9" fmla="*/ 57150 h 285750"/>
              <a:gd name="connsiteX10" fmla="*/ 228600 w 685800"/>
              <a:gd name="connsiteY10" fmla="*/ 142875 h 285750"/>
              <a:gd name="connsiteX11" fmla="*/ 14287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142875" y="228600"/>
                </a:moveTo>
                <a:cubicBezTo>
                  <a:pt x="95530" y="228600"/>
                  <a:pt x="57150" y="190220"/>
                  <a:pt x="57150" y="142875"/>
                </a:cubicBezTo>
                <a:cubicBezTo>
                  <a:pt x="57150" y="95530"/>
                  <a:pt x="95530" y="57150"/>
                  <a:pt x="142875" y="57150"/>
                </a:cubicBezTo>
                <a:cubicBezTo>
                  <a:pt x="190220" y="57150"/>
                  <a:pt x="228600" y="95530"/>
                  <a:pt x="228600" y="142875"/>
                </a:cubicBezTo>
                <a:cubicBezTo>
                  <a:pt x="228548" y="190198"/>
                  <a:pt x="190198" y="228548"/>
                  <a:pt x="14287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5" name="그래픽 8" descr="토글 단색으로 채워진">
            <a:extLst>
              <a:ext uri="{FF2B5EF4-FFF2-40B4-BE49-F238E27FC236}">
                <a16:creationId xmlns:a16="http://schemas.microsoft.com/office/drawing/2014/main" id="{318D0A6B-6E25-45D0-A0B3-E730F9B96067}"/>
              </a:ext>
            </a:extLst>
          </p:cNvPr>
          <p:cNvSpPr/>
          <p:nvPr/>
        </p:nvSpPr>
        <p:spPr>
          <a:xfrm>
            <a:off x="8337096" y="5250916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542925 w 685800"/>
              <a:gd name="connsiteY7" fmla="*/ 228600 h 285750"/>
              <a:gd name="connsiteX8" fmla="*/ 457200 w 685800"/>
              <a:gd name="connsiteY8" fmla="*/ 142875 h 285750"/>
              <a:gd name="connsiteX9" fmla="*/ 542925 w 685800"/>
              <a:gd name="connsiteY9" fmla="*/ 57150 h 285750"/>
              <a:gd name="connsiteX10" fmla="*/ 628650 w 685800"/>
              <a:gd name="connsiteY10" fmla="*/ 142875 h 285750"/>
              <a:gd name="connsiteX11" fmla="*/ 54292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542925" y="228600"/>
                </a:moveTo>
                <a:cubicBezTo>
                  <a:pt x="495580" y="228600"/>
                  <a:pt x="457200" y="190220"/>
                  <a:pt x="457200" y="142875"/>
                </a:cubicBezTo>
                <a:cubicBezTo>
                  <a:pt x="457200" y="95530"/>
                  <a:pt x="495580" y="57150"/>
                  <a:pt x="542925" y="57150"/>
                </a:cubicBezTo>
                <a:cubicBezTo>
                  <a:pt x="590270" y="57150"/>
                  <a:pt x="628650" y="95530"/>
                  <a:pt x="628650" y="142875"/>
                </a:cubicBezTo>
                <a:cubicBezTo>
                  <a:pt x="628598" y="190198"/>
                  <a:pt x="590248" y="228548"/>
                  <a:pt x="54292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6" name="사각형: 둥근 모서리 108">
            <a:extLst>
              <a:ext uri="{FF2B5EF4-FFF2-40B4-BE49-F238E27FC236}">
                <a16:creationId xmlns:a16="http://schemas.microsoft.com/office/drawing/2014/main" id="{C2A78C46-2CA0-4A9F-BF56-A424FF12EA98}"/>
              </a:ext>
            </a:extLst>
          </p:cNvPr>
          <p:cNvSpPr/>
          <p:nvPr/>
        </p:nvSpPr>
        <p:spPr>
          <a:xfrm>
            <a:off x="3805737" y="4461921"/>
            <a:ext cx="4413278" cy="294647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{“test” : 1}</a:t>
            </a:r>
          </a:p>
        </p:txBody>
      </p:sp>
      <p:sp>
        <p:nvSpPr>
          <p:cNvPr id="97" name="사각형: 둥근 모서리 108">
            <a:extLst>
              <a:ext uri="{FF2B5EF4-FFF2-40B4-BE49-F238E27FC236}">
                <a16:creationId xmlns:a16="http://schemas.microsoft.com/office/drawing/2014/main" id="{D56FCC9D-74B1-4A32-9263-C20760C6CBE5}"/>
              </a:ext>
            </a:extLst>
          </p:cNvPr>
          <p:cNvSpPr/>
          <p:nvPr/>
        </p:nvSpPr>
        <p:spPr>
          <a:xfrm>
            <a:off x="3805737" y="4837369"/>
            <a:ext cx="4413278" cy="294647"/>
          </a:xfrm>
          <a:prstGeom prst="roundRect">
            <a:avLst>
              <a:gd name="adj" fmla="val 7143"/>
            </a:avLst>
          </a:prstGeom>
          <a:solidFill>
            <a:schemeClr val="bg1">
              <a:lumMod val="75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900" dirty="0" err="1"/>
              <a:t>엔터로구분해주세요</a:t>
            </a:r>
            <a:endParaRPr lang="en-US" altLang="ko-KR" sz="900" dirty="0"/>
          </a:p>
        </p:txBody>
      </p:sp>
      <p:sp>
        <p:nvSpPr>
          <p:cNvPr id="98" name="사각형: 둥근 모서리 108">
            <a:extLst>
              <a:ext uri="{FF2B5EF4-FFF2-40B4-BE49-F238E27FC236}">
                <a16:creationId xmlns:a16="http://schemas.microsoft.com/office/drawing/2014/main" id="{6E733B7E-13BF-4655-B788-12AAE90EBD05}"/>
              </a:ext>
            </a:extLst>
          </p:cNvPr>
          <p:cNvSpPr/>
          <p:nvPr/>
        </p:nvSpPr>
        <p:spPr>
          <a:xfrm>
            <a:off x="3805737" y="5212816"/>
            <a:ext cx="4413278" cy="294647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900" dirty="0" err="1"/>
              <a:t>엔터로</a:t>
            </a:r>
            <a:r>
              <a:rPr lang="ko-KR" altLang="en-US" sz="900" dirty="0"/>
              <a:t> 구분해주세요</a:t>
            </a:r>
            <a:endParaRPr lang="en-US" altLang="ko-KR" sz="9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49945" y="438813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808560" y="439841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3620494" y="440694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8300057" y="461851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58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6155AC54-A8D2-43DB-BAD4-FF5C7E4EF7E0}"/>
              </a:ext>
            </a:extLst>
          </p:cNvPr>
          <p:cNvSpPr/>
          <p:nvPr/>
        </p:nvSpPr>
        <p:spPr>
          <a:xfrm>
            <a:off x="35180" y="1160796"/>
            <a:ext cx="9947020" cy="4123701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367CDE-9927-436D-9402-E2E3FC49CE9D}"/>
              </a:ext>
            </a:extLst>
          </p:cNvPr>
          <p:cNvSpPr txBox="1"/>
          <p:nvPr/>
        </p:nvSpPr>
        <p:spPr>
          <a:xfrm>
            <a:off x="536929" y="863138"/>
            <a:ext cx="744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Platform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458569-8757-46B6-9593-498057B6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Platform </a:t>
            </a:r>
            <a:r>
              <a:rPr lang="ko-KR" altLang="en-US" dirty="0"/>
              <a:t>목록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0753CE-6AC1-4015-8C03-CA3020C0A2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.1 </a:t>
            </a:r>
            <a:r>
              <a:rPr lang="ko-KR" altLang="en-US" dirty="0"/>
              <a:t>새롭게 추가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</a:t>
            </a:r>
            <a:r>
              <a:rPr lang="ko-KR" altLang="en-US" dirty="0"/>
              <a:t>키워드를 통한 검색기능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/>
              <a:t>정렬 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no, name, Description, </a:t>
            </a:r>
            <a:r>
              <a:rPr lang="en-US" altLang="ko-KR" dirty="0" err="1"/>
              <a:t>platformType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 err="1"/>
              <a:t>클릭시에</a:t>
            </a:r>
            <a:r>
              <a:rPr lang="ko-KR" altLang="en-US" dirty="0"/>
              <a:t> 검은색으로 줄 표시</a:t>
            </a:r>
            <a:r>
              <a:rPr lang="en-US" altLang="ko-KR" dirty="0"/>
              <a:t>, </a:t>
            </a:r>
          </a:p>
          <a:p>
            <a:pPr marL="87313" indent="0">
              <a:buNone/>
            </a:pPr>
            <a:r>
              <a:rPr lang="en-US" altLang="ko-KR" dirty="0"/>
              <a:t>  </a:t>
            </a:r>
            <a:r>
              <a:rPr lang="ko-KR" altLang="en-US" dirty="0" err="1"/>
              <a:t>한번더</a:t>
            </a:r>
            <a:r>
              <a:rPr lang="ko-KR" altLang="en-US" dirty="0"/>
              <a:t> </a:t>
            </a:r>
            <a:r>
              <a:rPr lang="ko-KR" altLang="en-US" dirty="0" err="1"/>
              <a:t>클릭시에</a:t>
            </a:r>
            <a:r>
              <a:rPr lang="ko-KR" altLang="en-US" dirty="0"/>
              <a:t>  편집 화면이 뜸</a:t>
            </a:r>
            <a:r>
              <a:rPr lang="en-US" altLang="ko-KR" dirty="0"/>
              <a:t>.</a:t>
            </a:r>
          </a:p>
          <a:p>
            <a:pPr marL="87313"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E3C314-DD4B-41B3-A660-FB74E212DF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03_12_Platform </a:t>
            </a:r>
            <a:r>
              <a:rPr lang="ko-KR" altLang="en-US" dirty="0"/>
              <a:t>목록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8AF000-4009-4D9B-82B7-8D7CA0AEC4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Platform </a:t>
            </a:r>
            <a:r>
              <a:rPr lang="ko-KR" altLang="en-US" dirty="0"/>
              <a:t>목록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BE34710-8D21-4ADD-8EBF-811BABE39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Platform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DAD8D55-FE8F-471F-969B-04B8C9F8B4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FFF6FD-4B48-4F87-84AB-C0FFF1EEB858}"/>
              </a:ext>
            </a:extLst>
          </p:cNvPr>
          <p:cNvGrpSpPr/>
          <p:nvPr/>
        </p:nvGrpSpPr>
        <p:grpSpPr>
          <a:xfrm>
            <a:off x="7526158" y="804517"/>
            <a:ext cx="2303929" cy="279278"/>
            <a:chOff x="7513295" y="2398407"/>
            <a:chExt cx="2303929" cy="279278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1D29603-F1CA-462A-BCAF-1FB329EC7373}"/>
                </a:ext>
              </a:extLst>
            </p:cNvPr>
            <p:cNvSpPr/>
            <p:nvPr/>
          </p:nvSpPr>
          <p:spPr>
            <a:xfrm>
              <a:off x="7513295" y="2398407"/>
              <a:ext cx="2303929" cy="2792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ALL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     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Search keyword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01DC207-F002-4916-974A-5526F7C72F38}"/>
                </a:ext>
              </a:extLst>
            </p:cNvPr>
            <p:cNvGrpSpPr/>
            <p:nvPr/>
          </p:nvGrpSpPr>
          <p:grpSpPr>
            <a:xfrm>
              <a:off x="9567776" y="2432168"/>
              <a:ext cx="203001" cy="203001"/>
              <a:chOff x="7328151" y="3759978"/>
              <a:chExt cx="180368" cy="180368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1B3DD82-A12A-426C-9089-4DD6AEC9AF5F}"/>
                  </a:ext>
                </a:extLst>
              </p:cNvPr>
              <p:cNvSpPr/>
              <p:nvPr/>
            </p:nvSpPr>
            <p:spPr>
              <a:xfrm>
                <a:off x="7328151" y="3759978"/>
                <a:ext cx="180368" cy="180368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42" name="그래픽 41" descr="돋보기 윤곽선">
                <a:extLst>
                  <a:ext uri="{FF2B5EF4-FFF2-40B4-BE49-F238E27FC236}">
                    <a16:creationId xmlns:a16="http://schemas.microsoft.com/office/drawing/2014/main" id="{74959DC3-46A9-42DE-BA58-DF7E8B337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4554" y="3792007"/>
                <a:ext cx="120539" cy="120539"/>
              </a:xfrm>
              <a:prstGeom prst="rect">
                <a:avLst/>
              </a:prstGeom>
            </p:spPr>
          </p:pic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A8A7F71-E41A-4B7A-A5F2-DE1A26036BE5}"/>
                </a:ext>
              </a:extLst>
            </p:cNvPr>
            <p:cNvCxnSpPr>
              <a:cxnSpLocks/>
            </p:cNvCxnSpPr>
            <p:nvPr/>
          </p:nvCxnSpPr>
          <p:spPr>
            <a:xfrm>
              <a:off x="8150510" y="2449353"/>
              <a:ext cx="0" cy="1717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래픽 43" descr="아래쪽 캐럿 단색으로 채워진">
              <a:extLst>
                <a:ext uri="{FF2B5EF4-FFF2-40B4-BE49-F238E27FC236}">
                  <a16:creationId xmlns:a16="http://schemas.microsoft.com/office/drawing/2014/main" id="{8796844D-0DB4-407A-8BD7-72337F9C4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33725" y="2462844"/>
              <a:ext cx="158222" cy="158222"/>
            </a:xfrm>
            <a:prstGeom prst="rect">
              <a:avLst/>
            </a:prstGeom>
          </p:spPr>
        </p:pic>
      </p:grp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E199993-1026-4C41-84AE-B1DCBF1BCD35}"/>
              </a:ext>
            </a:extLst>
          </p:cNvPr>
          <p:cNvSpPr/>
          <p:nvPr/>
        </p:nvSpPr>
        <p:spPr>
          <a:xfrm>
            <a:off x="6381412" y="799949"/>
            <a:ext cx="1075872" cy="279278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New Platform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90FBC6B-693B-45F6-9201-7C8F4A0D232D}"/>
              </a:ext>
            </a:extLst>
          </p:cNvPr>
          <p:cNvSpPr/>
          <p:nvPr/>
        </p:nvSpPr>
        <p:spPr>
          <a:xfrm>
            <a:off x="6690100" y="65864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6E533C5C-635C-41F2-BA85-598609FEC383}"/>
              </a:ext>
            </a:extLst>
          </p:cNvPr>
          <p:cNvSpPr/>
          <p:nvPr/>
        </p:nvSpPr>
        <p:spPr>
          <a:xfrm>
            <a:off x="8059437" y="63310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53EF1F4-6C8E-4F40-BD34-9F27316C4496}"/>
              </a:ext>
            </a:extLst>
          </p:cNvPr>
          <p:cNvSpPr/>
          <p:nvPr/>
        </p:nvSpPr>
        <p:spPr>
          <a:xfrm>
            <a:off x="1518247" y="141555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18" name="그래픽 13">
            <a:extLst>
              <a:ext uri="{FF2B5EF4-FFF2-40B4-BE49-F238E27FC236}">
                <a16:creationId xmlns:a16="http://schemas.microsoft.com/office/drawing/2014/main" id="{20A7FCB9-45D2-43BC-AEAC-E9A785F5E39A}"/>
              </a:ext>
            </a:extLst>
          </p:cNvPr>
          <p:cNvGrpSpPr/>
          <p:nvPr/>
        </p:nvGrpSpPr>
        <p:grpSpPr>
          <a:xfrm>
            <a:off x="35179" y="898615"/>
            <a:ext cx="342900" cy="5844098"/>
            <a:chOff x="334963" y="1172495"/>
            <a:chExt cx="342900" cy="54292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9" name="그래픽 13">
              <a:extLst>
                <a:ext uri="{FF2B5EF4-FFF2-40B4-BE49-F238E27FC236}">
                  <a16:creationId xmlns:a16="http://schemas.microsoft.com/office/drawing/2014/main" id="{4B576BE5-A5D0-4B11-B1D1-FD54DFE5C067}"/>
                </a:ext>
              </a:extLst>
            </p:cNvPr>
            <p:cNvSpPr/>
            <p:nvPr/>
          </p:nvSpPr>
          <p:spPr>
            <a:xfrm>
              <a:off x="334963" y="1172495"/>
              <a:ext cx="342900" cy="5429250"/>
            </a:xfrm>
            <a:custGeom>
              <a:avLst/>
              <a:gdLst>
                <a:gd name="connsiteX0" fmla="*/ 0 w 342900"/>
                <a:gd name="connsiteY0" fmla="*/ 38 h 5429250"/>
                <a:gd name="connsiteX1" fmla="*/ 342900 w 342900"/>
                <a:gd name="connsiteY1" fmla="*/ 38 h 5429250"/>
                <a:gd name="connsiteX2" fmla="*/ 342900 w 342900"/>
                <a:gd name="connsiteY2" fmla="*/ 38 h 5429250"/>
                <a:gd name="connsiteX3" fmla="*/ 342900 w 342900"/>
                <a:gd name="connsiteY3" fmla="*/ 5429288 h 5429250"/>
                <a:gd name="connsiteX4" fmla="*/ 342900 w 342900"/>
                <a:gd name="connsiteY4" fmla="*/ 5429288 h 5429250"/>
                <a:gd name="connsiteX5" fmla="*/ 76200 w 342900"/>
                <a:gd name="connsiteY5" fmla="*/ 5429288 h 5429250"/>
                <a:gd name="connsiteX6" fmla="*/ 0 w 342900"/>
                <a:gd name="connsiteY6" fmla="*/ 5353088 h 5429250"/>
                <a:gd name="connsiteX7" fmla="*/ 0 w 342900"/>
                <a:gd name="connsiteY7" fmla="*/ 38 h 5429250"/>
                <a:gd name="connsiteX8" fmla="*/ 0 w 342900"/>
                <a:gd name="connsiteY8" fmla="*/ 38 h 54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5429250">
                  <a:moveTo>
                    <a:pt x="0" y="38"/>
                  </a:moveTo>
                  <a:lnTo>
                    <a:pt x="342900" y="38"/>
                  </a:lnTo>
                  <a:lnTo>
                    <a:pt x="342900" y="38"/>
                  </a:lnTo>
                  <a:lnTo>
                    <a:pt x="342900" y="5429288"/>
                  </a:lnTo>
                  <a:lnTo>
                    <a:pt x="342900" y="5429288"/>
                  </a:lnTo>
                  <a:lnTo>
                    <a:pt x="76200" y="5429288"/>
                  </a:lnTo>
                  <a:cubicBezTo>
                    <a:pt x="34116" y="5429288"/>
                    <a:pt x="0" y="5395170"/>
                    <a:pt x="0" y="5353088"/>
                  </a:cubicBez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그래픽 13">
              <a:extLst>
                <a:ext uri="{FF2B5EF4-FFF2-40B4-BE49-F238E27FC236}">
                  <a16:creationId xmlns:a16="http://schemas.microsoft.com/office/drawing/2014/main" id="{01D7B91B-A3A9-48F0-BB81-F014A990E0D0}"/>
                </a:ext>
              </a:extLst>
            </p:cNvPr>
            <p:cNvSpPr/>
            <p:nvPr/>
          </p:nvSpPr>
          <p:spPr>
            <a:xfrm>
              <a:off x="423907" y="1534340"/>
              <a:ext cx="152400" cy="152400"/>
            </a:xfrm>
            <a:custGeom>
              <a:avLst/>
              <a:gdLst>
                <a:gd name="connsiteX0" fmla="*/ 133359 w 152400"/>
                <a:gd name="connsiteY0" fmla="*/ 76 h 152400"/>
                <a:gd name="connsiteX1" fmla="*/ 152409 w 152400"/>
                <a:gd name="connsiteY1" fmla="*/ 76 h 152400"/>
                <a:gd name="connsiteX2" fmla="*/ 152409 w 152400"/>
                <a:gd name="connsiteY2" fmla="*/ 152476 h 152400"/>
                <a:gd name="connsiteX3" fmla="*/ 133359 w 152400"/>
                <a:gd name="connsiteY3" fmla="*/ 152476 h 152400"/>
                <a:gd name="connsiteX4" fmla="*/ 19059 w 152400"/>
                <a:gd name="connsiteY4" fmla="*/ 152476 h 152400"/>
                <a:gd name="connsiteX5" fmla="*/ 9 w 152400"/>
                <a:gd name="connsiteY5" fmla="*/ 152476 h 152400"/>
                <a:gd name="connsiteX6" fmla="*/ 9 w 152400"/>
                <a:gd name="connsiteY6" fmla="*/ 76 h 152400"/>
                <a:gd name="connsiteX7" fmla="*/ 19059 w 152400"/>
                <a:gd name="connsiteY7" fmla="*/ 7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133359" y="76"/>
                  </a:moveTo>
                  <a:cubicBezTo>
                    <a:pt x="143880" y="76"/>
                    <a:pt x="152409" y="76"/>
                    <a:pt x="152409" y="76"/>
                  </a:cubicBezTo>
                  <a:lnTo>
                    <a:pt x="152409" y="152476"/>
                  </a:lnTo>
                  <a:cubicBezTo>
                    <a:pt x="152409" y="152476"/>
                    <a:pt x="143880" y="152476"/>
                    <a:pt x="133359" y="152476"/>
                  </a:cubicBezTo>
                  <a:lnTo>
                    <a:pt x="19059" y="152476"/>
                  </a:lnTo>
                  <a:cubicBezTo>
                    <a:pt x="8538" y="152476"/>
                    <a:pt x="9" y="152476"/>
                    <a:pt x="9" y="152476"/>
                  </a:cubicBezTo>
                  <a:lnTo>
                    <a:pt x="9" y="76"/>
                  </a:lnTo>
                  <a:cubicBezTo>
                    <a:pt x="9" y="76"/>
                    <a:pt x="8538" y="76"/>
                    <a:pt x="19059" y="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그래픽 13">
              <a:extLst>
                <a:ext uri="{FF2B5EF4-FFF2-40B4-BE49-F238E27FC236}">
                  <a16:creationId xmlns:a16="http://schemas.microsoft.com/office/drawing/2014/main" id="{2B347D56-A318-4381-B281-F85145504FDB}"/>
                </a:ext>
              </a:extLst>
            </p:cNvPr>
            <p:cNvSpPr/>
            <p:nvPr/>
          </p:nvSpPr>
          <p:spPr>
            <a:xfrm>
              <a:off x="423907" y="1801145"/>
              <a:ext cx="152400" cy="152400"/>
            </a:xfrm>
            <a:custGeom>
              <a:avLst/>
              <a:gdLst>
                <a:gd name="connsiteX0" fmla="*/ 76209 w 152400"/>
                <a:gd name="connsiteY0" fmla="*/ 104 h 152400"/>
                <a:gd name="connsiteX1" fmla="*/ 152409 w 152400"/>
                <a:gd name="connsiteY1" fmla="*/ 104 h 152400"/>
                <a:gd name="connsiteX2" fmla="*/ 152409 w 152400"/>
                <a:gd name="connsiteY2" fmla="*/ 152504 h 152400"/>
                <a:gd name="connsiteX3" fmla="*/ 76209 w 152400"/>
                <a:gd name="connsiteY3" fmla="*/ 152504 h 152400"/>
                <a:gd name="connsiteX4" fmla="*/ 76209 w 152400"/>
                <a:gd name="connsiteY4" fmla="*/ 152504 h 152400"/>
                <a:gd name="connsiteX5" fmla="*/ 9 w 152400"/>
                <a:gd name="connsiteY5" fmla="*/ 152504 h 152400"/>
                <a:gd name="connsiteX6" fmla="*/ 9 w 152400"/>
                <a:gd name="connsiteY6" fmla="*/ 104 h 152400"/>
                <a:gd name="connsiteX7" fmla="*/ 76209 w 152400"/>
                <a:gd name="connsiteY7" fmla="*/ 10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76209" y="104"/>
                  </a:moveTo>
                  <a:cubicBezTo>
                    <a:pt x="118293" y="104"/>
                    <a:pt x="152409" y="104"/>
                    <a:pt x="152409" y="104"/>
                  </a:cubicBezTo>
                  <a:lnTo>
                    <a:pt x="152409" y="152504"/>
                  </a:lnTo>
                  <a:cubicBezTo>
                    <a:pt x="152409" y="152504"/>
                    <a:pt x="118293" y="152504"/>
                    <a:pt x="76209" y="152504"/>
                  </a:cubicBezTo>
                  <a:lnTo>
                    <a:pt x="76209" y="152504"/>
                  </a:lnTo>
                  <a:cubicBezTo>
                    <a:pt x="34125" y="152504"/>
                    <a:pt x="9" y="152504"/>
                    <a:pt x="9" y="152504"/>
                  </a:cubicBezTo>
                  <a:lnTo>
                    <a:pt x="9" y="104"/>
                  </a:lnTo>
                  <a:cubicBezTo>
                    <a:pt x="9" y="104"/>
                    <a:pt x="34125" y="104"/>
                    <a:pt x="76209" y="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2" name="그래픽 13">
              <a:extLst>
                <a:ext uri="{FF2B5EF4-FFF2-40B4-BE49-F238E27FC236}">
                  <a16:creationId xmlns:a16="http://schemas.microsoft.com/office/drawing/2014/main" id="{FA56703E-2545-4446-962B-36D07CE7FECA}"/>
                </a:ext>
              </a:extLst>
            </p:cNvPr>
            <p:cNvGrpSpPr/>
            <p:nvPr/>
          </p:nvGrpSpPr>
          <p:grpSpPr>
            <a:xfrm>
              <a:off x="449263" y="6039770"/>
              <a:ext cx="133350" cy="381000"/>
              <a:chOff x="449263" y="6039770"/>
              <a:chExt cx="133350" cy="381000"/>
            </a:xfrm>
            <a:grpFill/>
          </p:grpSpPr>
          <p:sp>
            <p:nvSpPr>
              <p:cNvPr id="123" name="그래픽 13">
                <a:extLst>
                  <a:ext uri="{FF2B5EF4-FFF2-40B4-BE49-F238E27FC236}">
                    <a16:creationId xmlns:a16="http://schemas.microsoft.com/office/drawing/2014/main" id="{5C0DB56C-1977-4F26-8117-75CBE7D8FE62}"/>
                  </a:ext>
                </a:extLst>
              </p:cNvPr>
              <p:cNvSpPr/>
              <p:nvPr/>
            </p:nvSpPr>
            <p:spPr>
              <a:xfrm>
                <a:off x="449263" y="6039770"/>
                <a:ext cx="133350" cy="133350"/>
              </a:xfrm>
              <a:custGeom>
                <a:avLst/>
                <a:gdLst>
                  <a:gd name="connsiteX0" fmla="*/ 66687 w 133350"/>
                  <a:gd name="connsiteY0" fmla="*/ 549 h 133350"/>
                  <a:gd name="connsiteX1" fmla="*/ 133362 w 133350"/>
                  <a:gd name="connsiteY1" fmla="*/ 549 h 133350"/>
                  <a:gd name="connsiteX2" fmla="*/ 133362 w 133350"/>
                  <a:gd name="connsiteY2" fmla="*/ 133899 h 133350"/>
                  <a:gd name="connsiteX3" fmla="*/ 66687 w 133350"/>
                  <a:gd name="connsiteY3" fmla="*/ 133899 h 133350"/>
                  <a:gd name="connsiteX4" fmla="*/ 66687 w 133350"/>
                  <a:gd name="connsiteY4" fmla="*/ 133899 h 133350"/>
                  <a:gd name="connsiteX5" fmla="*/ 12 w 133350"/>
                  <a:gd name="connsiteY5" fmla="*/ 133899 h 133350"/>
                  <a:gd name="connsiteX6" fmla="*/ 12 w 133350"/>
                  <a:gd name="connsiteY6" fmla="*/ 549 h 133350"/>
                  <a:gd name="connsiteX7" fmla="*/ 66687 w 133350"/>
                  <a:gd name="connsiteY7" fmla="*/ 54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49"/>
                    </a:moveTo>
                    <a:cubicBezTo>
                      <a:pt x="103511" y="549"/>
                      <a:pt x="133362" y="549"/>
                      <a:pt x="133362" y="549"/>
                    </a:cubicBezTo>
                    <a:lnTo>
                      <a:pt x="133362" y="133899"/>
                    </a:lnTo>
                    <a:cubicBezTo>
                      <a:pt x="133362" y="133899"/>
                      <a:pt x="103511" y="133899"/>
                      <a:pt x="66687" y="133899"/>
                    </a:cubicBezTo>
                    <a:lnTo>
                      <a:pt x="66687" y="133899"/>
                    </a:lnTo>
                    <a:cubicBezTo>
                      <a:pt x="29863" y="133899"/>
                      <a:pt x="12" y="133899"/>
                      <a:pt x="12" y="133899"/>
                    </a:cubicBezTo>
                    <a:lnTo>
                      <a:pt x="12" y="549"/>
                    </a:lnTo>
                    <a:cubicBezTo>
                      <a:pt x="12" y="549"/>
                      <a:pt x="29863" y="549"/>
                      <a:pt x="66687" y="5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그래픽 13">
                <a:extLst>
                  <a:ext uri="{FF2B5EF4-FFF2-40B4-BE49-F238E27FC236}">
                    <a16:creationId xmlns:a16="http://schemas.microsoft.com/office/drawing/2014/main" id="{244C4DF8-D862-435B-A0D2-3BEB9C4EACBF}"/>
                  </a:ext>
                </a:extLst>
              </p:cNvPr>
              <p:cNvSpPr/>
              <p:nvPr/>
            </p:nvSpPr>
            <p:spPr>
              <a:xfrm>
                <a:off x="449263" y="6287420"/>
                <a:ext cx="133350" cy="133350"/>
              </a:xfrm>
              <a:custGeom>
                <a:avLst/>
                <a:gdLst>
                  <a:gd name="connsiteX0" fmla="*/ 66687 w 133350"/>
                  <a:gd name="connsiteY0" fmla="*/ 575 h 133350"/>
                  <a:gd name="connsiteX1" fmla="*/ 133362 w 133350"/>
                  <a:gd name="connsiteY1" fmla="*/ 575 h 133350"/>
                  <a:gd name="connsiteX2" fmla="*/ 133362 w 133350"/>
                  <a:gd name="connsiteY2" fmla="*/ 133925 h 133350"/>
                  <a:gd name="connsiteX3" fmla="*/ 66687 w 133350"/>
                  <a:gd name="connsiteY3" fmla="*/ 133925 h 133350"/>
                  <a:gd name="connsiteX4" fmla="*/ 66687 w 133350"/>
                  <a:gd name="connsiteY4" fmla="*/ 133925 h 133350"/>
                  <a:gd name="connsiteX5" fmla="*/ 12 w 133350"/>
                  <a:gd name="connsiteY5" fmla="*/ 133925 h 133350"/>
                  <a:gd name="connsiteX6" fmla="*/ 12 w 133350"/>
                  <a:gd name="connsiteY6" fmla="*/ 575 h 133350"/>
                  <a:gd name="connsiteX7" fmla="*/ 66687 w 133350"/>
                  <a:gd name="connsiteY7" fmla="*/ 5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75"/>
                    </a:moveTo>
                    <a:cubicBezTo>
                      <a:pt x="103511" y="575"/>
                      <a:pt x="133362" y="575"/>
                      <a:pt x="133362" y="575"/>
                    </a:cubicBezTo>
                    <a:lnTo>
                      <a:pt x="133362" y="133925"/>
                    </a:lnTo>
                    <a:cubicBezTo>
                      <a:pt x="133362" y="133925"/>
                      <a:pt x="103511" y="133925"/>
                      <a:pt x="66687" y="133925"/>
                    </a:cubicBezTo>
                    <a:lnTo>
                      <a:pt x="66687" y="133925"/>
                    </a:lnTo>
                    <a:cubicBezTo>
                      <a:pt x="29863" y="133925"/>
                      <a:pt x="12" y="133925"/>
                      <a:pt x="12" y="133925"/>
                    </a:cubicBezTo>
                    <a:lnTo>
                      <a:pt x="12" y="575"/>
                    </a:lnTo>
                    <a:cubicBezTo>
                      <a:pt x="12" y="575"/>
                      <a:pt x="29863" y="575"/>
                      <a:pt x="66687" y="5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25" name="타원 124">
            <a:extLst>
              <a:ext uri="{FF2B5EF4-FFF2-40B4-BE49-F238E27FC236}">
                <a16:creationId xmlns:a16="http://schemas.microsoft.com/office/drawing/2014/main" id="{21A6E828-4A94-4D41-AE52-F6FB4382F8E4}"/>
              </a:ext>
            </a:extLst>
          </p:cNvPr>
          <p:cNvSpPr/>
          <p:nvPr/>
        </p:nvSpPr>
        <p:spPr>
          <a:xfrm>
            <a:off x="131428" y="1440057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7" name="그래픽 4">
            <a:extLst>
              <a:ext uri="{FF2B5EF4-FFF2-40B4-BE49-F238E27FC236}">
                <a16:creationId xmlns:a16="http://schemas.microsoft.com/office/drawing/2014/main" id="{7ABD339B-1961-4824-BEFB-518294BABF62}"/>
              </a:ext>
            </a:extLst>
          </p:cNvPr>
          <p:cNvSpPr/>
          <p:nvPr/>
        </p:nvSpPr>
        <p:spPr>
          <a:xfrm>
            <a:off x="134824" y="1027446"/>
            <a:ext cx="152400" cy="133350"/>
          </a:xfrm>
          <a:custGeom>
            <a:avLst/>
            <a:gdLst>
              <a:gd name="connsiteX0" fmla="*/ 6160 w 152400"/>
              <a:gd name="connsiteY0" fmla="*/ 133449 h 133350"/>
              <a:gd name="connsiteX1" fmla="*/ 6160 w 152400"/>
              <a:gd name="connsiteY1" fmla="*/ 114399 h 133350"/>
              <a:gd name="connsiteX2" fmla="*/ 101410 w 152400"/>
              <a:gd name="connsiteY2" fmla="*/ 114399 h 133350"/>
              <a:gd name="connsiteX3" fmla="*/ 101410 w 152400"/>
              <a:gd name="connsiteY3" fmla="*/ 133449 h 133350"/>
              <a:gd name="connsiteX4" fmla="*/ 6160 w 152400"/>
              <a:gd name="connsiteY4" fmla="*/ 76299 h 133350"/>
              <a:gd name="connsiteX5" fmla="*/ 6160 w 152400"/>
              <a:gd name="connsiteY5" fmla="*/ 57249 h 133350"/>
              <a:gd name="connsiteX6" fmla="*/ 158560 w 152400"/>
              <a:gd name="connsiteY6" fmla="*/ 57249 h 133350"/>
              <a:gd name="connsiteX7" fmla="*/ 158560 w 152400"/>
              <a:gd name="connsiteY7" fmla="*/ 76299 h 133350"/>
              <a:gd name="connsiteX8" fmla="*/ 6160 w 152400"/>
              <a:gd name="connsiteY8" fmla="*/ 19149 h 133350"/>
              <a:gd name="connsiteX9" fmla="*/ 6160 w 152400"/>
              <a:gd name="connsiteY9" fmla="*/ 99 h 133350"/>
              <a:gd name="connsiteX10" fmla="*/ 158560 w 152400"/>
              <a:gd name="connsiteY10" fmla="*/ 99 h 133350"/>
              <a:gd name="connsiteX11" fmla="*/ 158560 w 152400"/>
              <a:gd name="connsiteY11" fmla="*/ 19149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" h="133350">
                <a:moveTo>
                  <a:pt x="6160" y="133449"/>
                </a:moveTo>
                <a:lnTo>
                  <a:pt x="6160" y="114399"/>
                </a:lnTo>
                <a:lnTo>
                  <a:pt x="101410" y="114399"/>
                </a:lnTo>
                <a:lnTo>
                  <a:pt x="101410" y="133449"/>
                </a:lnTo>
                <a:close/>
                <a:moveTo>
                  <a:pt x="6160" y="76299"/>
                </a:moveTo>
                <a:lnTo>
                  <a:pt x="6160" y="57249"/>
                </a:lnTo>
                <a:lnTo>
                  <a:pt x="158560" y="57249"/>
                </a:lnTo>
                <a:lnTo>
                  <a:pt x="158560" y="76299"/>
                </a:lnTo>
                <a:close/>
                <a:moveTo>
                  <a:pt x="6160" y="19149"/>
                </a:moveTo>
                <a:lnTo>
                  <a:pt x="6160" y="99"/>
                </a:lnTo>
                <a:lnTo>
                  <a:pt x="158560" y="99"/>
                </a:lnTo>
                <a:lnTo>
                  <a:pt x="158560" y="19149"/>
                </a:lnTo>
                <a:close/>
              </a:path>
            </a:pathLst>
          </a:custGeom>
          <a:solidFill>
            <a:srgbClr val="2699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C427C6C-918E-4F2E-8E6E-1771EB27F9C8}"/>
              </a:ext>
            </a:extLst>
          </p:cNvPr>
          <p:cNvSpPr/>
          <p:nvPr/>
        </p:nvSpPr>
        <p:spPr>
          <a:xfrm>
            <a:off x="131428" y="1742093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5F13762A-6987-45EC-B4E3-BB03B452D78D}"/>
              </a:ext>
            </a:extLst>
          </p:cNvPr>
          <p:cNvSpPr/>
          <p:nvPr/>
        </p:nvSpPr>
        <p:spPr>
          <a:xfrm>
            <a:off x="131428" y="2040263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3D35C968-5A33-4FA7-BE76-C247E52981E6}"/>
              </a:ext>
            </a:extLst>
          </p:cNvPr>
          <p:cNvSpPr/>
          <p:nvPr/>
        </p:nvSpPr>
        <p:spPr>
          <a:xfrm>
            <a:off x="131428" y="2334134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1483071B-3B7F-4700-9CA0-7A5F4E764643}"/>
              </a:ext>
            </a:extLst>
          </p:cNvPr>
          <p:cNvSpPr/>
          <p:nvPr/>
        </p:nvSpPr>
        <p:spPr>
          <a:xfrm>
            <a:off x="131428" y="2636170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9083B67-0023-4DFF-A030-BF8A2C3CD278}"/>
              </a:ext>
            </a:extLst>
          </p:cNvPr>
          <p:cNvSpPr/>
          <p:nvPr/>
        </p:nvSpPr>
        <p:spPr>
          <a:xfrm>
            <a:off x="131428" y="2934340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63" name="그래픽 28" descr="왼쪽 캐럿 단색으로 채워진">
            <a:extLst>
              <a:ext uri="{FF2B5EF4-FFF2-40B4-BE49-F238E27FC236}">
                <a16:creationId xmlns:a16="http://schemas.microsoft.com/office/drawing/2014/main" id="{0C1B9742-FF1F-48D6-8ECA-465A64837A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4494" y="1245131"/>
            <a:ext cx="213059" cy="213059"/>
          </a:xfrm>
          <a:prstGeom prst="rect">
            <a:avLst/>
          </a:prstGeom>
        </p:spPr>
      </p:pic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E8BA677-62B3-495C-BFAF-0855573B9290}"/>
              </a:ext>
            </a:extLst>
          </p:cNvPr>
          <p:cNvSpPr/>
          <p:nvPr/>
        </p:nvSpPr>
        <p:spPr>
          <a:xfrm>
            <a:off x="560383" y="1897589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6747511-F5F4-4129-9B83-B80539A7D517}"/>
              </a:ext>
            </a:extLst>
          </p:cNvPr>
          <p:cNvSpPr txBox="1"/>
          <p:nvPr/>
        </p:nvSpPr>
        <p:spPr>
          <a:xfrm>
            <a:off x="1094779" y="1966711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C243FF5A-6446-40A7-AA0F-6113FD6A6438}"/>
              </a:ext>
            </a:extLst>
          </p:cNvPr>
          <p:cNvSpPr txBox="1"/>
          <p:nvPr/>
        </p:nvSpPr>
        <p:spPr>
          <a:xfrm>
            <a:off x="621365" y="1966711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589A40D0-C5ED-412B-8CAE-90DF52043F68}"/>
              </a:ext>
            </a:extLst>
          </p:cNvPr>
          <p:cNvSpPr txBox="1"/>
          <p:nvPr/>
        </p:nvSpPr>
        <p:spPr>
          <a:xfrm>
            <a:off x="6767971" y="1974787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CCB566A-AF91-4C66-8ADF-C03E377C7BBE}"/>
              </a:ext>
            </a:extLst>
          </p:cNvPr>
          <p:cNvSpPr/>
          <p:nvPr/>
        </p:nvSpPr>
        <p:spPr>
          <a:xfrm>
            <a:off x="560383" y="2345090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917DBEB3-3A79-4143-8480-815579231021}"/>
              </a:ext>
            </a:extLst>
          </p:cNvPr>
          <p:cNvSpPr txBox="1"/>
          <p:nvPr/>
        </p:nvSpPr>
        <p:spPr>
          <a:xfrm>
            <a:off x="1094779" y="2414212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E3D0195-59F1-44CC-BCCD-CB48D21E5200}"/>
              </a:ext>
            </a:extLst>
          </p:cNvPr>
          <p:cNvSpPr txBox="1"/>
          <p:nvPr/>
        </p:nvSpPr>
        <p:spPr>
          <a:xfrm>
            <a:off x="621365" y="2414212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1CD47DD-5B7D-4724-BDDA-3FEFA1E76D0D}"/>
              </a:ext>
            </a:extLst>
          </p:cNvPr>
          <p:cNvSpPr txBox="1"/>
          <p:nvPr/>
        </p:nvSpPr>
        <p:spPr>
          <a:xfrm>
            <a:off x="6767971" y="2422288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0DBC5C8-3F8E-45EB-BC94-8727E1B91648}"/>
              </a:ext>
            </a:extLst>
          </p:cNvPr>
          <p:cNvSpPr/>
          <p:nvPr/>
        </p:nvSpPr>
        <p:spPr>
          <a:xfrm>
            <a:off x="560383" y="2786718"/>
            <a:ext cx="8816735" cy="957016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F4B5D1F-0E53-4916-A101-F5F98F672941}"/>
              </a:ext>
            </a:extLst>
          </p:cNvPr>
          <p:cNvSpPr txBox="1"/>
          <p:nvPr/>
        </p:nvSpPr>
        <p:spPr>
          <a:xfrm>
            <a:off x="1094779" y="2855840"/>
            <a:ext cx="22926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2.5.15.EdgeXToFile </a:t>
            </a:r>
            <a:r>
              <a:rPr lang="ko-KR" altLang="en-US" sz="1050" b="1" dirty="0" err="1"/>
              <a:t>예제용</a:t>
            </a:r>
            <a:r>
              <a:rPr lang="ko-KR" altLang="en-US" sz="1050" b="1" dirty="0"/>
              <a:t> 플랫폼</a:t>
            </a:r>
            <a:endParaRPr lang="ko-KR" altLang="en-US" sz="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074B6AD-8E9C-4137-87F4-24362BCB2A1E}"/>
              </a:ext>
            </a:extLst>
          </p:cNvPr>
          <p:cNvSpPr txBox="1"/>
          <p:nvPr/>
        </p:nvSpPr>
        <p:spPr>
          <a:xfrm>
            <a:off x="621365" y="2855840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C564BC23-C3ED-4D22-94DC-0257EB88632F}"/>
              </a:ext>
            </a:extLst>
          </p:cNvPr>
          <p:cNvSpPr txBox="1"/>
          <p:nvPr/>
        </p:nvSpPr>
        <p:spPr>
          <a:xfrm>
            <a:off x="1095119" y="1625369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3719872" y="1598867"/>
            <a:ext cx="785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36B36F-E9AE-4867-97AE-E8877CD5C881}"/>
              </a:ext>
            </a:extLst>
          </p:cNvPr>
          <p:cNvSpPr txBox="1"/>
          <p:nvPr/>
        </p:nvSpPr>
        <p:spPr>
          <a:xfrm>
            <a:off x="568829" y="1625369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6768311" y="1634536"/>
            <a:ext cx="8899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PlatformType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3" name="그래픽 779" descr="정렬 단색으로 채워진">
            <a:extLst>
              <a:ext uri="{FF2B5EF4-FFF2-40B4-BE49-F238E27FC236}">
                <a16:creationId xmlns:a16="http://schemas.microsoft.com/office/drawing/2014/main" id="{A3D49BF6-1223-4D7C-AD12-2CFB9236A1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509" y="1682871"/>
            <a:ext cx="115828" cy="115828"/>
          </a:xfrm>
          <a:prstGeom prst="rect">
            <a:avLst/>
          </a:prstGeom>
        </p:spPr>
      </p:pic>
      <p:pic>
        <p:nvPicPr>
          <p:cNvPr id="264" name="그래픽 780" descr="정렬 단색으로 채워진">
            <a:extLst>
              <a:ext uri="{FF2B5EF4-FFF2-40B4-BE49-F238E27FC236}">
                <a16:creationId xmlns:a16="http://schemas.microsoft.com/office/drawing/2014/main" id="{A0CE11C5-8A8C-4C3A-B0FD-71AD4CA6E9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8205" y="1682871"/>
            <a:ext cx="115828" cy="115828"/>
          </a:xfrm>
          <a:prstGeom prst="rect">
            <a:avLst/>
          </a:prstGeom>
        </p:spPr>
      </p:pic>
      <p:pic>
        <p:nvPicPr>
          <p:cNvPr id="265" name="그래픽 781" descr="정렬 단색으로 채워진">
            <a:extLst>
              <a:ext uri="{FF2B5EF4-FFF2-40B4-BE49-F238E27FC236}">
                <a16:creationId xmlns:a16="http://schemas.microsoft.com/office/drawing/2014/main" id="{8BC98100-7483-4E82-A896-F30A308474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4237" y="1656369"/>
            <a:ext cx="115828" cy="115828"/>
          </a:xfrm>
          <a:prstGeom prst="rect">
            <a:avLst/>
          </a:prstGeom>
        </p:spPr>
      </p:pic>
      <p:pic>
        <p:nvPicPr>
          <p:cNvPr id="266" name="그래픽 782" descr="정렬 단색으로 채워진">
            <a:extLst>
              <a:ext uri="{FF2B5EF4-FFF2-40B4-BE49-F238E27FC236}">
                <a16:creationId xmlns:a16="http://schemas.microsoft.com/office/drawing/2014/main" id="{9AE0DD4F-1B1B-4348-9D43-18CC9E9A62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4571" y="1692038"/>
            <a:ext cx="115828" cy="115828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807867BA-E950-4F7B-BBDA-EAA1DDA74C1D}"/>
              </a:ext>
            </a:extLst>
          </p:cNvPr>
          <p:cNvSpPr txBox="1"/>
          <p:nvPr/>
        </p:nvSpPr>
        <p:spPr>
          <a:xfrm>
            <a:off x="7195313" y="4863608"/>
            <a:ext cx="338554" cy="2125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F4B5D1F-0E53-4916-A101-F5F98F672941}"/>
              </a:ext>
            </a:extLst>
          </p:cNvPr>
          <p:cNvSpPr txBox="1"/>
          <p:nvPr/>
        </p:nvSpPr>
        <p:spPr>
          <a:xfrm>
            <a:off x="3719872" y="2851598"/>
            <a:ext cx="26615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IoT</a:t>
            </a:r>
            <a:r>
              <a:rPr lang="ko-KR" altLang="en-US" sz="900" dirty="0"/>
              <a:t>기술과 의료정보 빅데이터 기반 헬스케어플랫폼 </a:t>
            </a:r>
            <a:r>
              <a:rPr lang="en-US" altLang="ko-KR" sz="900" dirty="0"/>
              <a:t>(</a:t>
            </a:r>
            <a:r>
              <a:rPr lang="ko-KR" altLang="en-US" sz="900" dirty="0"/>
              <a:t>원주의료테크노밸리</a:t>
            </a:r>
            <a:r>
              <a:rPr lang="en-US" altLang="ko-KR" sz="900" dirty="0"/>
              <a:t>, </a:t>
            </a:r>
            <a:r>
              <a:rPr lang="ko-KR" altLang="en-US" sz="900" dirty="0" err="1"/>
              <a:t>강원임베디드소프트웨어연구센터</a:t>
            </a:r>
            <a:r>
              <a:rPr lang="en-US" altLang="ko-KR" sz="900" dirty="0"/>
              <a:t>, </a:t>
            </a:r>
            <a:r>
              <a:rPr lang="ko-KR" altLang="en-US" sz="900" dirty="0"/>
              <a:t>건강보험심사평가원</a:t>
            </a:r>
            <a:r>
              <a:rPr lang="en-US" altLang="ko-KR" sz="900" dirty="0"/>
              <a:t>, </a:t>
            </a:r>
            <a:r>
              <a:rPr lang="ko-KR" altLang="en-US" sz="900" dirty="0" err="1"/>
              <a:t>원주세브란스기독병원</a:t>
            </a:r>
            <a:r>
              <a:rPr lang="en-US" altLang="ko-KR" dirty="0"/>
              <a:t>)</a:t>
            </a:r>
            <a:endParaRPr lang="ko-KR" altLang="en-US" sz="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1CD47DD-5B7D-4724-BDDA-3FEFA1E76D0D}"/>
              </a:ext>
            </a:extLst>
          </p:cNvPr>
          <p:cNvSpPr txBox="1"/>
          <p:nvPr/>
        </p:nvSpPr>
        <p:spPr>
          <a:xfrm>
            <a:off x="6815960" y="3042604"/>
            <a:ext cx="1508746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r>
              <a:rPr lang="en-US" altLang="ko-KR" sz="900" dirty="0" err="1">
                <a:solidFill>
                  <a:srgbClr val="4A5C6F"/>
                </a:solidFill>
              </a:rPr>
              <a:t>kangwon</a:t>
            </a:r>
            <a:r>
              <a:rPr lang="en-US" altLang="ko-KR" sz="900" dirty="0">
                <a:solidFill>
                  <a:srgbClr val="4A5C6F"/>
                </a:solidFill>
              </a:rPr>
              <a:t> health platform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53EF1F4-6C8E-4F40-BD34-9F27316C4496}"/>
              </a:ext>
            </a:extLst>
          </p:cNvPr>
          <p:cNvSpPr/>
          <p:nvPr/>
        </p:nvSpPr>
        <p:spPr>
          <a:xfrm>
            <a:off x="424428" y="283695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0322826-BFCF-4BB4-A9C7-6D36A28357BA}"/>
              </a:ext>
            </a:extLst>
          </p:cNvPr>
          <p:cNvSpPr txBox="1"/>
          <p:nvPr/>
        </p:nvSpPr>
        <p:spPr>
          <a:xfrm>
            <a:off x="638404" y="1143631"/>
            <a:ext cx="904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Total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  <a:latin typeface="나눔고딕"/>
                <a:ea typeface="나눔고딕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2954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82E3-385C-4F2A-BA92-B42D8469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Platform </a:t>
            </a:r>
            <a:r>
              <a:rPr lang="ko-KR" altLang="en-US" dirty="0"/>
              <a:t>추가 및 상세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746EC-3906-4D44-A919-3606212D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1 name( (</a:t>
            </a:r>
            <a:r>
              <a:rPr lang="ko-KR" altLang="en-US" dirty="0" err="1"/>
              <a:t>필수값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2 Description</a:t>
            </a:r>
          </a:p>
          <a:p>
            <a:pPr indent="0">
              <a:buNone/>
            </a:pPr>
            <a:r>
              <a:rPr lang="en-US" altLang="ko-KR" dirty="0"/>
              <a:t>3. Platform Type(</a:t>
            </a:r>
            <a:r>
              <a:rPr lang="ko-KR" altLang="en-US" dirty="0" err="1"/>
              <a:t>필수값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Kangwon</a:t>
            </a:r>
            <a:r>
              <a:rPr lang="en-US" altLang="ko-KR" dirty="0"/>
              <a:t> heath platform, </a:t>
            </a:r>
            <a:r>
              <a:rPr lang="en-US" altLang="ko-KR" dirty="0" err="1"/>
              <a:t>edgex</a:t>
            </a:r>
            <a:r>
              <a:rPr lang="en-US" altLang="ko-KR" dirty="0"/>
              <a:t>, </a:t>
            </a:r>
            <a:r>
              <a:rPr lang="en-US" altLang="ko-KR" dirty="0" err="1"/>
              <a:t>voltron</a:t>
            </a:r>
            <a:r>
              <a:rPr lang="ko-KR" altLang="en-US" dirty="0"/>
              <a:t> 중에 선택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 </a:t>
            </a:r>
            <a:r>
              <a:rPr lang="ko-KR" altLang="en-US" dirty="0"/>
              <a:t>등록일자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5 Tag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엔터로</a:t>
            </a:r>
            <a:r>
              <a:rPr lang="ko-KR" altLang="en-US" dirty="0"/>
              <a:t> </a:t>
            </a:r>
            <a:r>
              <a:rPr lang="ko-KR" altLang="en-US" dirty="0" err="1"/>
              <a:t>입력값</a:t>
            </a:r>
            <a:r>
              <a:rPr lang="ko-KR" altLang="en-US" dirty="0"/>
              <a:t> 구분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6 </a:t>
            </a:r>
            <a:r>
              <a:rPr lang="ko-KR" altLang="en-US" dirty="0"/>
              <a:t>연결된 </a:t>
            </a:r>
            <a:r>
              <a:rPr lang="en-US" altLang="ko-KR" dirty="0"/>
              <a:t>API </a:t>
            </a:r>
            <a:r>
              <a:rPr lang="ko-KR" altLang="en-US" dirty="0"/>
              <a:t>보여줌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49DC3-92D2-43B5-BC96-8A9C084C5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03_13_Platform </a:t>
            </a:r>
            <a:r>
              <a:rPr lang="ko-KR" altLang="en-US" dirty="0"/>
              <a:t>추가 및 상세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A0D78-2039-4BFB-BDC2-A216B327E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Platform</a:t>
            </a:r>
            <a:r>
              <a:rPr lang="ko-KR" altLang="en-US" dirty="0"/>
              <a:t> 추가 및 상세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3E2A8E-80B9-4914-A19A-ACA9D5FA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Platform &gt; Platform 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3F4DA5-DA9C-40EE-8E21-060B39D1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52167" y="1553359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1852167" y="1931303"/>
            <a:ext cx="3811100" cy="241213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Platform Type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1852167" y="2584259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252702" y="161423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054A490-143C-4556-B2D5-DC0CAD1F7D29}"/>
              </a:ext>
            </a:extLst>
          </p:cNvPr>
          <p:cNvSpPr/>
          <p:nvPr/>
        </p:nvSpPr>
        <p:spPr>
          <a:xfrm>
            <a:off x="252702" y="198420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261411" y="228239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439225" y="1597601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5BC7675-D0A1-41E4-85CE-FC0F56A2E11B}"/>
              </a:ext>
            </a:extLst>
          </p:cNvPr>
          <p:cNvSpPr txBox="1"/>
          <p:nvPr/>
        </p:nvSpPr>
        <p:spPr>
          <a:xfrm>
            <a:off x="439225" y="1940771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Platform Type*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447934" y="2270058"/>
            <a:ext cx="6912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등록일자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64AFF8-348D-4F52-A139-E522C79C4711}"/>
              </a:ext>
            </a:extLst>
          </p:cNvPr>
          <p:cNvSpPr txBox="1"/>
          <p:nvPr/>
        </p:nvSpPr>
        <p:spPr>
          <a:xfrm>
            <a:off x="447934" y="2613229"/>
            <a:ext cx="4138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52167" y="1175415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439225" y="1214648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261540" y="124884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242711" y="265643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166369" y="3626146"/>
            <a:ext cx="9427774" cy="1453460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B609CF-EDF4-4F6F-8BB9-47F9C2DA2D2B}"/>
              </a:ext>
            </a:extLst>
          </p:cNvPr>
          <p:cNvSpPr txBox="1"/>
          <p:nvPr/>
        </p:nvSpPr>
        <p:spPr>
          <a:xfrm>
            <a:off x="189918" y="3700421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APIs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8B609CF-EDF4-4F6F-8BB9-47F9C2DA2D2B}"/>
              </a:ext>
            </a:extLst>
          </p:cNvPr>
          <p:cNvSpPr txBox="1"/>
          <p:nvPr/>
        </p:nvSpPr>
        <p:spPr>
          <a:xfrm>
            <a:off x="261410" y="835406"/>
            <a:ext cx="2024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Platform Detail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이등변 삼각형 60">
            <a:extLst>
              <a:ext uri="{FF2B5EF4-FFF2-40B4-BE49-F238E27FC236}">
                <a16:creationId xmlns:a16="http://schemas.microsoft.com/office/drawing/2014/main" id="{D8C98DA4-4A64-4B2A-A024-E9BCEFD98443}"/>
              </a:ext>
            </a:extLst>
          </p:cNvPr>
          <p:cNvSpPr/>
          <p:nvPr/>
        </p:nvSpPr>
        <p:spPr>
          <a:xfrm rot="10800000">
            <a:off x="5616915" y="2053715"/>
            <a:ext cx="62615" cy="47437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630941" y="1858560"/>
            <a:ext cx="217593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Kangwon</a:t>
            </a:r>
            <a:r>
              <a:rPr lang="en-US" altLang="ko-KR" sz="1200" dirty="0"/>
              <a:t> health platform</a:t>
            </a:r>
          </a:p>
          <a:p>
            <a:r>
              <a:rPr lang="en-US" altLang="ko-KR" sz="1200" dirty="0" err="1"/>
              <a:t>Edgex</a:t>
            </a:r>
            <a:endParaRPr lang="en-US" altLang="ko-KR" sz="1200" dirty="0"/>
          </a:p>
          <a:p>
            <a:r>
              <a:rPr lang="en-US" altLang="ko-KR" sz="1200" dirty="0" err="1"/>
              <a:t>voltron</a:t>
            </a:r>
            <a:endParaRPr lang="ko-KR" altLang="en-US" sz="1200" dirty="0"/>
          </a:p>
        </p:txBody>
      </p:sp>
      <p:cxnSp>
        <p:nvCxnSpPr>
          <p:cNvPr id="12" name="직선 화살표 연결선 11"/>
          <p:cNvCxnSpPr>
            <a:cxnSpLocks/>
            <a:stCxn id="9" idx="3"/>
            <a:endCxn id="10" idx="1"/>
          </p:cNvCxnSpPr>
          <p:nvPr/>
        </p:nvCxnSpPr>
        <p:spPr>
          <a:xfrm>
            <a:off x="5663267" y="2051910"/>
            <a:ext cx="967674" cy="129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0" y="373313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380B0A-5359-4502-9817-BCCF09A60570}"/>
              </a:ext>
            </a:extLst>
          </p:cNvPr>
          <p:cNvSpPr txBox="1"/>
          <p:nvPr/>
        </p:nvSpPr>
        <p:spPr>
          <a:xfrm>
            <a:off x="178878" y="3351292"/>
            <a:ext cx="46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APIs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E01A750-526A-4615-925D-160E476DFBE6}"/>
              </a:ext>
            </a:extLst>
          </p:cNvPr>
          <p:cNvCxnSpPr>
            <a:cxnSpLocks/>
          </p:cNvCxnSpPr>
          <p:nvPr/>
        </p:nvCxnSpPr>
        <p:spPr>
          <a:xfrm>
            <a:off x="178878" y="3612902"/>
            <a:ext cx="514607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709132" y="3351292"/>
            <a:ext cx="8784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Schmas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166240" y="5136926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6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470193" y="5136926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72982" y="414266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9487125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387567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165446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589558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45626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>
                          <a:solidFill>
                            <a:schemeClr val="tx1"/>
                          </a:solidFill>
                        </a:rPr>
                        <a:t>Plat</a:t>
                      </a:r>
                      <a:r>
                        <a:rPr lang="en-US" altLang="ko-KR" sz="1050" b="0" baseline="0" dirty="0" err="1">
                          <a:solidFill>
                            <a:schemeClr val="tx1"/>
                          </a:solidFill>
                        </a:rPr>
                        <a:t>formAPIType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Expire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등록일자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3380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5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163098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852167" y="2239888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74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82E3-385C-4F2A-BA92-B42D8469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Platform </a:t>
            </a:r>
            <a:r>
              <a:rPr lang="ko-KR" altLang="en-US" dirty="0"/>
              <a:t>추가 및 상세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746EC-3906-4D44-A919-3606212D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1~ 5</a:t>
            </a:r>
            <a:r>
              <a:rPr lang="ko-KR" altLang="en-US" dirty="0"/>
              <a:t>까지 동일</a:t>
            </a: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6 </a:t>
            </a:r>
            <a:r>
              <a:rPr lang="ko-KR" altLang="en-US" dirty="0"/>
              <a:t>스키마 타입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- Input , output , </a:t>
            </a:r>
            <a:r>
              <a:rPr lang="en-US" altLang="ko-KR" dirty="0" err="1"/>
              <a:t>inout</a:t>
            </a:r>
            <a:r>
              <a:rPr lang="en-US" altLang="ko-KR" dirty="0"/>
              <a:t>  </a:t>
            </a:r>
            <a:r>
              <a:rPr lang="ko-KR" altLang="en-US" dirty="0" err="1"/>
              <a:t>세개</a:t>
            </a:r>
            <a:r>
              <a:rPr lang="ko-KR" altLang="en-US" dirty="0"/>
              <a:t> 제공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7  schema </a:t>
            </a:r>
            <a:r>
              <a:rPr lang="ko-KR" altLang="en-US" dirty="0"/>
              <a:t>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-</a:t>
            </a:r>
            <a:r>
              <a:rPr lang="ko-KR" altLang="en-US" dirty="0" err="1"/>
              <a:t>엔터로</a:t>
            </a:r>
            <a:r>
              <a:rPr lang="ko-KR" altLang="en-US" dirty="0"/>
              <a:t> </a:t>
            </a:r>
            <a:r>
              <a:rPr lang="ko-KR" altLang="en-US" dirty="0" err="1"/>
              <a:t>입력구분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8 on off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사용 할 것에 대해 </a:t>
            </a:r>
            <a:r>
              <a:rPr lang="en-US" altLang="ko-KR" dirty="0"/>
              <a:t>on</a:t>
            </a:r>
            <a:r>
              <a:rPr lang="ko-KR" altLang="en-US" dirty="0"/>
              <a:t>과</a:t>
            </a:r>
            <a:r>
              <a:rPr lang="en-US" altLang="ko-KR" dirty="0"/>
              <a:t> off </a:t>
            </a:r>
            <a:r>
              <a:rPr lang="ko-KR" altLang="en-US" dirty="0"/>
              <a:t>로 구분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On </a:t>
            </a:r>
            <a:r>
              <a:rPr lang="ko-KR" altLang="en-US" dirty="0"/>
              <a:t>시에는 표시가 되고 </a:t>
            </a:r>
            <a:r>
              <a:rPr lang="en-US" altLang="ko-KR" dirty="0"/>
              <a:t>off </a:t>
            </a:r>
            <a:r>
              <a:rPr lang="ko-KR" altLang="en-US" dirty="0"/>
              <a:t>시에는 음영으로 </a:t>
            </a:r>
            <a:r>
              <a:rPr lang="ko-KR" altLang="en-US" dirty="0" err="1"/>
              <a:t>보여지지않음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세번째  창은 최고 아무것도 입력이 안되어 있을 때의 화면</a:t>
            </a:r>
            <a:r>
              <a:rPr lang="en-US" altLang="ko-KR" dirty="0"/>
              <a:t> 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49DC3-92D2-43B5-BC96-8A9C084C5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03_13_Platform</a:t>
            </a:r>
            <a:r>
              <a:rPr lang="ko-KR" altLang="en-US" dirty="0"/>
              <a:t> 추가 및 상세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A0D78-2039-4BFB-BDC2-A216B327E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Platform</a:t>
            </a:r>
            <a:r>
              <a:rPr lang="ko-KR" altLang="en-US" dirty="0"/>
              <a:t> 추가 및 상세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3E2A8E-80B9-4914-A19A-ACA9D5FA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Platform &gt; Platform 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3F4DA5-DA9C-40EE-8E21-060B39D1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84607" y="1553359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1884607" y="1931303"/>
            <a:ext cx="3811100" cy="241213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Platform Type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1884607" y="2584259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252702" y="161423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054A490-143C-4556-B2D5-DC0CAD1F7D29}"/>
              </a:ext>
            </a:extLst>
          </p:cNvPr>
          <p:cNvSpPr/>
          <p:nvPr/>
        </p:nvSpPr>
        <p:spPr>
          <a:xfrm>
            <a:off x="252702" y="198420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261411" y="228239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439225" y="1597601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5BC7675-D0A1-41E4-85CE-FC0F56A2E11B}"/>
              </a:ext>
            </a:extLst>
          </p:cNvPr>
          <p:cNvSpPr txBox="1"/>
          <p:nvPr/>
        </p:nvSpPr>
        <p:spPr>
          <a:xfrm>
            <a:off x="439225" y="1940771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Platform Type*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439225" y="2270058"/>
            <a:ext cx="6912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등록일자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64AFF8-348D-4F52-A139-E522C79C4711}"/>
              </a:ext>
            </a:extLst>
          </p:cNvPr>
          <p:cNvSpPr txBox="1"/>
          <p:nvPr/>
        </p:nvSpPr>
        <p:spPr>
          <a:xfrm>
            <a:off x="439225" y="2613229"/>
            <a:ext cx="4138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84607" y="1175415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439225" y="1214648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261540" y="124884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242711" y="265643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8B609CF-EDF4-4F6F-8BB9-47F9C2DA2D2B}"/>
              </a:ext>
            </a:extLst>
          </p:cNvPr>
          <p:cNvSpPr txBox="1"/>
          <p:nvPr/>
        </p:nvSpPr>
        <p:spPr>
          <a:xfrm>
            <a:off x="261410" y="835406"/>
            <a:ext cx="218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Platform Detail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이등변 삼각형 60">
            <a:extLst>
              <a:ext uri="{FF2B5EF4-FFF2-40B4-BE49-F238E27FC236}">
                <a16:creationId xmlns:a16="http://schemas.microsoft.com/office/drawing/2014/main" id="{D8C98DA4-4A64-4B2A-A024-E9BCEFD98443}"/>
              </a:ext>
            </a:extLst>
          </p:cNvPr>
          <p:cNvSpPr/>
          <p:nvPr/>
        </p:nvSpPr>
        <p:spPr>
          <a:xfrm rot="10800000">
            <a:off x="5616915" y="2053715"/>
            <a:ext cx="62615" cy="47437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162990" y="3533355"/>
            <a:ext cx="9427774" cy="1864853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6630940" y="1858560"/>
            <a:ext cx="296320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Kangwon</a:t>
            </a:r>
            <a:r>
              <a:rPr lang="en-US" altLang="ko-KR" dirty="0"/>
              <a:t> health platform</a:t>
            </a:r>
          </a:p>
          <a:p>
            <a:r>
              <a:rPr lang="en-US" altLang="ko-KR" dirty="0" err="1"/>
              <a:t>Edgex</a:t>
            </a:r>
            <a:endParaRPr lang="en-US" altLang="ko-KR" dirty="0"/>
          </a:p>
          <a:p>
            <a:r>
              <a:rPr lang="en-US" altLang="ko-KR" dirty="0" err="1"/>
              <a:t>voltron</a:t>
            </a:r>
            <a:endParaRPr lang="ko-KR" altLang="en-US" dirty="0"/>
          </a:p>
        </p:txBody>
      </p:sp>
      <p:cxnSp>
        <p:nvCxnSpPr>
          <p:cNvPr id="78" name="직선 화살표 연결선 77"/>
          <p:cNvCxnSpPr>
            <a:endCxn id="77" idx="1"/>
          </p:cNvCxnSpPr>
          <p:nvPr/>
        </p:nvCxnSpPr>
        <p:spPr>
          <a:xfrm>
            <a:off x="5726541" y="2074081"/>
            <a:ext cx="904399" cy="24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-147283" y="390320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380B0A-5359-4502-9817-BCCF09A60570}"/>
              </a:ext>
            </a:extLst>
          </p:cNvPr>
          <p:cNvSpPr txBox="1"/>
          <p:nvPr/>
        </p:nvSpPr>
        <p:spPr>
          <a:xfrm>
            <a:off x="161374" y="3241942"/>
            <a:ext cx="46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APIs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E01A750-526A-4615-925D-160E476DFBE6}"/>
              </a:ext>
            </a:extLst>
          </p:cNvPr>
          <p:cNvCxnSpPr>
            <a:cxnSpLocks/>
          </p:cNvCxnSpPr>
          <p:nvPr/>
        </p:nvCxnSpPr>
        <p:spPr>
          <a:xfrm>
            <a:off x="646116" y="3503552"/>
            <a:ext cx="923945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691628" y="3241942"/>
            <a:ext cx="8784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Schemas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162861" y="5497168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55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466814" y="5497168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84607" y="2239888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80AB895D-2541-45AE-B3E0-D9EF2D2EC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570858"/>
              </p:ext>
            </p:extLst>
          </p:nvPr>
        </p:nvGraphicFramePr>
        <p:xfrm>
          <a:off x="246809" y="3818190"/>
          <a:ext cx="89869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558">
                  <a:extLst>
                    <a:ext uri="{9D8B030D-6E8A-4147-A177-3AD203B41FA5}">
                      <a16:colId xmlns:a16="http://schemas.microsoft.com/office/drawing/2014/main" val="4064119887"/>
                    </a:ext>
                  </a:extLst>
                </a:gridCol>
                <a:gridCol w="6410960">
                  <a:extLst>
                    <a:ext uri="{9D8B030D-6E8A-4147-A177-3AD203B41FA5}">
                      <a16:colId xmlns:a16="http://schemas.microsoft.com/office/drawing/2014/main" val="3154037486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143520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Schema Type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Schema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613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Input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902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Output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08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Inout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592098"/>
                  </a:ext>
                </a:extLst>
              </a:tr>
            </a:tbl>
          </a:graphicData>
        </a:graphic>
      </p:graphicFrame>
      <p:sp>
        <p:nvSpPr>
          <p:cNvPr id="72" name="사각형: 둥근 모서리 108">
            <a:extLst>
              <a:ext uri="{FF2B5EF4-FFF2-40B4-BE49-F238E27FC236}">
                <a16:creationId xmlns:a16="http://schemas.microsoft.com/office/drawing/2014/main" id="{60C627D3-FD63-456C-B958-F4BE01460DC4}"/>
              </a:ext>
            </a:extLst>
          </p:cNvPr>
          <p:cNvSpPr/>
          <p:nvPr/>
        </p:nvSpPr>
        <p:spPr>
          <a:xfrm>
            <a:off x="2118340" y="4217044"/>
            <a:ext cx="6182915" cy="294647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{“test” : 1}</a:t>
            </a:r>
          </a:p>
        </p:txBody>
      </p:sp>
      <p:sp>
        <p:nvSpPr>
          <p:cNvPr id="79" name="사각형: 둥근 모서리 108">
            <a:extLst>
              <a:ext uri="{FF2B5EF4-FFF2-40B4-BE49-F238E27FC236}">
                <a16:creationId xmlns:a16="http://schemas.microsoft.com/office/drawing/2014/main" id="{EAE1FAE8-927D-495D-AC73-0BC37D6918E4}"/>
              </a:ext>
            </a:extLst>
          </p:cNvPr>
          <p:cNvSpPr/>
          <p:nvPr/>
        </p:nvSpPr>
        <p:spPr>
          <a:xfrm>
            <a:off x="2118340" y="4592492"/>
            <a:ext cx="6182915" cy="294647"/>
          </a:xfrm>
          <a:prstGeom prst="roundRect">
            <a:avLst>
              <a:gd name="adj" fmla="val 7143"/>
            </a:avLst>
          </a:prstGeom>
          <a:solidFill>
            <a:schemeClr val="bg1">
              <a:lumMod val="75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900" dirty="0" err="1"/>
              <a:t>엔터로구분해주세요</a:t>
            </a:r>
            <a:endParaRPr lang="en-US" altLang="ko-KR" sz="900" dirty="0"/>
          </a:p>
        </p:txBody>
      </p:sp>
      <p:sp>
        <p:nvSpPr>
          <p:cNvPr id="85" name="사각형: 둥근 모서리 108">
            <a:extLst>
              <a:ext uri="{FF2B5EF4-FFF2-40B4-BE49-F238E27FC236}">
                <a16:creationId xmlns:a16="http://schemas.microsoft.com/office/drawing/2014/main" id="{FCA80D4A-665D-4989-A09B-3099DB8F8BFA}"/>
              </a:ext>
            </a:extLst>
          </p:cNvPr>
          <p:cNvSpPr/>
          <p:nvPr/>
        </p:nvSpPr>
        <p:spPr>
          <a:xfrm>
            <a:off x="2118340" y="4967939"/>
            <a:ext cx="6182915" cy="294647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900" dirty="0" err="1"/>
              <a:t>엔터로</a:t>
            </a:r>
            <a:r>
              <a:rPr lang="ko-KR" altLang="en-US" sz="900" dirty="0"/>
              <a:t> 구분해주세요</a:t>
            </a:r>
            <a:endParaRPr lang="en-US" altLang="ko-KR" sz="900" dirty="0"/>
          </a:p>
        </p:txBody>
      </p:sp>
      <p:sp>
        <p:nvSpPr>
          <p:cNvPr id="86" name="그래픽 8" descr="토글 단색으로 채워진">
            <a:extLst>
              <a:ext uri="{FF2B5EF4-FFF2-40B4-BE49-F238E27FC236}">
                <a16:creationId xmlns:a16="http://schemas.microsoft.com/office/drawing/2014/main" id="{12622061-1FE6-4703-BF25-2CE2CAF87980}"/>
              </a:ext>
            </a:extLst>
          </p:cNvPr>
          <p:cNvSpPr/>
          <p:nvPr/>
        </p:nvSpPr>
        <p:spPr>
          <a:xfrm>
            <a:off x="8486311" y="4277910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542925 w 685800"/>
              <a:gd name="connsiteY7" fmla="*/ 228600 h 285750"/>
              <a:gd name="connsiteX8" fmla="*/ 457200 w 685800"/>
              <a:gd name="connsiteY8" fmla="*/ 142875 h 285750"/>
              <a:gd name="connsiteX9" fmla="*/ 542925 w 685800"/>
              <a:gd name="connsiteY9" fmla="*/ 57150 h 285750"/>
              <a:gd name="connsiteX10" fmla="*/ 628650 w 685800"/>
              <a:gd name="connsiteY10" fmla="*/ 142875 h 285750"/>
              <a:gd name="connsiteX11" fmla="*/ 54292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542925" y="228600"/>
                </a:moveTo>
                <a:cubicBezTo>
                  <a:pt x="495580" y="228600"/>
                  <a:pt x="457200" y="190220"/>
                  <a:pt x="457200" y="142875"/>
                </a:cubicBezTo>
                <a:cubicBezTo>
                  <a:pt x="457200" y="95530"/>
                  <a:pt x="495580" y="57150"/>
                  <a:pt x="542925" y="57150"/>
                </a:cubicBezTo>
                <a:cubicBezTo>
                  <a:pt x="590270" y="57150"/>
                  <a:pt x="628650" y="95530"/>
                  <a:pt x="628650" y="142875"/>
                </a:cubicBezTo>
                <a:cubicBezTo>
                  <a:pt x="628598" y="190198"/>
                  <a:pt x="590248" y="228548"/>
                  <a:pt x="54292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7" name="그래픽 8" descr="토글 단색으로 채워진">
            <a:extLst>
              <a:ext uri="{FF2B5EF4-FFF2-40B4-BE49-F238E27FC236}">
                <a16:creationId xmlns:a16="http://schemas.microsoft.com/office/drawing/2014/main" id="{F2CA812D-AE0A-493E-B8A2-5FAAAD320602}"/>
              </a:ext>
            </a:extLst>
          </p:cNvPr>
          <p:cNvSpPr/>
          <p:nvPr/>
        </p:nvSpPr>
        <p:spPr>
          <a:xfrm>
            <a:off x="8486311" y="4642071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142875 w 685800"/>
              <a:gd name="connsiteY7" fmla="*/ 228600 h 285750"/>
              <a:gd name="connsiteX8" fmla="*/ 57150 w 685800"/>
              <a:gd name="connsiteY8" fmla="*/ 142875 h 285750"/>
              <a:gd name="connsiteX9" fmla="*/ 142875 w 685800"/>
              <a:gd name="connsiteY9" fmla="*/ 57150 h 285750"/>
              <a:gd name="connsiteX10" fmla="*/ 228600 w 685800"/>
              <a:gd name="connsiteY10" fmla="*/ 142875 h 285750"/>
              <a:gd name="connsiteX11" fmla="*/ 14287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142875" y="228600"/>
                </a:moveTo>
                <a:cubicBezTo>
                  <a:pt x="95530" y="228600"/>
                  <a:pt x="57150" y="190220"/>
                  <a:pt x="57150" y="142875"/>
                </a:cubicBezTo>
                <a:cubicBezTo>
                  <a:pt x="57150" y="95530"/>
                  <a:pt x="95530" y="57150"/>
                  <a:pt x="142875" y="57150"/>
                </a:cubicBezTo>
                <a:cubicBezTo>
                  <a:pt x="190220" y="57150"/>
                  <a:pt x="228600" y="95530"/>
                  <a:pt x="228600" y="142875"/>
                </a:cubicBezTo>
                <a:cubicBezTo>
                  <a:pt x="228548" y="190198"/>
                  <a:pt x="190198" y="228548"/>
                  <a:pt x="14287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9" name="그래픽 8" descr="토글 단색으로 채워진">
            <a:extLst>
              <a:ext uri="{FF2B5EF4-FFF2-40B4-BE49-F238E27FC236}">
                <a16:creationId xmlns:a16="http://schemas.microsoft.com/office/drawing/2014/main" id="{AF22CD71-039F-44EE-B31C-50E8C113C665}"/>
              </a:ext>
            </a:extLst>
          </p:cNvPr>
          <p:cNvSpPr/>
          <p:nvPr/>
        </p:nvSpPr>
        <p:spPr>
          <a:xfrm>
            <a:off x="8486311" y="5006231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542925 w 685800"/>
              <a:gd name="connsiteY7" fmla="*/ 228600 h 285750"/>
              <a:gd name="connsiteX8" fmla="*/ 457200 w 685800"/>
              <a:gd name="connsiteY8" fmla="*/ 142875 h 285750"/>
              <a:gd name="connsiteX9" fmla="*/ 542925 w 685800"/>
              <a:gd name="connsiteY9" fmla="*/ 57150 h 285750"/>
              <a:gd name="connsiteX10" fmla="*/ 628650 w 685800"/>
              <a:gd name="connsiteY10" fmla="*/ 142875 h 285750"/>
              <a:gd name="connsiteX11" fmla="*/ 54292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542925" y="228600"/>
                </a:moveTo>
                <a:cubicBezTo>
                  <a:pt x="495580" y="228600"/>
                  <a:pt x="457200" y="190220"/>
                  <a:pt x="457200" y="142875"/>
                </a:cubicBezTo>
                <a:cubicBezTo>
                  <a:pt x="457200" y="95530"/>
                  <a:pt x="495580" y="57150"/>
                  <a:pt x="542925" y="57150"/>
                </a:cubicBezTo>
                <a:cubicBezTo>
                  <a:pt x="590270" y="57150"/>
                  <a:pt x="628650" y="95530"/>
                  <a:pt x="628650" y="142875"/>
                </a:cubicBezTo>
                <a:cubicBezTo>
                  <a:pt x="628598" y="190198"/>
                  <a:pt x="590248" y="228548"/>
                  <a:pt x="54292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778822" y="391574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8398863" y="393106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739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6155AC54-A8D2-43DB-BAD4-FF5C7E4EF7E0}"/>
              </a:ext>
            </a:extLst>
          </p:cNvPr>
          <p:cNvSpPr/>
          <p:nvPr/>
        </p:nvSpPr>
        <p:spPr>
          <a:xfrm>
            <a:off x="35179" y="1224087"/>
            <a:ext cx="9947019" cy="4123701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367CDE-9927-436D-9402-E2E3FC49CE9D}"/>
              </a:ext>
            </a:extLst>
          </p:cNvPr>
          <p:cNvSpPr txBox="1"/>
          <p:nvPr/>
        </p:nvSpPr>
        <p:spPr>
          <a:xfrm>
            <a:off x="492046" y="926429"/>
            <a:ext cx="833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PyModule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458569-8757-46B6-9593-498057B6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PyModule</a:t>
            </a:r>
            <a:r>
              <a:rPr lang="en-US" altLang="ko-KR" dirty="0"/>
              <a:t> </a:t>
            </a:r>
            <a:r>
              <a:rPr lang="ko-KR" altLang="en-US" dirty="0"/>
              <a:t>목록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0753CE-6AC1-4015-8C03-CA3020C0A2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.1 </a:t>
            </a:r>
            <a:r>
              <a:rPr lang="ko-KR" altLang="en-US" dirty="0"/>
              <a:t>새롭게 추가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</a:t>
            </a:r>
            <a:r>
              <a:rPr lang="ko-KR" altLang="en-US" dirty="0"/>
              <a:t>키워드를 통한 검색기능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/>
              <a:t>정렬 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no, name, Description, path</a:t>
            </a:r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 err="1"/>
              <a:t>클릭시에</a:t>
            </a:r>
            <a:r>
              <a:rPr lang="ko-KR" altLang="en-US" dirty="0"/>
              <a:t> 검은색으로 줄 표시</a:t>
            </a:r>
            <a:r>
              <a:rPr lang="en-US" altLang="ko-KR" dirty="0"/>
              <a:t>, </a:t>
            </a:r>
          </a:p>
          <a:p>
            <a:pPr marL="87313" indent="0">
              <a:buNone/>
            </a:pPr>
            <a:r>
              <a:rPr lang="en-US" altLang="ko-KR" dirty="0"/>
              <a:t>  </a:t>
            </a:r>
            <a:r>
              <a:rPr lang="ko-KR" altLang="en-US" dirty="0" err="1"/>
              <a:t>한번더</a:t>
            </a:r>
            <a:r>
              <a:rPr lang="ko-KR" altLang="en-US" dirty="0"/>
              <a:t> </a:t>
            </a:r>
            <a:r>
              <a:rPr lang="ko-KR" altLang="en-US" dirty="0" err="1"/>
              <a:t>클릭시에</a:t>
            </a:r>
            <a:r>
              <a:rPr lang="ko-KR" altLang="en-US" dirty="0"/>
              <a:t>  편집 화면이 뜸</a:t>
            </a:r>
            <a:r>
              <a:rPr lang="en-US" altLang="ko-KR" dirty="0"/>
              <a:t>.</a:t>
            </a:r>
          </a:p>
          <a:p>
            <a:pPr marL="87313"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E3C314-DD4B-41B3-A660-FB74E212DF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03_14_PyModlue </a:t>
            </a:r>
            <a:r>
              <a:rPr lang="ko-KR" altLang="en-US" dirty="0"/>
              <a:t>목록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8AF000-4009-4D9B-82B7-8D7CA0AEC4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 err="1"/>
              <a:t>PyModlue</a:t>
            </a:r>
            <a:r>
              <a:rPr lang="en-US" altLang="ko-KR" dirty="0"/>
              <a:t> </a:t>
            </a:r>
            <a:r>
              <a:rPr lang="ko-KR" altLang="en-US" dirty="0"/>
              <a:t>목록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BE34710-8D21-4ADD-8EBF-811BABE39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 &gt; </a:t>
            </a:r>
            <a:r>
              <a:rPr lang="en-US" altLang="ko-KR" dirty="0" err="1"/>
              <a:t>PyModule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DAD8D55-FE8F-471F-969B-04B8C9F8B4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FFF6FD-4B48-4F87-84AB-C0FFF1EEB858}"/>
              </a:ext>
            </a:extLst>
          </p:cNvPr>
          <p:cNvGrpSpPr/>
          <p:nvPr/>
        </p:nvGrpSpPr>
        <p:grpSpPr>
          <a:xfrm>
            <a:off x="7526158" y="867808"/>
            <a:ext cx="2303929" cy="279278"/>
            <a:chOff x="7513295" y="2398407"/>
            <a:chExt cx="2303929" cy="279278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1D29603-F1CA-462A-BCAF-1FB329EC7373}"/>
                </a:ext>
              </a:extLst>
            </p:cNvPr>
            <p:cNvSpPr/>
            <p:nvPr/>
          </p:nvSpPr>
          <p:spPr>
            <a:xfrm>
              <a:off x="7513295" y="2398407"/>
              <a:ext cx="2303929" cy="2792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ALL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     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Search keyword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01DC207-F002-4916-974A-5526F7C72F38}"/>
                </a:ext>
              </a:extLst>
            </p:cNvPr>
            <p:cNvGrpSpPr/>
            <p:nvPr/>
          </p:nvGrpSpPr>
          <p:grpSpPr>
            <a:xfrm>
              <a:off x="9567776" y="2432168"/>
              <a:ext cx="203001" cy="203001"/>
              <a:chOff x="7328151" y="3759978"/>
              <a:chExt cx="180368" cy="180368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1B3DD82-A12A-426C-9089-4DD6AEC9AF5F}"/>
                  </a:ext>
                </a:extLst>
              </p:cNvPr>
              <p:cNvSpPr/>
              <p:nvPr/>
            </p:nvSpPr>
            <p:spPr>
              <a:xfrm>
                <a:off x="7328151" y="3759978"/>
                <a:ext cx="180368" cy="180368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42" name="그래픽 41" descr="돋보기 윤곽선">
                <a:extLst>
                  <a:ext uri="{FF2B5EF4-FFF2-40B4-BE49-F238E27FC236}">
                    <a16:creationId xmlns:a16="http://schemas.microsoft.com/office/drawing/2014/main" id="{74959DC3-46A9-42DE-BA58-DF7E8B337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4554" y="3792007"/>
                <a:ext cx="120539" cy="120539"/>
              </a:xfrm>
              <a:prstGeom prst="rect">
                <a:avLst/>
              </a:prstGeom>
            </p:spPr>
          </p:pic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A8A7F71-E41A-4B7A-A5F2-DE1A26036BE5}"/>
                </a:ext>
              </a:extLst>
            </p:cNvPr>
            <p:cNvCxnSpPr>
              <a:cxnSpLocks/>
            </p:cNvCxnSpPr>
            <p:nvPr/>
          </p:nvCxnSpPr>
          <p:spPr>
            <a:xfrm>
              <a:off x="8150510" y="2449353"/>
              <a:ext cx="0" cy="1717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래픽 43" descr="아래쪽 캐럿 단색으로 채워진">
              <a:extLst>
                <a:ext uri="{FF2B5EF4-FFF2-40B4-BE49-F238E27FC236}">
                  <a16:creationId xmlns:a16="http://schemas.microsoft.com/office/drawing/2014/main" id="{8796844D-0DB4-407A-8BD7-72337F9C4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33725" y="2462844"/>
              <a:ext cx="158222" cy="158222"/>
            </a:xfrm>
            <a:prstGeom prst="rect">
              <a:avLst/>
            </a:prstGeom>
          </p:spPr>
        </p:pic>
      </p:grp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E199993-1026-4C41-84AE-B1DCBF1BCD35}"/>
              </a:ext>
            </a:extLst>
          </p:cNvPr>
          <p:cNvSpPr/>
          <p:nvPr/>
        </p:nvSpPr>
        <p:spPr>
          <a:xfrm>
            <a:off x="6381412" y="863240"/>
            <a:ext cx="1075872" cy="279278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New </a:t>
            </a:r>
            <a:r>
              <a:rPr lang="en-US" altLang="ko-KR" sz="1000" dirty="0" err="1">
                <a:solidFill>
                  <a:schemeClr val="bg1"/>
                </a:solidFill>
              </a:rPr>
              <a:t>PyModule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118" name="그래픽 13">
            <a:extLst>
              <a:ext uri="{FF2B5EF4-FFF2-40B4-BE49-F238E27FC236}">
                <a16:creationId xmlns:a16="http://schemas.microsoft.com/office/drawing/2014/main" id="{20A7FCB9-45D2-43BC-AEAC-E9A785F5E39A}"/>
              </a:ext>
            </a:extLst>
          </p:cNvPr>
          <p:cNvGrpSpPr/>
          <p:nvPr/>
        </p:nvGrpSpPr>
        <p:grpSpPr>
          <a:xfrm>
            <a:off x="35179" y="898615"/>
            <a:ext cx="342900" cy="5844098"/>
            <a:chOff x="334963" y="1172495"/>
            <a:chExt cx="342900" cy="54292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9" name="그래픽 13">
              <a:extLst>
                <a:ext uri="{FF2B5EF4-FFF2-40B4-BE49-F238E27FC236}">
                  <a16:creationId xmlns:a16="http://schemas.microsoft.com/office/drawing/2014/main" id="{4B576BE5-A5D0-4B11-B1D1-FD54DFE5C067}"/>
                </a:ext>
              </a:extLst>
            </p:cNvPr>
            <p:cNvSpPr/>
            <p:nvPr/>
          </p:nvSpPr>
          <p:spPr>
            <a:xfrm>
              <a:off x="334963" y="1172495"/>
              <a:ext cx="342900" cy="5429250"/>
            </a:xfrm>
            <a:custGeom>
              <a:avLst/>
              <a:gdLst>
                <a:gd name="connsiteX0" fmla="*/ 0 w 342900"/>
                <a:gd name="connsiteY0" fmla="*/ 38 h 5429250"/>
                <a:gd name="connsiteX1" fmla="*/ 342900 w 342900"/>
                <a:gd name="connsiteY1" fmla="*/ 38 h 5429250"/>
                <a:gd name="connsiteX2" fmla="*/ 342900 w 342900"/>
                <a:gd name="connsiteY2" fmla="*/ 38 h 5429250"/>
                <a:gd name="connsiteX3" fmla="*/ 342900 w 342900"/>
                <a:gd name="connsiteY3" fmla="*/ 5429288 h 5429250"/>
                <a:gd name="connsiteX4" fmla="*/ 342900 w 342900"/>
                <a:gd name="connsiteY4" fmla="*/ 5429288 h 5429250"/>
                <a:gd name="connsiteX5" fmla="*/ 76200 w 342900"/>
                <a:gd name="connsiteY5" fmla="*/ 5429288 h 5429250"/>
                <a:gd name="connsiteX6" fmla="*/ 0 w 342900"/>
                <a:gd name="connsiteY6" fmla="*/ 5353088 h 5429250"/>
                <a:gd name="connsiteX7" fmla="*/ 0 w 342900"/>
                <a:gd name="connsiteY7" fmla="*/ 38 h 5429250"/>
                <a:gd name="connsiteX8" fmla="*/ 0 w 342900"/>
                <a:gd name="connsiteY8" fmla="*/ 38 h 54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5429250">
                  <a:moveTo>
                    <a:pt x="0" y="38"/>
                  </a:moveTo>
                  <a:lnTo>
                    <a:pt x="342900" y="38"/>
                  </a:lnTo>
                  <a:lnTo>
                    <a:pt x="342900" y="38"/>
                  </a:lnTo>
                  <a:lnTo>
                    <a:pt x="342900" y="5429288"/>
                  </a:lnTo>
                  <a:lnTo>
                    <a:pt x="342900" y="5429288"/>
                  </a:lnTo>
                  <a:lnTo>
                    <a:pt x="76200" y="5429288"/>
                  </a:lnTo>
                  <a:cubicBezTo>
                    <a:pt x="34116" y="5429288"/>
                    <a:pt x="0" y="5395170"/>
                    <a:pt x="0" y="5353088"/>
                  </a:cubicBez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그래픽 13">
              <a:extLst>
                <a:ext uri="{FF2B5EF4-FFF2-40B4-BE49-F238E27FC236}">
                  <a16:creationId xmlns:a16="http://schemas.microsoft.com/office/drawing/2014/main" id="{01D7B91B-A3A9-48F0-BB81-F014A990E0D0}"/>
                </a:ext>
              </a:extLst>
            </p:cNvPr>
            <p:cNvSpPr/>
            <p:nvPr/>
          </p:nvSpPr>
          <p:spPr>
            <a:xfrm>
              <a:off x="423907" y="1534340"/>
              <a:ext cx="152400" cy="152400"/>
            </a:xfrm>
            <a:custGeom>
              <a:avLst/>
              <a:gdLst>
                <a:gd name="connsiteX0" fmla="*/ 133359 w 152400"/>
                <a:gd name="connsiteY0" fmla="*/ 76 h 152400"/>
                <a:gd name="connsiteX1" fmla="*/ 152409 w 152400"/>
                <a:gd name="connsiteY1" fmla="*/ 76 h 152400"/>
                <a:gd name="connsiteX2" fmla="*/ 152409 w 152400"/>
                <a:gd name="connsiteY2" fmla="*/ 152476 h 152400"/>
                <a:gd name="connsiteX3" fmla="*/ 133359 w 152400"/>
                <a:gd name="connsiteY3" fmla="*/ 152476 h 152400"/>
                <a:gd name="connsiteX4" fmla="*/ 19059 w 152400"/>
                <a:gd name="connsiteY4" fmla="*/ 152476 h 152400"/>
                <a:gd name="connsiteX5" fmla="*/ 9 w 152400"/>
                <a:gd name="connsiteY5" fmla="*/ 152476 h 152400"/>
                <a:gd name="connsiteX6" fmla="*/ 9 w 152400"/>
                <a:gd name="connsiteY6" fmla="*/ 76 h 152400"/>
                <a:gd name="connsiteX7" fmla="*/ 19059 w 152400"/>
                <a:gd name="connsiteY7" fmla="*/ 7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133359" y="76"/>
                  </a:moveTo>
                  <a:cubicBezTo>
                    <a:pt x="143880" y="76"/>
                    <a:pt x="152409" y="76"/>
                    <a:pt x="152409" y="76"/>
                  </a:cubicBezTo>
                  <a:lnTo>
                    <a:pt x="152409" y="152476"/>
                  </a:lnTo>
                  <a:cubicBezTo>
                    <a:pt x="152409" y="152476"/>
                    <a:pt x="143880" y="152476"/>
                    <a:pt x="133359" y="152476"/>
                  </a:cubicBezTo>
                  <a:lnTo>
                    <a:pt x="19059" y="152476"/>
                  </a:lnTo>
                  <a:cubicBezTo>
                    <a:pt x="8538" y="152476"/>
                    <a:pt x="9" y="152476"/>
                    <a:pt x="9" y="152476"/>
                  </a:cubicBezTo>
                  <a:lnTo>
                    <a:pt x="9" y="76"/>
                  </a:lnTo>
                  <a:cubicBezTo>
                    <a:pt x="9" y="76"/>
                    <a:pt x="8538" y="76"/>
                    <a:pt x="19059" y="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그래픽 13">
              <a:extLst>
                <a:ext uri="{FF2B5EF4-FFF2-40B4-BE49-F238E27FC236}">
                  <a16:creationId xmlns:a16="http://schemas.microsoft.com/office/drawing/2014/main" id="{2B347D56-A318-4381-B281-F85145504FDB}"/>
                </a:ext>
              </a:extLst>
            </p:cNvPr>
            <p:cNvSpPr/>
            <p:nvPr/>
          </p:nvSpPr>
          <p:spPr>
            <a:xfrm>
              <a:off x="423907" y="1801145"/>
              <a:ext cx="152400" cy="152400"/>
            </a:xfrm>
            <a:custGeom>
              <a:avLst/>
              <a:gdLst>
                <a:gd name="connsiteX0" fmla="*/ 76209 w 152400"/>
                <a:gd name="connsiteY0" fmla="*/ 104 h 152400"/>
                <a:gd name="connsiteX1" fmla="*/ 152409 w 152400"/>
                <a:gd name="connsiteY1" fmla="*/ 104 h 152400"/>
                <a:gd name="connsiteX2" fmla="*/ 152409 w 152400"/>
                <a:gd name="connsiteY2" fmla="*/ 152504 h 152400"/>
                <a:gd name="connsiteX3" fmla="*/ 76209 w 152400"/>
                <a:gd name="connsiteY3" fmla="*/ 152504 h 152400"/>
                <a:gd name="connsiteX4" fmla="*/ 76209 w 152400"/>
                <a:gd name="connsiteY4" fmla="*/ 152504 h 152400"/>
                <a:gd name="connsiteX5" fmla="*/ 9 w 152400"/>
                <a:gd name="connsiteY5" fmla="*/ 152504 h 152400"/>
                <a:gd name="connsiteX6" fmla="*/ 9 w 152400"/>
                <a:gd name="connsiteY6" fmla="*/ 104 h 152400"/>
                <a:gd name="connsiteX7" fmla="*/ 76209 w 152400"/>
                <a:gd name="connsiteY7" fmla="*/ 10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76209" y="104"/>
                  </a:moveTo>
                  <a:cubicBezTo>
                    <a:pt x="118293" y="104"/>
                    <a:pt x="152409" y="104"/>
                    <a:pt x="152409" y="104"/>
                  </a:cubicBezTo>
                  <a:lnTo>
                    <a:pt x="152409" y="152504"/>
                  </a:lnTo>
                  <a:cubicBezTo>
                    <a:pt x="152409" y="152504"/>
                    <a:pt x="118293" y="152504"/>
                    <a:pt x="76209" y="152504"/>
                  </a:cubicBezTo>
                  <a:lnTo>
                    <a:pt x="76209" y="152504"/>
                  </a:lnTo>
                  <a:cubicBezTo>
                    <a:pt x="34125" y="152504"/>
                    <a:pt x="9" y="152504"/>
                    <a:pt x="9" y="152504"/>
                  </a:cubicBezTo>
                  <a:lnTo>
                    <a:pt x="9" y="104"/>
                  </a:lnTo>
                  <a:cubicBezTo>
                    <a:pt x="9" y="104"/>
                    <a:pt x="34125" y="104"/>
                    <a:pt x="76209" y="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2" name="그래픽 13">
              <a:extLst>
                <a:ext uri="{FF2B5EF4-FFF2-40B4-BE49-F238E27FC236}">
                  <a16:creationId xmlns:a16="http://schemas.microsoft.com/office/drawing/2014/main" id="{FA56703E-2545-4446-962B-36D07CE7FECA}"/>
                </a:ext>
              </a:extLst>
            </p:cNvPr>
            <p:cNvGrpSpPr/>
            <p:nvPr/>
          </p:nvGrpSpPr>
          <p:grpSpPr>
            <a:xfrm>
              <a:off x="449263" y="6039770"/>
              <a:ext cx="133350" cy="381000"/>
              <a:chOff x="449263" y="6039770"/>
              <a:chExt cx="133350" cy="381000"/>
            </a:xfrm>
            <a:grpFill/>
          </p:grpSpPr>
          <p:sp>
            <p:nvSpPr>
              <p:cNvPr id="123" name="그래픽 13">
                <a:extLst>
                  <a:ext uri="{FF2B5EF4-FFF2-40B4-BE49-F238E27FC236}">
                    <a16:creationId xmlns:a16="http://schemas.microsoft.com/office/drawing/2014/main" id="{5C0DB56C-1977-4F26-8117-75CBE7D8FE62}"/>
                  </a:ext>
                </a:extLst>
              </p:cNvPr>
              <p:cNvSpPr/>
              <p:nvPr/>
            </p:nvSpPr>
            <p:spPr>
              <a:xfrm>
                <a:off x="449263" y="6039770"/>
                <a:ext cx="133350" cy="133350"/>
              </a:xfrm>
              <a:custGeom>
                <a:avLst/>
                <a:gdLst>
                  <a:gd name="connsiteX0" fmla="*/ 66687 w 133350"/>
                  <a:gd name="connsiteY0" fmla="*/ 549 h 133350"/>
                  <a:gd name="connsiteX1" fmla="*/ 133362 w 133350"/>
                  <a:gd name="connsiteY1" fmla="*/ 549 h 133350"/>
                  <a:gd name="connsiteX2" fmla="*/ 133362 w 133350"/>
                  <a:gd name="connsiteY2" fmla="*/ 133899 h 133350"/>
                  <a:gd name="connsiteX3" fmla="*/ 66687 w 133350"/>
                  <a:gd name="connsiteY3" fmla="*/ 133899 h 133350"/>
                  <a:gd name="connsiteX4" fmla="*/ 66687 w 133350"/>
                  <a:gd name="connsiteY4" fmla="*/ 133899 h 133350"/>
                  <a:gd name="connsiteX5" fmla="*/ 12 w 133350"/>
                  <a:gd name="connsiteY5" fmla="*/ 133899 h 133350"/>
                  <a:gd name="connsiteX6" fmla="*/ 12 w 133350"/>
                  <a:gd name="connsiteY6" fmla="*/ 549 h 133350"/>
                  <a:gd name="connsiteX7" fmla="*/ 66687 w 133350"/>
                  <a:gd name="connsiteY7" fmla="*/ 54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49"/>
                    </a:moveTo>
                    <a:cubicBezTo>
                      <a:pt x="103511" y="549"/>
                      <a:pt x="133362" y="549"/>
                      <a:pt x="133362" y="549"/>
                    </a:cubicBezTo>
                    <a:lnTo>
                      <a:pt x="133362" y="133899"/>
                    </a:lnTo>
                    <a:cubicBezTo>
                      <a:pt x="133362" y="133899"/>
                      <a:pt x="103511" y="133899"/>
                      <a:pt x="66687" y="133899"/>
                    </a:cubicBezTo>
                    <a:lnTo>
                      <a:pt x="66687" y="133899"/>
                    </a:lnTo>
                    <a:cubicBezTo>
                      <a:pt x="29863" y="133899"/>
                      <a:pt x="12" y="133899"/>
                      <a:pt x="12" y="133899"/>
                    </a:cubicBezTo>
                    <a:lnTo>
                      <a:pt x="12" y="549"/>
                    </a:lnTo>
                    <a:cubicBezTo>
                      <a:pt x="12" y="549"/>
                      <a:pt x="29863" y="549"/>
                      <a:pt x="66687" y="5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그래픽 13">
                <a:extLst>
                  <a:ext uri="{FF2B5EF4-FFF2-40B4-BE49-F238E27FC236}">
                    <a16:creationId xmlns:a16="http://schemas.microsoft.com/office/drawing/2014/main" id="{244C4DF8-D862-435B-A0D2-3BEB9C4EACBF}"/>
                  </a:ext>
                </a:extLst>
              </p:cNvPr>
              <p:cNvSpPr/>
              <p:nvPr/>
            </p:nvSpPr>
            <p:spPr>
              <a:xfrm>
                <a:off x="449263" y="6287420"/>
                <a:ext cx="133350" cy="133350"/>
              </a:xfrm>
              <a:custGeom>
                <a:avLst/>
                <a:gdLst>
                  <a:gd name="connsiteX0" fmla="*/ 66687 w 133350"/>
                  <a:gd name="connsiteY0" fmla="*/ 575 h 133350"/>
                  <a:gd name="connsiteX1" fmla="*/ 133362 w 133350"/>
                  <a:gd name="connsiteY1" fmla="*/ 575 h 133350"/>
                  <a:gd name="connsiteX2" fmla="*/ 133362 w 133350"/>
                  <a:gd name="connsiteY2" fmla="*/ 133925 h 133350"/>
                  <a:gd name="connsiteX3" fmla="*/ 66687 w 133350"/>
                  <a:gd name="connsiteY3" fmla="*/ 133925 h 133350"/>
                  <a:gd name="connsiteX4" fmla="*/ 66687 w 133350"/>
                  <a:gd name="connsiteY4" fmla="*/ 133925 h 133350"/>
                  <a:gd name="connsiteX5" fmla="*/ 12 w 133350"/>
                  <a:gd name="connsiteY5" fmla="*/ 133925 h 133350"/>
                  <a:gd name="connsiteX6" fmla="*/ 12 w 133350"/>
                  <a:gd name="connsiteY6" fmla="*/ 575 h 133350"/>
                  <a:gd name="connsiteX7" fmla="*/ 66687 w 133350"/>
                  <a:gd name="connsiteY7" fmla="*/ 5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75"/>
                    </a:moveTo>
                    <a:cubicBezTo>
                      <a:pt x="103511" y="575"/>
                      <a:pt x="133362" y="575"/>
                      <a:pt x="133362" y="575"/>
                    </a:cubicBezTo>
                    <a:lnTo>
                      <a:pt x="133362" y="133925"/>
                    </a:lnTo>
                    <a:cubicBezTo>
                      <a:pt x="133362" y="133925"/>
                      <a:pt x="103511" y="133925"/>
                      <a:pt x="66687" y="133925"/>
                    </a:cubicBezTo>
                    <a:lnTo>
                      <a:pt x="66687" y="133925"/>
                    </a:lnTo>
                    <a:cubicBezTo>
                      <a:pt x="29863" y="133925"/>
                      <a:pt x="12" y="133925"/>
                      <a:pt x="12" y="133925"/>
                    </a:cubicBezTo>
                    <a:lnTo>
                      <a:pt x="12" y="575"/>
                    </a:lnTo>
                    <a:cubicBezTo>
                      <a:pt x="12" y="575"/>
                      <a:pt x="29863" y="575"/>
                      <a:pt x="66687" y="5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25" name="타원 124">
            <a:extLst>
              <a:ext uri="{FF2B5EF4-FFF2-40B4-BE49-F238E27FC236}">
                <a16:creationId xmlns:a16="http://schemas.microsoft.com/office/drawing/2014/main" id="{21A6E828-4A94-4D41-AE52-F6FB4382F8E4}"/>
              </a:ext>
            </a:extLst>
          </p:cNvPr>
          <p:cNvSpPr/>
          <p:nvPr/>
        </p:nvSpPr>
        <p:spPr>
          <a:xfrm>
            <a:off x="131428" y="1440057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7" name="그래픽 4">
            <a:extLst>
              <a:ext uri="{FF2B5EF4-FFF2-40B4-BE49-F238E27FC236}">
                <a16:creationId xmlns:a16="http://schemas.microsoft.com/office/drawing/2014/main" id="{7ABD339B-1961-4824-BEFB-518294BABF62}"/>
              </a:ext>
            </a:extLst>
          </p:cNvPr>
          <p:cNvSpPr/>
          <p:nvPr/>
        </p:nvSpPr>
        <p:spPr>
          <a:xfrm>
            <a:off x="134824" y="1027446"/>
            <a:ext cx="152400" cy="133350"/>
          </a:xfrm>
          <a:custGeom>
            <a:avLst/>
            <a:gdLst>
              <a:gd name="connsiteX0" fmla="*/ 6160 w 152400"/>
              <a:gd name="connsiteY0" fmla="*/ 133449 h 133350"/>
              <a:gd name="connsiteX1" fmla="*/ 6160 w 152400"/>
              <a:gd name="connsiteY1" fmla="*/ 114399 h 133350"/>
              <a:gd name="connsiteX2" fmla="*/ 101410 w 152400"/>
              <a:gd name="connsiteY2" fmla="*/ 114399 h 133350"/>
              <a:gd name="connsiteX3" fmla="*/ 101410 w 152400"/>
              <a:gd name="connsiteY3" fmla="*/ 133449 h 133350"/>
              <a:gd name="connsiteX4" fmla="*/ 6160 w 152400"/>
              <a:gd name="connsiteY4" fmla="*/ 76299 h 133350"/>
              <a:gd name="connsiteX5" fmla="*/ 6160 w 152400"/>
              <a:gd name="connsiteY5" fmla="*/ 57249 h 133350"/>
              <a:gd name="connsiteX6" fmla="*/ 158560 w 152400"/>
              <a:gd name="connsiteY6" fmla="*/ 57249 h 133350"/>
              <a:gd name="connsiteX7" fmla="*/ 158560 w 152400"/>
              <a:gd name="connsiteY7" fmla="*/ 76299 h 133350"/>
              <a:gd name="connsiteX8" fmla="*/ 6160 w 152400"/>
              <a:gd name="connsiteY8" fmla="*/ 19149 h 133350"/>
              <a:gd name="connsiteX9" fmla="*/ 6160 w 152400"/>
              <a:gd name="connsiteY9" fmla="*/ 99 h 133350"/>
              <a:gd name="connsiteX10" fmla="*/ 158560 w 152400"/>
              <a:gd name="connsiteY10" fmla="*/ 99 h 133350"/>
              <a:gd name="connsiteX11" fmla="*/ 158560 w 152400"/>
              <a:gd name="connsiteY11" fmla="*/ 19149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" h="133350">
                <a:moveTo>
                  <a:pt x="6160" y="133449"/>
                </a:moveTo>
                <a:lnTo>
                  <a:pt x="6160" y="114399"/>
                </a:lnTo>
                <a:lnTo>
                  <a:pt x="101410" y="114399"/>
                </a:lnTo>
                <a:lnTo>
                  <a:pt x="101410" y="133449"/>
                </a:lnTo>
                <a:close/>
                <a:moveTo>
                  <a:pt x="6160" y="76299"/>
                </a:moveTo>
                <a:lnTo>
                  <a:pt x="6160" y="57249"/>
                </a:lnTo>
                <a:lnTo>
                  <a:pt x="158560" y="57249"/>
                </a:lnTo>
                <a:lnTo>
                  <a:pt x="158560" y="76299"/>
                </a:lnTo>
                <a:close/>
                <a:moveTo>
                  <a:pt x="6160" y="19149"/>
                </a:moveTo>
                <a:lnTo>
                  <a:pt x="6160" y="99"/>
                </a:lnTo>
                <a:lnTo>
                  <a:pt x="158560" y="99"/>
                </a:lnTo>
                <a:lnTo>
                  <a:pt x="158560" y="19149"/>
                </a:lnTo>
                <a:close/>
              </a:path>
            </a:pathLst>
          </a:custGeom>
          <a:solidFill>
            <a:srgbClr val="2699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C427C6C-918E-4F2E-8E6E-1771EB27F9C8}"/>
              </a:ext>
            </a:extLst>
          </p:cNvPr>
          <p:cNvSpPr/>
          <p:nvPr/>
        </p:nvSpPr>
        <p:spPr>
          <a:xfrm>
            <a:off x="131428" y="1742093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5F13762A-6987-45EC-B4E3-BB03B452D78D}"/>
              </a:ext>
            </a:extLst>
          </p:cNvPr>
          <p:cNvSpPr/>
          <p:nvPr/>
        </p:nvSpPr>
        <p:spPr>
          <a:xfrm>
            <a:off x="131428" y="2040263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3D35C968-5A33-4FA7-BE76-C247E52981E6}"/>
              </a:ext>
            </a:extLst>
          </p:cNvPr>
          <p:cNvSpPr/>
          <p:nvPr/>
        </p:nvSpPr>
        <p:spPr>
          <a:xfrm>
            <a:off x="131428" y="2334134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1483071B-3B7F-4700-9CA0-7A5F4E764643}"/>
              </a:ext>
            </a:extLst>
          </p:cNvPr>
          <p:cNvSpPr/>
          <p:nvPr/>
        </p:nvSpPr>
        <p:spPr>
          <a:xfrm>
            <a:off x="131428" y="2636170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9083B67-0023-4DFF-A030-BF8A2C3CD278}"/>
              </a:ext>
            </a:extLst>
          </p:cNvPr>
          <p:cNvSpPr/>
          <p:nvPr/>
        </p:nvSpPr>
        <p:spPr>
          <a:xfrm>
            <a:off x="131428" y="2934340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63" name="그래픽 28" descr="왼쪽 캐럿 단색으로 채워진">
            <a:extLst>
              <a:ext uri="{FF2B5EF4-FFF2-40B4-BE49-F238E27FC236}">
                <a16:creationId xmlns:a16="http://schemas.microsoft.com/office/drawing/2014/main" id="{0C1B9742-FF1F-48D6-8ECA-465A64837A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4494" y="1245131"/>
            <a:ext cx="213059" cy="213059"/>
          </a:xfrm>
          <a:prstGeom prst="rect">
            <a:avLst/>
          </a:prstGeom>
        </p:spPr>
      </p:pic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E8BA677-62B3-495C-BFAF-0855573B9290}"/>
              </a:ext>
            </a:extLst>
          </p:cNvPr>
          <p:cNvSpPr/>
          <p:nvPr/>
        </p:nvSpPr>
        <p:spPr>
          <a:xfrm>
            <a:off x="560383" y="1960880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6747511-F5F4-4129-9B83-B80539A7D517}"/>
              </a:ext>
            </a:extLst>
          </p:cNvPr>
          <p:cNvSpPr txBox="1"/>
          <p:nvPr/>
        </p:nvSpPr>
        <p:spPr>
          <a:xfrm>
            <a:off x="1094779" y="2030002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C243FF5A-6446-40A7-AA0F-6113FD6A6438}"/>
              </a:ext>
            </a:extLst>
          </p:cNvPr>
          <p:cNvSpPr txBox="1"/>
          <p:nvPr/>
        </p:nvSpPr>
        <p:spPr>
          <a:xfrm>
            <a:off x="621365" y="2030002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589A40D0-C5ED-412B-8CAE-90DF52043F68}"/>
              </a:ext>
            </a:extLst>
          </p:cNvPr>
          <p:cNvSpPr txBox="1"/>
          <p:nvPr/>
        </p:nvSpPr>
        <p:spPr>
          <a:xfrm>
            <a:off x="6807922" y="2012961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CCB566A-AF91-4C66-8ADF-C03E377C7BBE}"/>
              </a:ext>
            </a:extLst>
          </p:cNvPr>
          <p:cNvSpPr/>
          <p:nvPr/>
        </p:nvSpPr>
        <p:spPr>
          <a:xfrm>
            <a:off x="560383" y="2408381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917DBEB3-3A79-4143-8480-815579231021}"/>
              </a:ext>
            </a:extLst>
          </p:cNvPr>
          <p:cNvSpPr txBox="1"/>
          <p:nvPr/>
        </p:nvSpPr>
        <p:spPr>
          <a:xfrm>
            <a:off x="1094779" y="2477503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E3D0195-59F1-44CC-BCCD-CB48D21E5200}"/>
              </a:ext>
            </a:extLst>
          </p:cNvPr>
          <p:cNvSpPr txBox="1"/>
          <p:nvPr/>
        </p:nvSpPr>
        <p:spPr>
          <a:xfrm>
            <a:off x="621365" y="2477503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1CD47DD-5B7D-4724-BDDA-3FEFA1E76D0D}"/>
              </a:ext>
            </a:extLst>
          </p:cNvPr>
          <p:cNvSpPr txBox="1"/>
          <p:nvPr/>
        </p:nvSpPr>
        <p:spPr>
          <a:xfrm>
            <a:off x="6807922" y="2460462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0DBC5C8-3F8E-45EB-BC94-8727E1B91648}"/>
              </a:ext>
            </a:extLst>
          </p:cNvPr>
          <p:cNvSpPr/>
          <p:nvPr/>
        </p:nvSpPr>
        <p:spPr>
          <a:xfrm>
            <a:off x="560383" y="2850009"/>
            <a:ext cx="8816735" cy="369076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F4B5D1F-0E53-4916-A101-F5F98F672941}"/>
              </a:ext>
            </a:extLst>
          </p:cNvPr>
          <p:cNvSpPr txBox="1"/>
          <p:nvPr/>
        </p:nvSpPr>
        <p:spPr>
          <a:xfrm>
            <a:off x="1094779" y="2919131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err="1"/>
              <a:t>chitchatimage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074B6AD-8E9C-4137-87F4-24362BCB2A1E}"/>
              </a:ext>
            </a:extLst>
          </p:cNvPr>
          <p:cNvSpPr txBox="1"/>
          <p:nvPr/>
        </p:nvSpPr>
        <p:spPr>
          <a:xfrm>
            <a:off x="621365" y="2919131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E9335E72-A1E2-4DDA-A3C3-C0ACE7D78B52}"/>
              </a:ext>
            </a:extLst>
          </p:cNvPr>
          <p:cNvSpPr txBox="1"/>
          <p:nvPr/>
        </p:nvSpPr>
        <p:spPr>
          <a:xfrm>
            <a:off x="6807922" y="2902090"/>
            <a:ext cx="2457724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r>
              <a:rPr lang="en-US" altLang="ko-KR" sz="900" b="1" dirty="0" err="1"/>
              <a:t>pymodule</a:t>
            </a:r>
            <a:r>
              <a:rPr lang="en-US" altLang="ko-KR" sz="900" b="1" dirty="0"/>
              <a:t>/20200205-134112/chitchat.zip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C564BC23-C3ED-4D22-94DC-0257EB88632F}"/>
              </a:ext>
            </a:extLst>
          </p:cNvPr>
          <p:cNvSpPr txBox="1"/>
          <p:nvPr/>
        </p:nvSpPr>
        <p:spPr>
          <a:xfrm>
            <a:off x="1095119" y="1688660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2651118" y="1688660"/>
            <a:ext cx="785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36B36F-E9AE-4867-97AE-E8877CD5C881}"/>
              </a:ext>
            </a:extLst>
          </p:cNvPr>
          <p:cNvSpPr txBox="1"/>
          <p:nvPr/>
        </p:nvSpPr>
        <p:spPr>
          <a:xfrm>
            <a:off x="568829" y="1688660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6808262" y="1672710"/>
            <a:ext cx="42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3" name="그래픽 779" descr="정렬 단색으로 채워진">
            <a:extLst>
              <a:ext uri="{FF2B5EF4-FFF2-40B4-BE49-F238E27FC236}">
                <a16:creationId xmlns:a16="http://schemas.microsoft.com/office/drawing/2014/main" id="{A3D49BF6-1223-4D7C-AD12-2CFB9236A1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509" y="1746162"/>
            <a:ext cx="115828" cy="115828"/>
          </a:xfrm>
          <a:prstGeom prst="rect">
            <a:avLst/>
          </a:prstGeom>
        </p:spPr>
      </p:pic>
      <p:pic>
        <p:nvPicPr>
          <p:cNvPr id="264" name="그래픽 780" descr="정렬 단색으로 채워진">
            <a:extLst>
              <a:ext uri="{FF2B5EF4-FFF2-40B4-BE49-F238E27FC236}">
                <a16:creationId xmlns:a16="http://schemas.microsoft.com/office/drawing/2014/main" id="{A0CE11C5-8A8C-4C3A-B0FD-71AD4CA6E9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8205" y="1746162"/>
            <a:ext cx="115828" cy="115828"/>
          </a:xfrm>
          <a:prstGeom prst="rect">
            <a:avLst/>
          </a:prstGeom>
        </p:spPr>
      </p:pic>
      <p:pic>
        <p:nvPicPr>
          <p:cNvPr id="265" name="그래픽 781" descr="정렬 단색으로 채워진">
            <a:extLst>
              <a:ext uri="{FF2B5EF4-FFF2-40B4-BE49-F238E27FC236}">
                <a16:creationId xmlns:a16="http://schemas.microsoft.com/office/drawing/2014/main" id="{8BC98100-7483-4E82-A896-F30A308474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25483" y="1746162"/>
            <a:ext cx="115828" cy="115828"/>
          </a:xfrm>
          <a:prstGeom prst="rect">
            <a:avLst/>
          </a:prstGeom>
        </p:spPr>
      </p:pic>
      <p:pic>
        <p:nvPicPr>
          <p:cNvPr id="266" name="그래픽 782" descr="정렬 단색으로 채워진">
            <a:extLst>
              <a:ext uri="{FF2B5EF4-FFF2-40B4-BE49-F238E27FC236}">
                <a16:creationId xmlns:a16="http://schemas.microsoft.com/office/drawing/2014/main" id="{9AE0DD4F-1B1B-4348-9D43-18CC9E9A62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36141" y="1730212"/>
            <a:ext cx="115828" cy="115828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807867BA-E950-4F7B-BBDA-EAA1DDA74C1D}"/>
              </a:ext>
            </a:extLst>
          </p:cNvPr>
          <p:cNvSpPr txBox="1"/>
          <p:nvPr/>
        </p:nvSpPr>
        <p:spPr>
          <a:xfrm>
            <a:off x="4799473" y="3344229"/>
            <a:ext cx="338554" cy="2125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F4B5D1F-0E53-4916-A101-F5F98F672941}"/>
              </a:ext>
            </a:extLst>
          </p:cNvPr>
          <p:cNvSpPr txBox="1"/>
          <p:nvPr/>
        </p:nvSpPr>
        <p:spPr>
          <a:xfrm>
            <a:off x="2651118" y="2933891"/>
            <a:ext cx="35028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2.5.13</a:t>
            </a:r>
            <a:r>
              <a:rPr lang="ko-KR" altLang="en-US" sz="900" dirty="0"/>
              <a:t>융합서빙예제의 </a:t>
            </a:r>
            <a:r>
              <a:rPr lang="ko-KR" altLang="en-US" sz="900" dirty="0" err="1"/>
              <a:t>일상대화</a:t>
            </a:r>
            <a:r>
              <a:rPr lang="ko-KR" altLang="en-US" sz="900" dirty="0"/>
              <a:t> </a:t>
            </a:r>
            <a:r>
              <a:rPr lang="ko-KR" altLang="en-US" sz="900" dirty="0" err="1"/>
              <a:t>채팅용</a:t>
            </a:r>
            <a:r>
              <a:rPr lang="ko-KR" altLang="en-US" sz="900" dirty="0"/>
              <a:t> 사용자 정의 </a:t>
            </a:r>
            <a:r>
              <a:rPr lang="ko-KR" altLang="en-US" sz="900" dirty="0" err="1"/>
              <a:t>파이썬</a:t>
            </a:r>
            <a:r>
              <a:rPr lang="ko-KR" altLang="en-US" sz="900" dirty="0"/>
              <a:t> 모듈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90FBC6B-693B-45F6-9201-7C8F4A0D232D}"/>
              </a:ext>
            </a:extLst>
          </p:cNvPr>
          <p:cNvSpPr/>
          <p:nvPr/>
        </p:nvSpPr>
        <p:spPr>
          <a:xfrm>
            <a:off x="6690100" y="65864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E533C5C-635C-41F2-BA85-598609FEC383}"/>
              </a:ext>
            </a:extLst>
          </p:cNvPr>
          <p:cNvSpPr/>
          <p:nvPr/>
        </p:nvSpPr>
        <p:spPr>
          <a:xfrm>
            <a:off x="8059437" y="63310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53EF1F4-6C8E-4F40-BD34-9F27316C4496}"/>
              </a:ext>
            </a:extLst>
          </p:cNvPr>
          <p:cNvSpPr/>
          <p:nvPr/>
        </p:nvSpPr>
        <p:spPr>
          <a:xfrm>
            <a:off x="1479057" y="147115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53EF1F4-6C8E-4F40-BD34-9F27316C4496}"/>
              </a:ext>
            </a:extLst>
          </p:cNvPr>
          <p:cNvSpPr/>
          <p:nvPr/>
        </p:nvSpPr>
        <p:spPr>
          <a:xfrm>
            <a:off x="424428" y="283695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322826-BFCF-4BB4-A9C7-6D36A28357BA}"/>
              </a:ext>
            </a:extLst>
          </p:cNvPr>
          <p:cNvSpPr txBox="1"/>
          <p:nvPr/>
        </p:nvSpPr>
        <p:spPr>
          <a:xfrm>
            <a:off x="635999" y="1213016"/>
            <a:ext cx="904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Total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  <a:latin typeface="나눔고딕"/>
                <a:ea typeface="나눔고딕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1716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82E3-385C-4F2A-BA92-B42D8469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PyModule</a:t>
            </a:r>
            <a:r>
              <a:rPr lang="en-US" altLang="ko-KR" dirty="0"/>
              <a:t> </a:t>
            </a:r>
            <a:r>
              <a:rPr lang="ko-KR" altLang="en-US" dirty="0"/>
              <a:t>추가 및 상세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746EC-3906-4D44-A919-3606212D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name( </a:t>
            </a:r>
            <a:r>
              <a:rPr lang="ko-KR" altLang="en-US" dirty="0"/>
              <a:t>필수 값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Description</a:t>
            </a:r>
          </a:p>
          <a:p>
            <a:r>
              <a:rPr lang="en-US" altLang="ko-KR" dirty="0"/>
              <a:t>Path</a:t>
            </a:r>
          </a:p>
          <a:p>
            <a:r>
              <a:rPr lang="ko-KR" altLang="en-US" dirty="0"/>
              <a:t>등록일자</a:t>
            </a:r>
            <a:endParaRPr lang="en-US" altLang="ko-KR" dirty="0"/>
          </a:p>
          <a:p>
            <a:r>
              <a:rPr lang="en-US" altLang="ko-KR" dirty="0"/>
              <a:t>Tag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엔터로</a:t>
            </a:r>
            <a:r>
              <a:rPr lang="ko-KR" altLang="en-US" dirty="0"/>
              <a:t> 구분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6 </a:t>
            </a:r>
            <a:r>
              <a:rPr lang="ko-KR" altLang="en-US" dirty="0"/>
              <a:t>라디오 버튼으로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-</a:t>
            </a:r>
            <a:r>
              <a:rPr lang="ko-KR" altLang="en-US" dirty="0"/>
              <a:t>로컬 파일 </a:t>
            </a:r>
            <a:r>
              <a:rPr lang="ko-KR" altLang="en-US" dirty="0" err="1"/>
              <a:t>시스켐과</a:t>
            </a:r>
            <a:r>
              <a:rPr lang="ko-KR" altLang="en-US" dirty="0"/>
              <a:t> </a:t>
            </a:r>
            <a:r>
              <a:rPr lang="en-US" altLang="ko-KR" dirty="0"/>
              <a:t>HDFS 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7 . </a:t>
            </a:r>
            <a:r>
              <a:rPr lang="ko-KR" altLang="en-US" dirty="0"/>
              <a:t>로컬 파일 시스템 </a:t>
            </a:r>
            <a:r>
              <a:rPr lang="ko-KR" altLang="en-US" dirty="0" err="1"/>
              <a:t>선택시</a:t>
            </a:r>
            <a:r>
              <a:rPr lang="ko-KR" altLang="en-US" dirty="0"/>
              <a:t> 보임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드래그앤</a:t>
            </a:r>
            <a:r>
              <a:rPr lang="ko-KR" altLang="en-US" dirty="0"/>
              <a:t> 드롭으로 파일을 선택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8 HDFS </a:t>
            </a:r>
            <a:r>
              <a:rPr lang="ko-KR" altLang="en-US" dirty="0" err="1"/>
              <a:t>선택시</a:t>
            </a:r>
            <a:r>
              <a:rPr lang="ko-KR" altLang="en-US" dirty="0"/>
              <a:t> 보임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파일을 선택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9  </a:t>
            </a:r>
            <a:r>
              <a:rPr lang="ko-KR" altLang="en-US" dirty="0"/>
              <a:t>선택된 파일을 올림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10 </a:t>
            </a:r>
            <a:r>
              <a:rPr lang="ko-KR" altLang="en-US" dirty="0"/>
              <a:t>선택된 파일을 삭제</a:t>
            </a: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49DC3-92D2-43B5-BC96-8A9C084C5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pc="-50" dirty="0"/>
              <a:t>03_15_PyModule</a:t>
            </a:r>
            <a:r>
              <a:rPr lang="ko-KR" altLang="en-US" spc="-50" dirty="0"/>
              <a:t> 추가 및 상세 </a:t>
            </a:r>
            <a:r>
              <a:rPr lang="en-US" altLang="ko-KR" spc="-50" dirty="0"/>
              <a:t>(1)</a:t>
            </a:r>
            <a:endParaRPr lang="ko-KR" altLang="en-US" spc="-5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A0D78-2039-4BFB-BDC2-A216B327E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 err="1"/>
              <a:t>PyModule</a:t>
            </a:r>
            <a:r>
              <a:rPr lang="ko-KR" altLang="en-US" dirty="0"/>
              <a:t> 추가 및 상세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3E2A8E-80B9-4914-A19A-ACA9D5FA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 &gt; </a:t>
            </a:r>
            <a:r>
              <a:rPr lang="en-US" altLang="ko-KR" dirty="0" err="1"/>
              <a:t>PyModule</a:t>
            </a:r>
            <a:r>
              <a:rPr lang="en-US" altLang="ko-KR" dirty="0"/>
              <a:t> &gt; </a:t>
            </a:r>
            <a:r>
              <a:rPr lang="en-US" altLang="ko-KR" dirty="0" err="1"/>
              <a:t>PyModule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3F4DA5-DA9C-40EE-8E21-060B39D1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40546" y="1561161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1840546" y="1935673"/>
            <a:ext cx="3811100" cy="289636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/>
              <a:t>dataset/20210803-123010/traffic_processing.csv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77807" y="162547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054A490-143C-4556-B2D5-DC0CAD1F7D29}"/>
              </a:ext>
            </a:extLst>
          </p:cNvPr>
          <p:cNvSpPr/>
          <p:nvPr/>
        </p:nvSpPr>
        <p:spPr>
          <a:xfrm>
            <a:off x="177807" y="199544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77807" y="265068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177807" y="230086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364330" y="1608835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5BC7675-D0A1-41E4-85CE-FC0F56A2E11B}"/>
              </a:ext>
            </a:extLst>
          </p:cNvPr>
          <p:cNvSpPr txBox="1"/>
          <p:nvPr/>
        </p:nvSpPr>
        <p:spPr>
          <a:xfrm>
            <a:off x="364330" y="1952005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40546" y="1186649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364330" y="1225882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86645" y="126007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1840546" y="2630187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364330" y="2609904"/>
            <a:ext cx="4138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364330" y="2283782"/>
            <a:ext cx="7296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177807" y="3285041"/>
            <a:ext cx="9427774" cy="3046708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380B0A-5359-4502-9817-BCCF09A60570}"/>
              </a:ext>
            </a:extLst>
          </p:cNvPr>
          <p:cNvSpPr txBox="1"/>
          <p:nvPr/>
        </p:nvSpPr>
        <p:spPr>
          <a:xfrm>
            <a:off x="172238" y="2998509"/>
            <a:ext cx="1239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noProof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Swift Repository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E01A750-526A-4615-925D-160E476DFBE6}"/>
              </a:ext>
            </a:extLst>
          </p:cNvPr>
          <p:cNvCxnSpPr>
            <a:cxnSpLocks/>
          </p:cNvCxnSpPr>
          <p:nvPr/>
        </p:nvCxnSpPr>
        <p:spPr>
          <a:xfrm>
            <a:off x="248568" y="3260119"/>
            <a:ext cx="1163113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1411681" y="2998509"/>
            <a:ext cx="8144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Schemas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177678" y="6385691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53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481631" y="6385691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12C7E33E-DE86-4DAC-B058-597882638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" t="1414" b="35927"/>
          <a:stretch/>
        </p:blipFill>
        <p:spPr>
          <a:xfrm>
            <a:off x="248568" y="3321679"/>
            <a:ext cx="7750088" cy="2843567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51A377D5-BD74-46ED-8EBE-EE1F20680BDB}"/>
              </a:ext>
            </a:extLst>
          </p:cNvPr>
          <p:cNvGrpSpPr/>
          <p:nvPr/>
        </p:nvGrpSpPr>
        <p:grpSpPr>
          <a:xfrm>
            <a:off x="8257735" y="3748093"/>
            <a:ext cx="1109942" cy="246220"/>
            <a:chOff x="-27971" y="8245676"/>
            <a:chExt cx="1109942" cy="24622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3164EE1-AE83-4907-B50A-AAFF3DBBF0C1}"/>
                </a:ext>
              </a:extLst>
            </p:cNvPr>
            <p:cNvSpPr/>
            <p:nvPr/>
          </p:nvSpPr>
          <p:spPr>
            <a:xfrm>
              <a:off x="-27971" y="8245676"/>
              <a:ext cx="533494" cy="2462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Apply</a:t>
              </a:r>
              <a:endParaRPr lang="ko-KR" altLang="en-US" sz="900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2BA5A6-3402-4E51-B897-CA0987B592FE}"/>
                </a:ext>
              </a:extLst>
            </p:cNvPr>
            <p:cNvSpPr/>
            <p:nvPr/>
          </p:nvSpPr>
          <p:spPr>
            <a:xfrm>
              <a:off x="548477" y="8245676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Cancel</a:t>
              </a:r>
              <a:endParaRPr lang="ko-KR" altLang="en-US" sz="900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68C7C1F-4C13-43F6-A605-7B3B8300BBBE}"/>
              </a:ext>
            </a:extLst>
          </p:cNvPr>
          <p:cNvGrpSpPr/>
          <p:nvPr/>
        </p:nvGrpSpPr>
        <p:grpSpPr>
          <a:xfrm>
            <a:off x="8940514" y="3292471"/>
            <a:ext cx="260806" cy="260176"/>
            <a:chOff x="6511924" y="2485612"/>
            <a:chExt cx="342235" cy="341408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398E673-FE3F-418D-A660-235C32E349B7}"/>
                </a:ext>
              </a:extLst>
            </p:cNvPr>
            <p:cNvSpPr/>
            <p:nvPr/>
          </p:nvSpPr>
          <p:spPr>
            <a:xfrm>
              <a:off x="6511924" y="2485612"/>
              <a:ext cx="342235" cy="341408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67" name="그래픽 8">
              <a:extLst>
                <a:ext uri="{FF2B5EF4-FFF2-40B4-BE49-F238E27FC236}">
                  <a16:creationId xmlns:a16="http://schemas.microsoft.com/office/drawing/2014/main" id="{371AF1BB-D9F0-452E-A509-D7FC1F7B2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4254" y="2547529"/>
              <a:ext cx="217574" cy="217574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77A2C12-62F0-460B-AE27-B1E30F3B47E6}"/>
              </a:ext>
            </a:extLst>
          </p:cNvPr>
          <p:cNvGrpSpPr/>
          <p:nvPr/>
        </p:nvGrpSpPr>
        <p:grpSpPr>
          <a:xfrm>
            <a:off x="8631907" y="3292471"/>
            <a:ext cx="260806" cy="260176"/>
            <a:chOff x="6106320" y="2493937"/>
            <a:chExt cx="342235" cy="34140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6F26ED7-3746-475D-9BF3-ADB05E2A5480}"/>
                </a:ext>
              </a:extLst>
            </p:cNvPr>
            <p:cNvSpPr/>
            <p:nvPr/>
          </p:nvSpPr>
          <p:spPr>
            <a:xfrm>
              <a:off x="6106320" y="2493937"/>
              <a:ext cx="342235" cy="341408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70" name="그래픽 10">
              <a:extLst>
                <a:ext uri="{FF2B5EF4-FFF2-40B4-BE49-F238E27FC236}">
                  <a16:creationId xmlns:a16="http://schemas.microsoft.com/office/drawing/2014/main" id="{F1342355-05CE-41D0-9958-6A591E1F9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69437" y="2556641"/>
              <a:ext cx="216000" cy="216000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437ACCE-A8CC-45CB-AB4B-F98FC9AD15CD}"/>
              </a:ext>
            </a:extLst>
          </p:cNvPr>
          <p:cNvGrpSpPr/>
          <p:nvPr/>
        </p:nvGrpSpPr>
        <p:grpSpPr>
          <a:xfrm>
            <a:off x="8323301" y="3292471"/>
            <a:ext cx="260806" cy="260176"/>
            <a:chOff x="4232944" y="2150269"/>
            <a:chExt cx="260806" cy="260176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CF81529-4EFB-4112-8DFD-3D630CB04235}"/>
                </a:ext>
              </a:extLst>
            </p:cNvPr>
            <p:cNvSpPr/>
            <p:nvPr/>
          </p:nvSpPr>
          <p:spPr>
            <a:xfrm>
              <a:off x="4232944" y="2150269"/>
              <a:ext cx="260806" cy="260176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73" name="그래픽 123" descr="새로 고침 윤곽선">
              <a:extLst>
                <a:ext uri="{FF2B5EF4-FFF2-40B4-BE49-F238E27FC236}">
                  <a16:creationId xmlns:a16="http://schemas.microsoft.com/office/drawing/2014/main" id="{B0334474-F3E3-4236-9A8E-0A5A4037B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77988" y="2194998"/>
              <a:ext cx="170718" cy="170718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840546" y="2289249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B1AD60-89F8-4EA4-9882-FB8361D426DD}"/>
              </a:ext>
            </a:extLst>
          </p:cNvPr>
          <p:cNvSpPr txBox="1"/>
          <p:nvPr/>
        </p:nvSpPr>
        <p:spPr>
          <a:xfrm>
            <a:off x="189550" y="806112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PyModule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Detail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827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사각형: 둥근 모서리 263">
            <a:extLst>
              <a:ext uri="{FF2B5EF4-FFF2-40B4-BE49-F238E27FC236}">
                <a16:creationId xmlns:a16="http://schemas.microsoft.com/office/drawing/2014/main" id="{18419DD8-A01A-4A7F-858F-D91869637544}"/>
              </a:ext>
            </a:extLst>
          </p:cNvPr>
          <p:cNvSpPr/>
          <p:nvPr/>
        </p:nvSpPr>
        <p:spPr>
          <a:xfrm>
            <a:off x="3541422" y="849136"/>
            <a:ext cx="3992936" cy="3430134"/>
          </a:xfrm>
          <a:prstGeom prst="roundRect">
            <a:avLst>
              <a:gd name="adj" fmla="val 1136"/>
            </a:avLst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10" name="사각형: 둥근 모서리 309">
            <a:extLst>
              <a:ext uri="{FF2B5EF4-FFF2-40B4-BE49-F238E27FC236}">
                <a16:creationId xmlns:a16="http://schemas.microsoft.com/office/drawing/2014/main" id="{072D77C8-FA0F-4501-996A-C6A97162ABC7}"/>
              </a:ext>
            </a:extLst>
          </p:cNvPr>
          <p:cNvSpPr/>
          <p:nvPr/>
        </p:nvSpPr>
        <p:spPr>
          <a:xfrm>
            <a:off x="7606014" y="849136"/>
            <a:ext cx="2207175" cy="3430800"/>
          </a:xfrm>
          <a:prstGeom prst="roundRect">
            <a:avLst>
              <a:gd name="adj" fmla="val 1136"/>
            </a:avLst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09" name="사각형: 둥근 모서리 308">
            <a:extLst>
              <a:ext uri="{FF2B5EF4-FFF2-40B4-BE49-F238E27FC236}">
                <a16:creationId xmlns:a16="http://schemas.microsoft.com/office/drawing/2014/main" id="{3E5D1E23-629E-4048-9F1D-791D2256DA07}"/>
              </a:ext>
            </a:extLst>
          </p:cNvPr>
          <p:cNvSpPr/>
          <p:nvPr/>
        </p:nvSpPr>
        <p:spPr>
          <a:xfrm>
            <a:off x="3561839" y="4458407"/>
            <a:ext cx="6273863" cy="2128412"/>
          </a:xfrm>
          <a:prstGeom prst="roundRect">
            <a:avLst>
              <a:gd name="adj" fmla="val 1136"/>
            </a:avLst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22AEA75F-137F-462B-9F75-1EE8E7E23D3D}"/>
              </a:ext>
            </a:extLst>
          </p:cNvPr>
          <p:cNvSpPr/>
          <p:nvPr/>
        </p:nvSpPr>
        <p:spPr>
          <a:xfrm>
            <a:off x="257201" y="853915"/>
            <a:ext cx="3176521" cy="3430134"/>
          </a:xfrm>
          <a:prstGeom prst="roundRect">
            <a:avLst>
              <a:gd name="adj" fmla="val 1136"/>
            </a:avLst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28F6DE-E59D-47FC-BA71-7301AE96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Dashboard (</a:t>
            </a:r>
            <a:r>
              <a:rPr lang="ko-KR" altLang="en-US" dirty="0"/>
              <a:t>메인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6B801B-82E2-40BE-96D6-244E3CDDBF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spcBef>
                <a:spcPts val="0"/>
              </a:spcBef>
              <a:buNone/>
            </a:pPr>
            <a:r>
              <a:rPr lang="en-US" altLang="ko-KR" dirty="0"/>
              <a:t>1. </a:t>
            </a:r>
            <a:r>
              <a:rPr lang="ko-KR" altLang="en-US" dirty="0"/>
              <a:t>워크플로우</a:t>
            </a:r>
            <a:r>
              <a:rPr lang="en-US" altLang="ko-KR" dirty="0"/>
              <a:t>, </a:t>
            </a:r>
            <a:r>
              <a:rPr lang="ko-KR" altLang="en-US" dirty="0"/>
              <a:t>리포트</a:t>
            </a:r>
            <a:r>
              <a:rPr lang="en-US" altLang="ko-KR" dirty="0"/>
              <a:t>, </a:t>
            </a:r>
            <a:r>
              <a:rPr lang="ko-KR" altLang="en-US" dirty="0"/>
              <a:t>스토리지 통합 알림 현황</a:t>
            </a:r>
            <a:r>
              <a:rPr lang="en-US" altLang="ko-KR" dirty="0"/>
              <a:t>(</a:t>
            </a:r>
            <a:r>
              <a:rPr lang="ko-KR" altLang="en-US" dirty="0"/>
              <a:t>영역 내 표현할 수 있는 개수만큼 표시</a:t>
            </a:r>
            <a:r>
              <a:rPr lang="en-US" altLang="ko-KR" dirty="0"/>
              <a:t>)</a:t>
            </a:r>
          </a:p>
          <a:p>
            <a:pPr marL="88900" indent="0">
              <a:spcBef>
                <a:spcPts val="0"/>
              </a:spcBef>
              <a:buNone/>
            </a:pPr>
            <a:r>
              <a:rPr lang="en-US" altLang="ko-KR" dirty="0"/>
              <a:t>1-1.</a:t>
            </a:r>
            <a:r>
              <a:rPr lang="ko-KR" altLang="en-US" dirty="0"/>
              <a:t>상태 </a:t>
            </a:r>
            <a:r>
              <a:rPr lang="en-US" altLang="ko-KR" dirty="0"/>
              <a:t>option( </a:t>
            </a:r>
            <a:r>
              <a:rPr lang="ko-KR" altLang="en-US" dirty="0"/>
              <a:t>성공</a:t>
            </a:r>
            <a:r>
              <a:rPr lang="en-US" altLang="ko-KR" dirty="0"/>
              <a:t>, </a:t>
            </a:r>
            <a:r>
              <a:rPr lang="ko-KR" altLang="en-US" dirty="0"/>
              <a:t>실패</a:t>
            </a:r>
            <a:r>
              <a:rPr lang="en-US" altLang="ko-KR" dirty="0"/>
              <a:t>), </a:t>
            </a:r>
          </a:p>
          <a:p>
            <a:pPr marL="266700" indent="0">
              <a:spcBef>
                <a:spcPts val="0"/>
              </a:spcBef>
              <a:buNone/>
            </a:pPr>
            <a:r>
              <a:rPr lang="ko-KR" altLang="en-US" dirty="0"/>
              <a:t>유형 </a:t>
            </a:r>
            <a:r>
              <a:rPr lang="en-US" altLang="ko-KR" dirty="0"/>
              <a:t>option(workflow,</a:t>
            </a:r>
            <a:r>
              <a:rPr lang="ko-KR" altLang="en-US" dirty="0"/>
              <a:t> </a:t>
            </a:r>
            <a:r>
              <a:rPr lang="en-US" altLang="ko-KR" dirty="0"/>
              <a:t>report,</a:t>
            </a:r>
            <a:r>
              <a:rPr lang="ko-KR" altLang="en-US" dirty="0"/>
              <a:t> </a:t>
            </a:r>
            <a:r>
              <a:rPr lang="en-US" altLang="ko-KR" dirty="0"/>
              <a:t>storage)</a:t>
            </a:r>
          </a:p>
          <a:p>
            <a:pPr marL="88900" indent="0">
              <a:spcBef>
                <a:spcPts val="0"/>
              </a:spcBef>
              <a:buNone/>
            </a:pPr>
            <a:r>
              <a:rPr lang="en-US" altLang="ko-KR" dirty="0"/>
              <a:t>1-2. </a:t>
            </a:r>
            <a:r>
              <a:rPr lang="ko-KR" altLang="en-US" dirty="0"/>
              <a:t>알림 시간 표시</a:t>
            </a:r>
            <a:r>
              <a:rPr lang="en-US" altLang="ko-KR" dirty="0"/>
              <a:t>( </a:t>
            </a:r>
            <a:r>
              <a:rPr lang="ko-KR" altLang="en-US" dirty="0"/>
              <a:t>현재시간 기준</a:t>
            </a:r>
            <a:r>
              <a:rPr lang="en-US" altLang="ko-KR" dirty="0"/>
              <a:t>, </a:t>
            </a:r>
            <a:r>
              <a:rPr lang="ko-KR" altLang="en-US" dirty="0"/>
              <a:t>형식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OO min/h/d/M</a:t>
            </a:r>
            <a:r>
              <a:rPr lang="ko-KR" altLang="en-US" dirty="0"/>
              <a:t> </a:t>
            </a:r>
            <a:r>
              <a:rPr lang="en-US" altLang="ko-KR" dirty="0"/>
              <a:t>ago)</a:t>
            </a:r>
          </a:p>
          <a:p>
            <a:pPr marL="88900" indent="0">
              <a:spcBef>
                <a:spcPts val="0"/>
              </a:spcBef>
              <a:buNone/>
            </a:pPr>
            <a:r>
              <a:rPr lang="en-US" altLang="ko-KR" dirty="0"/>
              <a:t>1-3. </a:t>
            </a:r>
            <a:r>
              <a:rPr lang="ko-KR" altLang="en-US" dirty="0"/>
              <a:t>수정일</a:t>
            </a:r>
            <a:r>
              <a:rPr lang="en-US" altLang="ko-KR" dirty="0"/>
              <a:t>(</a:t>
            </a:r>
            <a:r>
              <a:rPr lang="ko-KR" altLang="en-US" dirty="0"/>
              <a:t>저장일</a:t>
            </a:r>
            <a:r>
              <a:rPr lang="en-US" altLang="ko-KR" dirty="0"/>
              <a:t>) </a:t>
            </a:r>
            <a:r>
              <a:rPr lang="ko-KR" altLang="en-US" dirty="0"/>
              <a:t>기준으로 가장 최근에 작업중이던 </a:t>
            </a:r>
            <a:r>
              <a:rPr lang="en-US" altLang="ko-KR" dirty="0"/>
              <a:t>workflow  </a:t>
            </a:r>
            <a:r>
              <a:rPr lang="ko-KR" altLang="en-US" dirty="0"/>
              <a:t>작업화면으로 이동</a:t>
            </a:r>
            <a:endParaRPr lang="en-US" altLang="ko-KR" dirty="0"/>
          </a:p>
          <a:p>
            <a:pPr marL="88900" indent="0">
              <a:spcBef>
                <a:spcPts val="0"/>
              </a:spcBef>
              <a:buNone/>
            </a:pPr>
            <a:r>
              <a:rPr lang="en-US" altLang="ko-KR" dirty="0"/>
              <a:t>1-4. </a:t>
            </a:r>
            <a:r>
              <a:rPr lang="ko-KR" altLang="en-US" dirty="0"/>
              <a:t>가장 최근 </a:t>
            </a:r>
            <a:r>
              <a:rPr lang="ko-KR" altLang="en-US" dirty="0" err="1"/>
              <a:t>공유받은</a:t>
            </a:r>
            <a:r>
              <a:rPr lang="ko-KR" altLang="en-US" dirty="0"/>
              <a:t> </a:t>
            </a:r>
            <a:r>
              <a:rPr lang="en-US" altLang="ko-KR" dirty="0"/>
              <a:t>workflow/report </a:t>
            </a:r>
            <a:r>
              <a:rPr lang="ko-KR" altLang="en-US" dirty="0"/>
              <a:t>화면으로 이동</a:t>
            </a:r>
            <a:endParaRPr lang="en-US" altLang="ko-KR" dirty="0"/>
          </a:p>
          <a:p>
            <a:pPr marL="88900" indent="0">
              <a:spcBef>
                <a:spcPts val="0"/>
              </a:spcBef>
              <a:buNone/>
            </a:pPr>
            <a:r>
              <a:rPr lang="en-US" altLang="ko-KR" dirty="0"/>
              <a:t>4-5. </a:t>
            </a:r>
            <a:r>
              <a:rPr lang="ko-KR" altLang="en-US" dirty="0"/>
              <a:t>공유자 표시</a:t>
            </a:r>
            <a:endParaRPr lang="en-US" altLang="ko-KR" dirty="0"/>
          </a:p>
          <a:p>
            <a:pPr indent="0">
              <a:spcBef>
                <a:spcPts val="0"/>
              </a:spcBef>
              <a:buNone/>
            </a:pPr>
            <a:r>
              <a:rPr lang="en-US" altLang="ko-KR" dirty="0"/>
              <a:t>2. </a:t>
            </a:r>
            <a:r>
              <a:rPr lang="ko-KR" altLang="en-US" dirty="0"/>
              <a:t>현재 서비스 중인 엔진 목록</a:t>
            </a:r>
            <a:r>
              <a:rPr lang="en-US" altLang="ko-KR" dirty="0"/>
              <a:t>(</a:t>
            </a:r>
            <a:r>
              <a:rPr lang="ko-KR" altLang="en-US" dirty="0" err="1"/>
              <a:t>엔진명</a:t>
            </a:r>
            <a:r>
              <a:rPr lang="en-US" altLang="ko-KR" dirty="0"/>
              <a:t>,  </a:t>
            </a:r>
            <a:r>
              <a:rPr lang="ko-KR" altLang="en-US" dirty="0"/>
              <a:t>서비스</a:t>
            </a:r>
            <a:r>
              <a:rPr lang="en-US" altLang="ko-KR" dirty="0"/>
              <a:t>URL, </a:t>
            </a:r>
            <a:r>
              <a:rPr lang="ko-KR" altLang="en-US" dirty="0"/>
              <a:t>시작시간</a:t>
            </a:r>
            <a:r>
              <a:rPr lang="en-US" altLang="ko-KR" dirty="0"/>
              <a:t>, </a:t>
            </a:r>
            <a:r>
              <a:rPr lang="ko-KR" altLang="en-US" dirty="0"/>
              <a:t>소요시간</a:t>
            </a:r>
            <a:r>
              <a:rPr lang="en-US" altLang="ko-KR" dirty="0"/>
              <a:t>, manager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</a:p>
          <a:p>
            <a:pPr marL="88900" indent="0">
              <a:spcBef>
                <a:spcPts val="0"/>
              </a:spcBef>
              <a:buNone/>
            </a:pPr>
            <a:r>
              <a:rPr lang="en-US" altLang="ko-KR" dirty="0"/>
              <a:t>2-1. </a:t>
            </a:r>
            <a:r>
              <a:rPr lang="ko-KR" altLang="en-US" dirty="0"/>
              <a:t>통합검색</a:t>
            </a:r>
            <a:endParaRPr lang="en-US" altLang="ko-KR" dirty="0"/>
          </a:p>
          <a:p>
            <a:pPr marL="92075" indent="0">
              <a:spcBef>
                <a:spcPts val="0"/>
              </a:spcBef>
              <a:buNone/>
            </a:pPr>
            <a:r>
              <a:rPr lang="en-US" altLang="ko-KR" dirty="0"/>
              <a:t>2-2. </a:t>
            </a:r>
            <a:r>
              <a:rPr lang="ko-KR" altLang="en-US" dirty="0"/>
              <a:t>정렬</a:t>
            </a:r>
            <a:endParaRPr lang="en-US" altLang="ko-KR" dirty="0"/>
          </a:p>
          <a:p>
            <a:pPr marL="92075" indent="0">
              <a:spcBef>
                <a:spcPts val="0"/>
              </a:spcBef>
              <a:buNone/>
            </a:pPr>
            <a:r>
              <a:rPr lang="en-US" altLang="ko-KR" dirty="0"/>
              <a:t>2-3. </a:t>
            </a:r>
            <a:r>
              <a:rPr lang="ko-KR" altLang="en-US" dirty="0"/>
              <a:t>엔진아이콘</a:t>
            </a:r>
            <a:r>
              <a:rPr lang="en-US" altLang="ko-KR" dirty="0"/>
              <a:t>, </a:t>
            </a:r>
            <a:r>
              <a:rPr lang="ko-KR" altLang="en-US" dirty="0" err="1"/>
              <a:t>엔진명</a:t>
            </a:r>
            <a:endParaRPr lang="en-US" altLang="ko-KR" dirty="0"/>
          </a:p>
          <a:p>
            <a:pPr marL="92075" indent="0">
              <a:spcBef>
                <a:spcPts val="0"/>
              </a:spcBef>
              <a:buNone/>
            </a:pPr>
            <a:r>
              <a:rPr lang="en-US" altLang="ko-KR" dirty="0"/>
              <a:t>2-4. </a:t>
            </a:r>
            <a:r>
              <a:rPr lang="ko-KR" altLang="en-US" dirty="0"/>
              <a:t>마우스 오버 시 </a:t>
            </a:r>
            <a:r>
              <a:rPr lang="en-US" altLang="ko-KR" dirty="0"/>
              <a:t>tooltip</a:t>
            </a:r>
            <a:r>
              <a:rPr lang="ko-KR" altLang="en-US" dirty="0"/>
              <a:t> 표시</a:t>
            </a:r>
            <a:r>
              <a:rPr lang="en-US" altLang="ko-KR" dirty="0"/>
              <a:t>/</a:t>
            </a:r>
            <a:r>
              <a:rPr lang="ko-KR" altLang="en-US" dirty="0"/>
              <a:t>클릭 시 모니터링으로 이동  </a:t>
            </a:r>
            <a:r>
              <a:rPr lang="en-US" altLang="ko-KR" dirty="0"/>
              <a:t>(</a:t>
            </a:r>
            <a:r>
              <a:rPr lang="ko-KR" altLang="en-US" dirty="0"/>
              <a:t>해당 엔진이 강조되어 표시</a:t>
            </a:r>
            <a:r>
              <a:rPr lang="en-US" altLang="ko-KR" dirty="0"/>
              <a:t>)</a:t>
            </a:r>
          </a:p>
          <a:p>
            <a:pPr indent="0">
              <a:spcBef>
                <a:spcPts val="0"/>
              </a:spcBef>
              <a:buNone/>
            </a:pPr>
            <a:r>
              <a:rPr lang="en-US" altLang="ko-KR" dirty="0"/>
              <a:t>3. </a:t>
            </a:r>
            <a:r>
              <a:rPr lang="ko-KR" altLang="en-US" dirty="0"/>
              <a:t>현재 버전 표시</a:t>
            </a:r>
            <a:endParaRPr lang="en-US" altLang="ko-KR" dirty="0"/>
          </a:p>
          <a:p>
            <a:pPr indent="0">
              <a:spcBef>
                <a:spcPts val="0"/>
              </a:spcBef>
              <a:buNone/>
            </a:pPr>
            <a:r>
              <a:rPr lang="en-US" altLang="ko-KR" dirty="0"/>
              <a:t>4. </a:t>
            </a:r>
            <a:r>
              <a:rPr lang="ko-KR" altLang="en-US" dirty="0"/>
              <a:t>접혀진 상태</a:t>
            </a:r>
            <a:r>
              <a:rPr lang="en-US" altLang="ko-KR" dirty="0"/>
              <a:t>. </a:t>
            </a:r>
            <a:r>
              <a:rPr lang="ko-KR" altLang="en-US" dirty="0"/>
              <a:t>클릭하면 우측으로 슬라이드 되어 내용이 </a:t>
            </a:r>
            <a:r>
              <a:rPr lang="ko-KR" altLang="en-US" dirty="0" err="1"/>
              <a:t>보여짐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302552-F3C3-4B62-9FCD-A7797817FE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00_01_Dashboard (2)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C011A4-5BEF-4FEE-840C-EE87898D91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Dashboard (2)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CC84C9F-2A5C-44C9-89B1-05CEF3BA14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57BCA49-F0EC-4F68-827E-774E39819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0F5C160-6193-4316-B1FC-5686E466158C}"/>
              </a:ext>
            </a:extLst>
          </p:cNvPr>
          <p:cNvSpPr txBox="1"/>
          <p:nvPr/>
        </p:nvSpPr>
        <p:spPr>
          <a:xfrm>
            <a:off x="293144" y="883950"/>
            <a:ext cx="1230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Schedule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A591E946-373D-4BBB-A35F-63797ACE1BF0}"/>
              </a:ext>
            </a:extLst>
          </p:cNvPr>
          <p:cNvSpPr txBox="1"/>
          <p:nvPr/>
        </p:nvSpPr>
        <p:spPr>
          <a:xfrm>
            <a:off x="280794" y="4876454"/>
            <a:ext cx="3310134" cy="393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다수의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API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를 엮는  지능 융합 시나리오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2021-06-14 21:21:50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9C9DFC6A-9528-4188-BCAD-98A7C74BAB3D}"/>
              </a:ext>
            </a:extLst>
          </p:cNvPr>
          <p:cNvSpPr txBox="1"/>
          <p:nvPr/>
        </p:nvSpPr>
        <p:spPr>
          <a:xfrm>
            <a:off x="280794" y="5289950"/>
            <a:ext cx="3310134" cy="393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Workflow Name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2021-06-14 21:21:50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891A27F0-8F14-49EA-8E57-17DD7E42CA5E}"/>
              </a:ext>
            </a:extLst>
          </p:cNvPr>
          <p:cNvSpPr txBox="1"/>
          <p:nvPr/>
        </p:nvSpPr>
        <p:spPr>
          <a:xfrm>
            <a:off x="280794" y="5705411"/>
            <a:ext cx="3310134" cy="393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Workflow Name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2021-06-14 21:21:50</a:t>
            </a: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16401620-30BF-4B00-B2B0-E53028272DFC}"/>
              </a:ext>
            </a:extLst>
          </p:cNvPr>
          <p:cNvSpPr txBox="1"/>
          <p:nvPr/>
        </p:nvSpPr>
        <p:spPr>
          <a:xfrm>
            <a:off x="280794" y="6134142"/>
            <a:ext cx="3310134" cy="393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Workflow Name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2021-06-14 21:21:50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E1A623E9-1B56-4CFB-BCE8-EB176480C216}"/>
              </a:ext>
            </a:extLst>
          </p:cNvPr>
          <p:cNvSpPr txBox="1"/>
          <p:nvPr/>
        </p:nvSpPr>
        <p:spPr>
          <a:xfrm>
            <a:off x="7762166" y="883950"/>
            <a:ext cx="1724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Activity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aphicFrame>
        <p:nvGraphicFramePr>
          <p:cNvPr id="443" name="표 442">
            <a:extLst>
              <a:ext uri="{FF2B5EF4-FFF2-40B4-BE49-F238E27FC236}">
                <a16:creationId xmlns:a16="http://schemas.microsoft.com/office/drawing/2014/main" id="{47463F5D-8D99-431C-A971-1034CED51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97641"/>
              </p:ext>
            </p:extLst>
          </p:nvPr>
        </p:nvGraphicFramePr>
        <p:xfrm>
          <a:off x="3892555" y="4769789"/>
          <a:ext cx="5760971" cy="259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7645">
                  <a:extLst>
                    <a:ext uri="{9D8B030D-6E8A-4147-A177-3AD203B41FA5}">
                      <a16:colId xmlns:a16="http://schemas.microsoft.com/office/drawing/2014/main" val="3973783389"/>
                    </a:ext>
                  </a:extLst>
                </a:gridCol>
                <a:gridCol w="1366838">
                  <a:extLst>
                    <a:ext uri="{9D8B030D-6E8A-4147-A177-3AD203B41FA5}">
                      <a16:colId xmlns:a16="http://schemas.microsoft.com/office/drawing/2014/main" val="75733273"/>
                    </a:ext>
                  </a:extLst>
                </a:gridCol>
                <a:gridCol w="1319212">
                  <a:extLst>
                    <a:ext uri="{9D8B030D-6E8A-4147-A177-3AD203B41FA5}">
                      <a16:colId xmlns:a16="http://schemas.microsoft.com/office/drawing/2014/main" val="300919149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691357598"/>
                    </a:ext>
                  </a:extLst>
                </a:gridCol>
                <a:gridCol w="771463">
                  <a:extLst>
                    <a:ext uri="{9D8B030D-6E8A-4147-A177-3AD203B41FA5}">
                      <a16:colId xmlns:a16="http://schemas.microsoft.com/office/drawing/2014/main" val="2415734598"/>
                    </a:ext>
                  </a:extLst>
                </a:gridCol>
              </a:tblGrid>
              <a:tr h="2595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Engine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Service URL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Start Time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Duration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Manager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212370"/>
                  </a:ext>
                </a:extLst>
              </a:tr>
            </a:tbl>
          </a:graphicData>
        </a:graphic>
      </p:graphicFrame>
      <p:graphicFrame>
        <p:nvGraphicFramePr>
          <p:cNvPr id="444" name="표 30">
            <a:extLst>
              <a:ext uri="{FF2B5EF4-FFF2-40B4-BE49-F238E27FC236}">
                <a16:creationId xmlns:a16="http://schemas.microsoft.com/office/drawing/2014/main" id="{83980710-3D98-414A-BDC2-663AB5D47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4911"/>
              </p:ext>
            </p:extLst>
          </p:nvPr>
        </p:nvGraphicFramePr>
        <p:xfrm>
          <a:off x="3782852" y="4996276"/>
          <a:ext cx="5915258" cy="154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598">
                  <a:extLst>
                    <a:ext uri="{9D8B030D-6E8A-4147-A177-3AD203B41FA5}">
                      <a16:colId xmlns:a16="http://schemas.microsoft.com/office/drawing/2014/main" val="611660497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2598681566"/>
                    </a:ext>
                  </a:extLst>
                </a:gridCol>
                <a:gridCol w="1300163">
                  <a:extLst>
                    <a:ext uri="{9D8B030D-6E8A-4147-A177-3AD203B41FA5}">
                      <a16:colId xmlns:a16="http://schemas.microsoft.com/office/drawing/2014/main" val="3355728643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882953101"/>
                    </a:ext>
                  </a:extLst>
                </a:gridCol>
                <a:gridCol w="758897">
                  <a:extLst>
                    <a:ext uri="{9D8B030D-6E8A-4147-A177-3AD203B41FA5}">
                      <a16:colId xmlns:a16="http://schemas.microsoft.com/office/drawing/2014/main" val="1537230456"/>
                    </a:ext>
                  </a:extLst>
                </a:gridCol>
              </a:tblGrid>
              <a:tr h="308380">
                <a:tc>
                  <a:txBody>
                    <a:bodyPr/>
                    <a:lstStyle/>
                    <a:p>
                      <a:pPr marL="357188" indent="0" algn="l" latinLnBrk="1"/>
                      <a:r>
                        <a:rPr lang="en-US" altLang="ko-KR" sz="900" b="0" spc="-5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Lovemodel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http://csle1:20002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2021-06-14 21:21:50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kern="1200" spc="-5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2:22</a:t>
                      </a:r>
                      <a:endParaRPr lang="ko-KR" altLang="en-US" sz="90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128056"/>
                  </a:ext>
                </a:extLst>
              </a:tr>
              <a:tr h="308380">
                <a:tc>
                  <a:txBody>
                    <a:bodyPr/>
                    <a:lstStyle/>
                    <a:p>
                      <a:pPr marL="357188" indent="0" algn="l" latinLnBrk="1"/>
                      <a:r>
                        <a:rPr lang="en-US" altLang="ko-KR" sz="900" b="0" spc="-5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MsgParser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http://csle1:19000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2021-06-14 21:21:50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0:56</a:t>
                      </a:r>
                      <a:endParaRPr lang="ko-KR" altLang="en-US" sz="90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</a:t>
                      </a:r>
                      <a:endParaRPr lang="ko-KR" altLang="en-US" sz="90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037765"/>
                  </a:ext>
                </a:extLst>
              </a:tr>
              <a:tr h="308380">
                <a:tc>
                  <a:txBody>
                    <a:bodyPr/>
                    <a:lstStyle/>
                    <a:p>
                      <a:pPr marL="357188" indent="0" algn="l" latinLnBrk="1"/>
                      <a:r>
                        <a:rPr lang="en-US" altLang="ko-KR" sz="900" b="0" spc="-5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NormalModel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http://csle1:20001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2021-06-14 21:21:50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3:57</a:t>
                      </a:r>
                      <a:endParaRPr lang="ko-KR" altLang="en-US" sz="90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</a:t>
                      </a:r>
                      <a:endParaRPr lang="ko-KR" altLang="en-US" sz="90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08961"/>
                  </a:ext>
                </a:extLst>
              </a:tr>
              <a:tr h="308380">
                <a:tc>
                  <a:txBody>
                    <a:bodyPr/>
                    <a:lstStyle/>
                    <a:p>
                      <a:pPr marL="357188" indent="0" algn="l" defTabSz="914400" rtl="0" eaLnBrk="1" latinLnBrk="1" hangingPunct="1"/>
                      <a:r>
                        <a:rPr lang="en-US" altLang="ko-KR" sz="900" b="0" kern="120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ONDEMANDEXTERA…</a:t>
                      </a:r>
                      <a:endParaRPr lang="ko-KR" altLang="en-US" sz="900" b="0" kern="120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http://csle1:18001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2021-06-14 21:21:50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8:01</a:t>
                      </a:r>
                      <a:endParaRPr lang="ko-KR" altLang="en-US" sz="90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</a:t>
                      </a:r>
                      <a:endParaRPr lang="ko-KR" altLang="en-US" sz="90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623364"/>
                  </a:ext>
                </a:extLst>
              </a:tr>
              <a:tr h="308380">
                <a:tc>
                  <a:txBody>
                    <a:bodyPr/>
                    <a:lstStyle/>
                    <a:p>
                      <a:pPr marL="357188" indent="0" algn="l" defTabSz="914400" rtl="0" eaLnBrk="1" latinLnBrk="1" hangingPunct="1"/>
                      <a:r>
                        <a:rPr lang="en-US" altLang="ko-KR" sz="900" b="0" kern="120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ONDEMANDEXTERA…</a:t>
                      </a:r>
                      <a:endParaRPr lang="ko-KR" altLang="en-US" sz="900" b="0" kern="120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http://csle1:18001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2021-06-14 21:21:50</a:t>
                      </a:r>
                      <a:endParaRPr lang="ko-KR" altLang="en-US" sz="900" b="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8:01</a:t>
                      </a:r>
                      <a:endParaRPr lang="ko-KR" altLang="en-US" sz="90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spc="-5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</a:t>
                      </a:r>
                      <a:endParaRPr lang="ko-KR" altLang="en-US" sz="900" spc="-5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13482"/>
                  </a:ext>
                </a:extLst>
              </a:tr>
            </a:tbl>
          </a:graphicData>
        </a:graphic>
      </p:graphicFrame>
      <p:grpSp>
        <p:nvGrpSpPr>
          <p:cNvPr id="449" name="그룹 448">
            <a:extLst>
              <a:ext uri="{FF2B5EF4-FFF2-40B4-BE49-F238E27FC236}">
                <a16:creationId xmlns:a16="http://schemas.microsoft.com/office/drawing/2014/main" id="{3F704A01-4ED6-4ACB-BBB0-66906A143B73}"/>
              </a:ext>
            </a:extLst>
          </p:cNvPr>
          <p:cNvGrpSpPr/>
          <p:nvPr/>
        </p:nvGrpSpPr>
        <p:grpSpPr>
          <a:xfrm>
            <a:off x="8057122" y="4544730"/>
            <a:ext cx="1582793" cy="221715"/>
            <a:chOff x="8360569" y="5009730"/>
            <a:chExt cx="1582793" cy="221715"/>
          </a:xfrm>
        </p:grpSpPr>
        <p:sp>
          <p:nvSpPr>
            <p:cNvPr id="450" name="사각형: 둥근 모서리 449">
              <a:extLst>
                <a:ext uri="{FF2B5EF4-FFF2-40B4-BE49-F238E27FC236}">
                  <a16:creationId xmlns:a16="http://schemas.microsoft.com/office/drawing/2014/main" id="{2C5A3DD9-FEEB-4967-BD09-0ABB25DFDA5F}"/>
                </a:ext>
              </a:extLst>
            </p:cNvPr>
            <p:cNvSpPr/>
            <p:nvPr/>
          </p:nvSpPr>
          <p:spPr>
            <a:xfrm>
              <a:off x="8360569" y="5009730"/>
              <a:ext cx="1375413" cy="221715"/>
            </a:xfrm>
            <a:prstGeom prst="roundRect">
              <a:avLst>
                <a:gd name="adj" fmla="val 2315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Search keyword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453" name="그래픽 452" descr="돋보기 윤곽선">
              <a:extLst>
                <a:ext uri="{FF2B5EF4-FFF2-40B4-BE49-F238E27FC236}">
                  <a16:creationId xmlns:a16="http://schemas.microsoft.com/office/drawing/2014/main" id="{C77C8836-1437-4426-8A63-2DBB08232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07697" y="5049579"/>
              <a:ext cx="135665" cy="135665"/>
            </a:xfrm>
            <a:prstGeom prst="rect">
              <a:avLst/>
            </a:prstGeom>
          </p:spPr>
        </p:pic>
      </p:grpSp>
      <p:sp>
        <p:nvSpPr>
          <p:cNvPr id="456" name="타원 455">
            <a:extLst>
              <a:ext uri="{FF2B5EF4-FFF2-40B4-BE49-F238E27FC236}">
                <a16:creationId xmlns:a16="http://schemas.microsoft.com/office/drawing/2014/main" id="{5DF76A80-CA77-4846-99D7-E0F710373FC5}"/>
              </a:ext>
            </a:extLst>
          </p:cNvPr>
          <p:cNvSpPr/>
          <p:nvPr/>
        </p:nvSpPr>
        <p:spPr>
          <a:xfrm>
            <a:off x="3892555" y="5064839"/>
            <a:ext cx="175313" cy="17491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460" name="그래픽 459" descr="정렬 단색으로 채워진">
            <a:extLst>
              <a:ext uri="{FF2B5EF4-FFF2-40B4-BE49-F238E27FC236}">
                <a16:creationId xmlns:a16="http://schemas.microsoft.com/office/drawing/2014/main" id="{F4839832-E906-49C4-9FB5-0A99EFB91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6206" y="4843502"/>
            <a:ext cx="98430" cy="98430"/>
          </a:xfrm>
          <a:prstGeom prst="rect">
            <a:avLst/>
          </a:prstGeom>
        </p:spPr>
      </p:pic>
      <p:sp>
        <p:nvSpPr>
          <p:cNvPr id="469" name="타원 468">
            <a:extLst>
              <a:ext uri="{FF2B5EF4-FFF2-40B4-BE49-F238E27FC236}">
                <a16:creationId xmlns:a16="http://schemas.microsoft.com/office/drawing/2014/main" id="{636306F3-1DFE-4B19-B4B6-214DB02B824D}"/>
              </a:ext>
            </a:extLst>
          </p:cNvPr>
          <p:cNvSpPr/>
          <p:nvPr/>
        </p:nvSpPr>
        <p:spPr>
          <a:xfrm>
            <a:off x="3892555" y="5369984"/>
            <a:ext cx="175313" cy="17491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470" name="타원 469">
            <a:extLst>
              <a:ext uri="{FF2B5EF4-FFF2-40B4-BE49-F238E27FC236}">
                <a16:creationId xmlns:a16="http://schemas.microsoft.com/office/drawing/2014/main" id="{F55EFDD2-B1B2-40CD-B28B-B3492A442E6C}"/>
              </a:ext>
            </a:extLst>
          </p:cNvPr>
          <p:cNvSpPr/>
          <p:nvPr/>
        </p:nvSpPr>
        <p:spPr>
          <a:xfrm>
            <a:off x="3892555" y="5677835"/>
            <a:ext cx="175313" cy="17491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471" name="타원 470">
            <a:extLst>
              <a:ext uri="{FF2B5EF4-FFF2-40B4-BE49-F238E27FC236}">
                <a16:creationId xmlns:a16="http://schemas.microsoft.com/office/drawing/2014/main" id="{B8922241-0466-4EB2-9732-DF02979E3736}"/>
              </a:ext>
            </a:extLst>
          </p:cNvPr>
          <p:cNvSpPr/>
          <p:nvPr/>
        </p:nvSpPr>
        <p:spPr>
          <a:xfrm>
            <a:off x="3892555" y="5985686"/>
            <a:ext cx="175313" cy="17491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E9B41D77-13D7-401E-B3F2-50F2864EF9A1}"/>
              </a:ext>
            </a:extLst>
          </p:cNvPr>
          <p:cNvSpPr txBox="1"/>
          <p:nvPr/>
        </p:nvSpPr>
        <p:spPr>
          <a:xfrm>
            <a:off x="9383803" y="5047269"/>
            <a:ext cx="3169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&gt;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2D0ADAF7-452E-4406-9E24-5C8166526A87}"/>
              </a:ext>
            </a:extLst>
          </p:cNvPr>
          <p:cNvSpPr txBox="1"/>
          <p:nvPr/>
        </p:nvSpPr>
        <p:spPr>
          <a:xfrm>
            <a:off x="9383803" y="5362750"/>
            <a:ext cx="3169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&gt;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E6BAF254-5ACA-4F28-B036-9FBF5C23D9ED}"/>
              </a:ext>
            </a:extLst>
          </p:cNvPr>
          <p:cNvSpPr txBox="1"/>
          <p:nvPr/>
        </p:nvSpPr>
        <p:spPr>
          <a:xfrm>
            <a:off x="9383803" y="5670695"/>
            <a:ext cx="3169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&gt;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DDDD7EBD-3A98-47D1-A412-A7A0ACF08900}"/>
              </a:ext>
            </a:extLst>
          </p:cNvPr>
          <p:cNvSpPr txBox="1"/>
          <p:nvPr/>
        </p:nvSpPr>
        <p:spPr>
          <a:xfrm>
            <a:off x="9383803" y="5978640"/>
            <a:ext cx="3169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&gt;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F36C0B35-1F09-441D-9608-C440F7424ADD}"/>
              </a:ext>
            </a:extLst>
          </p:cNvPr>
          <p:cNvSpPr txBox="1"/>
          <p:nvPr/>
        </p:nvSpPr>
        <p:spPr>
          <a:xfrm>
            <a:off x="9383803" y="6291933"/>
            <a:ext cx="3169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&gt;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77" name="타원 476">
            <a:extLst>
              <a:ext uri="{FF2B5EF4-FFF2-40B4-BE49-F238E27FC236}">
                <a16:creationId xmlns:a16="http://schemas.microsoft.com/office/drawing/2014/main" id="{C30E3CC1-0023-4CCE-AE91-FBE7883D427C}"/>
              </a:ext>
            </a:extLst>
          </p:cNvPr>
          <p:cNvSpPr/>
          <p:nvPr/>
        </p:nvSpPr>
        <p:spPr>
          <a:xfrm>
            <a:off x="3892555" y="6285549"/>
            <a:ext cx="175313" cy="17491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416" name="사각형: 둥근 모서리 415">
            <a:extLst>
              <a:ext uri="{FF2B5EF4-FFF2-40B4-BE49-F238E27FC236}">
                <a16:creationId xmlns:a16="http://schemas.microsoft.com/office/drawing/2014/main" id="{A6AE18C9-F0EC-4F0C-84A5-DB7E18C3F81E}"/>
              </a:ext>
            </a:extLst>
          </p:cNvPr>
          <p:cNvSpPr/>
          <p:nvPr/>
        </p:nvSpPr>
        <p:spPr>
          <a:xfrm>
            <a:off x="7852018" y="1187223"/>
            <a:ext cx="2017195" cy="367260"/>
          </a:xfrm>
          <a:prstGeom prst="roundRect">
            <a:avLst>
              <a:gd name="adj" fmla="val 13224"/>
            </a:avLst>
          </a:prstGeom>
          <a:noFill/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Workflow                                                            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2.8.3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실시간 시계열 데이터 처리하기</a:t>
            </a:r>
          </a:p>
        </p:txBody>
      </p:sp>
      <p:sp>
        <p:nvSpPr>
          <p:cNvPr id="419" name="사각형: 둥근 모서리 418">
            <a:extLst>
              <a:ext uri="{FF2B5EF4-FFF2-40B4-BE49-F238E27FC236}">
                <a16:creationId xmlns:a16="http://schemas.microsoft.com/office/drawing/2014/main" id="{2019CEC7-677E-4B98-AEA9-0502F1DA2C11}"/>
              </a:ext>
            </a:extLst>
          </p:cNvPr>
          <p:cNvSpPr/>
          <p:nvPr/>
        </p:nvSpPr>
        <p:spPr>
          <a:xfrm>
            <a:off x="7852018" y="1979313"/>
            <a:ext cx="2017194" cy="367260"/>
          </a:xfrm>
          <a:prstGeom prst="roundRect">
            <a:avLst>
              <a:gd name="adj" fmla="val 13224"/>
            </a:avLst>
          </a:prstGeom>
          <a:noFill/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Storage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                                                           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OO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파일 업로드</a:t>
            </a:r>
          </a:p>
        </p:txBody>
      </p:sp>
      <p:sp>
        <p:nvSpPr>
          <p:cNvPr id="425" name="사각형: 둥근 모서리 424">
            <a:extLst>
              <a:ext uri="{FF2B5EF4-FFF2-40B4-BE49-F238E27FC236}">
                <a16:creationId xmlns:a16="http://schemas.microsoft.com/office/drawing/2014/main" id="{DD41BF53-27C7-420D-B149-C847B617430B}"/>
              </a:ext>
            </a:extLst>
          </p:cNvPr>
          <p:cNvSpPr/>
          <p:nvPr/>
        </p:nvSpPr>
        <p:spPr>
          <a:xfrm>
            <a:off x="7852018" y="1583268"/>
            <a:ext cx="2017194" cy="367260"/>
          </a:xfrm>
          <a:prstGeom prst="roundRect">
            <a:avLst>
              <a:gd name="adj" fmla="val 13224"/>
            </a:avLst>
          </a:prstGeom>
          <a:noFill/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Report                                                              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실시간 데이터 업데이트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6B55B876-B908-4E03-A4BB-DAD8D8C5DA2C}"/>
              </a:ext>
            </a:extLst>
          </p:cNvPr>
          <p:cNvSpPr txBox="1"/>
          <p:nvPr/>
        </p:nvSpPr>
        <p:spPr>
          <a:xfrm>
            <a:off x="9038019" y="1216701"/>
            <a:ext cx="7514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38min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ago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9945AD62-86FD-4F05-9822-64F9A740FFA5}"/>
              </a:ext>
            </a:extLst>
          </p:cNvPr>
          <p:cNvSpPr txBox="1"/>
          <p:nvPr/>
        </p:nvSpPr>
        <p:spPr>
          <a:xfrm>
            <a:off x="9119868" y="1598111"/>
            <a:ext cx="6786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2h ago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657BB1FA-C55F-4248-875C-B2661CD78318}"/>
              </a:ext>
            </a:extLst>
          </p:cNvPr>
          <p:cNvSpPr txBox="1"/>
          <p:nvPr/>
        </p:nvSpPr>
        <p:spPr>
          <a:xfrm>
            <a:off x="9232714" y="1984590"/>
            <a:ext cx="5658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5h ago</a:t>
            </a:r>
          </a:p>
        </p:txBody>
      </p:sp>
      <p:pic>
        <p:nvPicPr>
          <p:cNvPr id="417" name="그래픽 416" descr="배지 체크 표시1 단색으로 채워진">
            <a:extLst>
              <a:ext uri="{FF2B5EF4-FFF2-40B4-BE49-F238E27FC236}">
                <a16:creationId xmlns:a16="http://schemas.microsoft.com/office/drawing/2014/main" id="{41FF1EF2-F3D3-4ABF-A3BB-F7A023E9B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70646" y="1227112"/>
            <a:ext cx="173926" cy="183283"/>
          </a:xfrm>
          <a:prstGeom prst="rect">
            <a:avLst/>
          </a:prstGeom>
        </p:spPr>
      </p:pic>
      <p:pic>
        <p:nvPicPr>
          <p:cNvPr id="420" name="그래픽 419" descr="배지 체크 표시1 단색으로 채워진">
            <a:extLst>
              <a:ext uri="{FF2B5EF4-FFF2-40B4-BE49-F238E27FC236}">
                <a16:creationId xmlns:a16="http://schemas.microsoft.com/office/drawing/2014/main" id="{2B6EA508-9892-4186-BDE1-E645E304ED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71541" y="2011910"/>
            <a:ext cx="172136" cy="178144"/>
          </a:xfrm>
          <a:prstGeom prst="rect">
            <a:avLst/>
          </a:prstGeom>
        </p:spPr>
      </p:pic>
      <p:pic>
        <p:nvPicPr>
          <p:cNvPr id="426" name="그래픽 425">
            <a:extLst>
              <a:ext uri="{FF2B5EF4-FFF2-40B4-BE49-F238E27FC236}">
                <a16:creationId xmlns:a16="http://schemas.microsoft.com/office/drawing/2014/main" id="{B2CC6C14-82A2-43F0-85C9-AC4AC2B6A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91401" y="1642632"/>
            <a:ext cx="132417" cy="137041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6237A081-BF97-49D5-8941-31F1DDEF8CE4}"/>
              </a:ext>
            </a:extLst>
          </p:cNvPr>
          <p:cNvSpPr txBox="1"/>
          <p:nvPr/>
        </p:nvSpPr>
        <p:spPr>
          <a:xfrm>
            <a:off x="303814" y="1143343"/>
            <a:ext cx="133049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June 2021   </a:t>
            </a:r>
            <a:r>
              <a:rPr kumimoji="0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&lt;   &gt;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1BF99A32-1EE1-492B-B5BE-86EDC275C674}"/>
              </a:ext>
            </a:extLst>
          </p:cNvPr>
          <p:cNvSpPr txBox="1"/>
          <p:nvPr/>
        </p:nvSpPr>
        <p:spPr>
          <a:xfrm>
            <a:off x="427390" y="3330070"/>
            <a:ext cx="1943694" cy="250697"/>
          </a:xfrm>
          <a:prstGeom prst="roundRect">
            <a:avLst/>
          </a:prstGeom>
          <a:noFill/>
        </p:spPr>
        <p:txBody>
          <a:bodyPr wrap="square" tIns="36000" bIns="36000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June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3, 2021 ~ June 8, 2021     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28A299-87B3-4B2C-A68E-70B68BA2A532}"/>
              </a:ext>
            </a:extLst>
          </p:cNvPr>
          <p:cNvGrpSpPr/>
          <p:nvPr/>
        </p:nvGrpSpPr>
        <p:grpSpPr>
          <a:xfrm>
            <a:off x="359198" y="3586949"/>
            <a:ext cx="2972527" cy="624486"/>
            <a:chOff x="404419" y="3616629"/>
            <a:chExt cx="2891958" cy="670909"/>
          </a:xfrm>
        </p:grpSpPr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335BB437-58C6-4FBD-8C8F-8E3553BD7F6C}"/>
                </a:ext>
              </a:extLst>
            </p:cNvPr>
            <p:cNvGrpSpPr/>
            <p:nvPr/>
          </p:nvGrpSpPr>
          <p:grpSpPr>
            <a:xfrm>
              <a:off x="404419" y="3616629"/>
              <a:ext cx="901404" cy="665885"/>
              <a:chOff x="276168" y="3468820"/>
              <a:chExt cx="1066645" cy="787952"/>
            </a:xfrm>
          </p:grpSpPr>
          <p:sp>
            <p:nvSpPr>
              <p:cNvPr id="213" name="사각형: 둥근 모서리 212">
                <a:extLst>
                  <a:ext uri="{FF2B5EF4-FFF2-40B4-BE49-F238E27FC236}">
                    <a16:creationId xmlns:a16="http://schemas.microsoft.com/office/drawing/2014/main" id="{A758717F-380F-4AD1-972E-DB895058E9DF}"/>
                  </a:ext>
                </a:extLst>
              </p:cNvPr>
              <p:cNvSpPr/>
              <p:nvPr/>
            </p:nvSpPr>
            <p:spPr>
              <a:xfrm>
                <a:off x="293261" y="3468820"/>
                <a:ext cx="1049552" cy="787952"/>
              </a:xfrm>
              <a:prstGeom prst="roundRect">
                <a:avLst>
                  <a:gd name="adj" fmla="val 5049"/>
                </a:avLst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3B88A664-CC95-4648-9823-AEBAB80F3775}"/>
                  </a:ext>
                </a:extLst>
              </p:cNvPr>
              <p:cNvSpPr txBox="1"/>
              <p:nvPr/>
            </p:nvSpPr>
            <p:spPr>
              <a:xfrm>
                <a:off x="276168" y="3959752"/>
                <a:ext cx="856363" cy="254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Scheduled</a:t>
                </a:r>
                <a:r>
                  <a:rPr kumimoji="0" lang="ko-KR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 </a:t>
                </a:r>
                <a:endPara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D716686A-9E76-44DF-AEEE-FD3542592F75}"/>
                  </a:ext>
                </a:extLst>
              </p:cNvPr>
              <p:cNvSpPr txBox="1"/>
              <p:nvPr/>
            </p:nvSpPr>
            <p:spPr>
              <a:xfrm>
                <a:off x="891755" y="3979515"/>
                <a:ext cx="316983" cy="236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&gt;</a:t>
                </a:r>
                <a:endParaRPr kumimoji="0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grpSp>
            <p:nvGrpSpPr>
              <p:cNvPr id="216" name="그룹 215">
                <a:extLst>
                  <a:ext uri="{FF2B5EF4-FFF2-40B4-BE49-F238E27FC236}">
                    <a16:creationId xmlns:a16="http://schemas.microsoft.com/office/drawing/2014/main" id="{F545B98E-EBDB-479A-BFA1-E9DFFD8193E8}"/>
                  </a:ext>
                </a:extLst>
              </p:cNvPr>
              <p:cNvGrpSpPr/>
              <p:nvPr/>
            </p:nvGrpSpPr>
            <p:grpSpPr>
              <a:xfrm>
                <a:off x="893681" y="3478922"/>
                <a:ext cx="442910" cy="414640"/>
                <a:chOff x="719819" y="2965491"/>
                <a:chExt cx="622995" cy="583231"/>
              </a:xfrm>
            </p:grpSpPr>
            <p:sp>
              <p:nvSpPr>
                <p:cNvPr id="221" name="타원 220">
                  <a:extLst>
                    <a:ext uri="{FF2B5EF4-FFF2-40B4-BE49-F238E27FC236}">
                      <a16:creationId xmlns:a16="http://schemas.microsoft.com/office/drawing/2014/main" id="{4F3E4499-BE74-48C1-9FD3-6381F9DF38AA}"/>
                    </a:ext>
                  </a:extLst>
                </p:cNvPr>
                <p:cNvSpPr/>
                <p:nvPr/>
              </p:nvSpPr>
              <p:spPr>
                <a:xfrm>
                  <a:off x="719819" y="3071866"/>
                  <a:ext cx="357134" cy="357134"/>
                </a:xfrm>
                <a:prstGeom prst="ellipse">
                  <a:avLst/>
                </a:pr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222" name="자유형: 도형 221">
                  <a:extLst>
                    <a:ext uri="{FF2B5EF4-FFF2-40B4-BE49-F238E27FC236}">
                      <a16:creationId xmlns:a16="http://schemas.microsoft.com/office/drawing/2014/main" id="{1E934F55-6863-420C-A5D2-D0CD661D7173}"/>
                    </a:ext>
                  </a:extLst>
                </p:cNvPr>
                <p:cNvSpPr/>
                <p:nvPr/>
              </p:nvSpPr>
              <p:spPr>
                <a:xfrm>
                  <a:off x="1013944" y="2965491"/>
                  <a:ext cx="328870" cy="217806"/>
                </a:xfrm>
                <a:custGeom>
                  <a:avLst/>
                  <a:gdLst>
                    <a:gd name="connsiteX0" fmla="*/ 7922 w 328871"/>
                    <a:gd name="connsiteY0" fmla="*/ 0 h 217805"/>
                    <a:gd name="connsiteX1" fmla="*/ 275879 w 328871"/>
                    <a:gd name="connsiteY1" fmla="*/ 0 h 217805"/>
                    <a:gd name="connsiteX2" fmla="*/ 328871 w 328871"/>
                    <a:gd name="connsiteY2" fmla="*/ 52992 h 217805"/>
                    <a:gd name="connsiteX3" fmla="*/ 328871 w 328871"/>
                    <a:gd name="connsiteY3" fmla="*/ 129850 h 217805"/>
                    <a:gd name="connsiteX4" fmla="*/ 304833 w 328871"/>
                    <a:gd name="connsiteY4" fmla="*/ 165504 h 217805"/>
                    <a:gd name="connsiteX5" fmla="*/ 178567 w 328871"/>
                    <a:gd name="connsiteY5" fmla="*/ 217805 h 217805"/>
                    <a:gd name="connsiteX6" fmla="*/ 0 w 328871"/>
                    <a:gd name="connsiteY6" fmla="*/ 39238 h 217805"/>
                    <a:gd name="connsiteX7" fmla="*/ 7922 w 328871"/>
                    <a:gd name="connsiteY7" fmla="*/ 0 h 217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8871" h="217805">
                      <a:moveTo>
                        <a:pt x="7922" y="0"/>
                      </a:moveTo>
                      <a:lnTo>
                        <a:pt x="275879" y="0"/>
                      </a:lnTo>
                      <a:cubicBezTo>
                        <a:pt x="305146" y="0"/>
                        <a:pt x="328871" y="23725"/>
                        <a:pt x="328871" y="52992"/>
                      </a:cubicBezTo>
                      <a:lnTo>
                        <a:pt x="328871" y="129850"/>
                      </a:lnTo>
                      <a:lnTo>
                        <a:pt x="304833" y="165504"/>
                      </a:lnTo>
                      <a:cubicBezTo>
                        <a:pt x="272519" y="197818"/>
                        <a:pt x="227877" y="217805"/>
                        <a:pt x="178567" y="217805"/>
                      </a:cubicBezTo>
                      <a:cubicBezTo>
                        <a:pt x="79947" y="217805"/>
                        <a:pt x="0" y="137858"/>
                        <a:pt x="0" y="39238"/>
                      </a:cubicBezTo>
                      <a:lnTo>
                        <a:pt x="7922" y="0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223" name="자유형: 도형 222">
                  <a:extLst>
                    <a:ext uri="{FF2B5EF4-FFF2-40B4-BE49-F238E27FC236}">
                      <a16:creationId xmlns:a16="http://schemas.microsoft.com/office/drawing/2014/main" id="{F81C7764-B7C6-4D7F-8360-A6E5F9F70E6D}"/>
                    </a:ext>
                  </a:extLst>
                </p:cNvPr>
                <p:cNvSpPr/>
                <p:nvPr/>
              </p:nvSpPr>
              <p:spPr>
                <a:xfrm>
                  <a:off x="1136005" y="3191588"/>
                  <a:ext cx="206808" cy="357134"/>
                </a:xfrm>
                <a:custGeom>
                  <a:avLst/>
                  <a:gdLst>
                    <a:gd name="connsiteX0" fmla="*/ 178567 w 206808"/>
                    <a:gd name="connsiteY0" fmla="*/ 0 h 357134"/>
                    <a:gd name="connsiteX1" fmla="*/ 206808 w 206808"/>
                    <a:gd name="connsiteY1" fmla="*/ 5702 h 357134"/>
                    <a:gd name="connsiteX2" fmla="*/ 206808 w 206808"/>
                    <a:gd name="connsiteY2" fmla="*/ 351432 h 357134"/>
                    <a:gd name="connsiteX3" fmla="*/ 178567 w 206808"/>
                    <a:gd name="connsiteY3" fmla="*/ 357134 h 357134"/>
                    <a:gd name="connsiteX4" fmla="*/ 0 w 206808"/>
                    <a:gd name="connsiteY4" fmla="*/ 178567 h 357134"/>
                    <a:gd name="connsiteX5" fmla="*/ 178567 w 206808"/>
                    <a:gd name="connsiteY5" fmla="*/ 0 h 357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6808" h="357134">
                      <a:moveTo>
                        <a:pt x="178567" y="0"/>
                      </a:moveTo>
                      <a:lnTo>
                        <a:pt x="206808" y="5702"/>
                      </a:lnTo>
                      <a:lnTo>
                        <a:pt x="206808" y="351432"/>
                      </a:lnTo>
                      <a:lnTo>
                        <a:pt x="178567" y="357134"/>
                      </a:lnTo>
                      <a:cubicBezTo>
                        <a:pt x="79947" y="357134"/>
                        <a:pt x="0" y="277187"/>
                        <a:pt x="0" y="178567"/>
                      </a:cubicBezTo>
                      <a:cubicBezTo>
                        <a:pt x="0" y="79947"/>
                        <a:pt x="79947" y="0"/>
                        <a:pt x="178567" y="0"/>
                      </a:cubicBezTo>
                      <a:close/>
                    </a:path>
                  </a:pathLst>
                </a:cu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F1EEF4B5-94E7-4439-85F3-AD32FF2EF398}"/>
                  </a:ext>
                </a:extLst>
              </p:cNvPr>
              <p:cNvSpPr txBox="1"/>
              <p:nvPr/>
            </p:nvSpPr>
            <p:spPr>
              <a:xfrm>
                <a:off x="352795" y="3647473"/>
                <a:ext cx="352102" cy="400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4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E9A5BA96-96A6-429D-BDC9-7895F64B38AA}"/>
                </a:ext>
              </a:extLst>
            </p:cNvPr>
            <p:cNvGrpSpPr/>
            <p:nvPr/>
          </p:nvGrpSpPr>
          <p:grpSpPr>
            <a:xfrm>
              <a:off x="1410520" y="3616831"/>
              <a:ext cx="939825" cy="667325"/>
              <a:chOff x="1444303" y="3461556"/>
              <a:chExt cx="1119939" cy="795216"/>
            </a:xfrm>
          </p:grpSpPr>
          <p:sp>
            <p:nvSpPr>
              <p:cNvPr id="225" name="사각형: 둥근 모서리 224">
                <a:extLst>
                  <a:ext uri="{FF2B5EF4-FFF2-40B4-BE49-F238E27FC236}">
                    <a16:creationId xmlns:a16="http://schemas.microsoft.com/office/drawing/2014/main" id="{A1CCE1CB-1686-4296-B83E-9CFDDEF82A5E}"/>
                  </a:ext>
                </a:extLst>
              </p:cNvPr>
              <p:cNvSpPr/>
              <p:nvPr/>
            </p:nvSpPr>
            <p:spPr>
              <a:xfrm>
                <a:off x="1458369" y="3461556"/>
                <a:ext cx="1049552" cy="795216"/>
              </a:xfrm>
              <a:prstGeom prst="roundRect">
                <a:avLst>
                  <a:gd name="adj" fmla="val 5049"/>
                </a:avLst>
              </a:prstGeom>
              <a:solidFill>
                <a:srgbClr val="002060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166E2112-73CF-498F-8A6B-50AD4223C3A5}"/>
                  </a:ext>
                </a:extLst>
              </p:cNvPr>
              <p:cNvSpPr txBox="1"/>
              <p:nvPr/>
            </p:nvSpPr>
            <p:spPr>
              <a:xfrm>
                <a:off x="1444303" y="3974100"/>
                <a:ext cx="1119939" cy="23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Completed</a:t>
                </a:r>
                <a:r>
                  <a:rPr kumimoji="0" lang="en-US" altLang="ko-KR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(running)</a:t>
                </a:r>
                <a:endPara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DFE8AAFF-C74F-48EE-8674-1D76B3E5EA1C}"/>
                  </a:ext>
                </a:extLst>
              </p:cNvPr>
              <p:cNvGrpSpPr/>
              <p:nvPr/>
            </p:nvGrpSpPr>
            <p:grpSpPr>
              <a:xfrm>
                <a:off x="2100712" y="3467076"/>
                <a:ext cx="408921" cy="459357"/>
                <a:chOff x="771744" y="2907218"/>
                <a:chExt cx="571069" cy="641504"/>
              </a:xfrm>
            </p:grpSpPr>
            <p:sp>
              <p:nvSpPr>
                <p:cNvPr id="229" name="사각형: 둥근 모서리 228">
                  <a:extLst>
                    <a:ext uri="{FF2B5EF4-FFF2-40B4-BE49-F238E27FC236}">
                      <a16:creationId xmlns:a16="http://schemas.microsoft.com/office/drawing/2014/main" id="{1E2701BF-2C77-4DA9-AE92-75F4014E5BB5}"/>
                    </a:ext>
                  </a:extLst>
                </p:cNvPr>
                <p:cNvSpPr/>
                <p:nvPr/>
              </p:nvSpPr>
              <p:spPr>
                <a:xfrm>
                  <a:off x="771744" y="3135464"/>
                  <a:ext cx="285830" cy="285830"/>
                </a:xfrm>
                <a:prstGeom prst="roundRect">
                  <a:avLst/>
                </a:pr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230" name="자유형: 도형 229">
                  <a:extLst>
                    <a:ext uri="{FF2B5EF4-FFF2-40B4-BE49-F238E27FC236}">
                      <a16:creationId xmlns:a16="http://schemas.microsoft.com/office/drawing/2014/main" id="{986CE2BB-FF88-463D-9D8D-B5FEBB5B3E20}"/>
                    </a:ext>
                  </a:extLst>
                </p:cNvPr>
                <p:cNvSpPr/>
                <p:nvPr/>
              </p:nvSpPr>
              <p:spPr>
                <a:xfrm>
                  <a:off x="995772" y="2907218"/>
                  <a:ext cx="328871" cy="217805"/>
                </a:xfrm>
                <a:custGeom>
                  <a:avLst/>
                  <a:gdLst>
                    <a:gd name="connsiteX0" fmla="*/ 7922 w 328871"/>
                    <a:gd name="connsiteY0" fmla="*/ 0 h 217805"/>
                    <a:gd name="connsiteX1" fmla="*/ 275879 w 328871"/>
                    <a:gd name="connsiteY1" fmla="*/ 0 h 217805"/>
                    <a:gd name="connsiteX2" fmla="*/ 328871 w 328871"/>
                    <a:gd name="connsiteY2" fmla="*/ 52992 h 217805"/>
                    <a:gd name="connsiteX3" fmla="*/ 328871 w 328871"/>
                    <a:gd name="connsiteY3" fmla="*/ 129850 h 217805"/>
                    <a:gd name="connsiteX4" fmla="*/ 304833 w 328871"/>
                    <a:gd name="connsiteY4" fmla="*/ 165504 h 217805"/>
                    <a:gd name="connsiteX5" fmla="*/ 178567 w 328871"/>
                    <a:gd name="connsiteY5" fmla="*/ 217805 h 217805"/>
                    <a:gd name="connsiteX6" fmla="*/ 0 w 328871"/>
                    <a:gd name="connsiteY6" fmla="*/ 39238 h 217805"/>
                    <a:gd name="connsiteX7" fmla="*/ 7922 w 328871"/>
                    <a:gd name="connsiteY7" fmla="*/ 0 h 217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8871" h="217805">
                      <a:moveTo>
                        <a:pt x="7922" y="0"/>
                      </a:moveTo>
                      <a:lnTo>
                        <a:pt x="275879" y="0"/>
                      </a:lnTo>
                      <a:cubicBezTo>
                        <a:pt x="305146" y="0"/>
                        <a:pt x="328871" y="23725"/>
                        <a:pt x="328871" y="52992"/>
                      </a:cubicBezTo>
                      <a:lnTo>
                        <a:pt x="328871" y="129850"/>
                      </a:lnTo>
                      <a:lnTo>
                        <a:pt x="304833" y="165504"/>
                      </a:lnTo>
                      <a:cubicBezTo>
                        <a:pt x="272519" y="197818"/>
                        <a:pt x="227877" y="217805"/>
                        <a:pt x="178567" y="217805"/>
                      </a:cubicBezTo>
                      <a:cubicBezTo>
                        <a:pt x="79947" y="217805"/>
                        <a:pt x="0" y="137858"/>
                        <a:pt x="0" y="39238"/>
                      </a:cubicBezTo>
                      <a:lnTo>
                        <a:pt x="7922" y="0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231" name="자유형: 도형 230">
                  <a:extLst>
                    <a:ext uri="{FF2B5EF4-FFF2-40B4-BE49-F238E27FC236}">
                      <a16:creationId xmlns:a16="http://schemas.microsoft.com/office/drawing/2014/main" id="{5BDB0BA6-D94F-4EF2-83A5-DF733E41C7F9}"/>
                    </a:ext>
                  </a:extLst>
                </p:cNvPr>
                <p:cNvSpPr/>
                <p:nvPr/>
              </p:nvSpPr>
              <p:spPr>
                <a:xfrm>
                  <a:off x="1136005" y="3191588"/>
                  <a:ext cx="206808" cy="357134"/>
                </a:xfrm>
                <a:custGeom>
                  <a:avLst/>
                  <a:gdLst>
                    <a:gd name="connsiteX0" fmla="*/ 178567 w 206808"/>
                    <a:gd name="connsiteY0" fmla="*/ 0 h 357134"/>
                    <a:gd name="connsiteX1" fmla="*/ 206808 w 206808"/>
                    <a:gd name="connsiteY1" fmla="*/ 5702 h 357134"/>
                    <a:gd name="connsiteX2" fmla="*/ 206808 w 206808"/>
                    <a:gd name="connsiteY2" fmla="*/ 351432 h 357134"/>
                    <a:gd name="connsiteX3" fmla="*/ 178567 w 206808"/>
                    <a:gd name="connsiteY3" fmla="*/ 357134 h 357134"/>
                    <a:gd name="connsiteX4" fmla="*/ 0 w 206808"/>
                    <a:gd name="connsiteY4" fmla="*/ 178567 h 357134"/>
                    <a:gd name="connsiteX5" fmla="*/ 178567 w 206808"/>
                    <a:gd name="connsiteY5" fmla="*/ 0 h 357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6808" h="357134">
                      <a:moveTo>
                        <a:pt x="178567" y="0"/>
                      </a:moveTo>
                      <a:lnTo>
                        <a:pt x="206808" y="5702"/>
                      </a:lnTo>
                      <a:lnTo>
                        <a:pt x="206808" y="351432"/>
                      </a:lnTo>
                      <a:lnTo>
                        <a:pt x="178567" y="357134"/>
                      </a:lnTo>
                      <a:cubicBezTo>
                        <a:pt x="79947" y="357134"/>
                        <a:pt x="0" y="277187"/>
                        <a:pt x="0" y="178567"/>
                      </a:cubicBezTo>
                      <a:cubicBezTo>
                        <a:pt x="0" y="79947"/>
                        <a:pt x="79947" y="0"/>
                        <a:pt x="178567" y="0"/>
                      </a:cubicBezTo>
                      <a:close/>
                    </a:path>
                  </a:pathLst>
                </a:cu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</p:grp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7DCF9648-F0DF-49C4-A780-03599910588F}"/>
                  </a:ext>
                </a:extLst>
              </p:cNvPr>
              <p:cNvSpPr txBox="1"/>
              <p:nvPr/>
            </p:nvSpPr>
            <p:spPr>
              <a:xfrm>
                <a:off x="1527092" y="3647474"/>
                <a:ext cx="587120" cy="403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5</a:t>
                </a:r>
                <a:r>
                  <a:rPr kumimoji="0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(1)</a:t>
                </a:r>
                <a:endPara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19DD4924-5218-47F6-A6A2-CC9D12CE701F}"/>
                </a:ext>
              </a:extLst>
            </p:cNvPr>
            <p:cNvGrpSpPr/>
            <p:nvPr/>
          </p:nvGrpSpPr>
          <p:grpSpPr>
            <a:xfrm>
              <a:off x="2410139" y="3625166"/>
              <a:ext cx="886238" cy="662372"/>
              <a:chOff x="2631366" y="3470143"/>
              <a:chExt cx="1052491" cy="786629"/>
            </a:xfrm>
          </p:grpSpPr>
          <p:sp>
            <p:nvSpPr>
              <p:cNvPr id="233" name="사각형: 둥근 모서리 232">
                <a:extLst>
                  <a:ext uri="{FF2B5EF4-FFF2-40B4-BE49-F238E27FC236}">
                    <a16:creationId xmlns:a16="http://schemas.microsoft.com/office/drawing/2014/main" id="{524452C2-8DD1-418C-BF4F-EEC894912031}"/>
                  </a:ext>
                </a:extLst>
              </p:cNvPr>
              <p:cNvSpPr/>
              <p:nvPr/>
            </p:nvSpPr>
            <p:spPr>
              <a:xfrm>
                <a:off x="2634305" y="3498206"/>
                <a:ext cx="1049552" cy="758566"/>
              </a:xfrm>
              <a:prstGeom prst="roundRect">
                <a:avLst>
                  <a:gd name="adj" fmla="val 5049"/>
                </a:avLst>
              </a:prstGeom>
              <a:solidFill>
                <a:srgbClr val="EFF3FF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34" name="사각형: 둥근 모서리 233">
                <a:extLst>
                  <a:ext uri="{FF2B5EF4-FFF2-40B4-BE49-F238E27FC236}">
                    <a16:creationId xmlns:a16="http://schemas.microsoft.com/office/drawing/2014/main" id="{C546AA06-761A-4E40-8C78-CA89394F7FEA}"/>
                  </a:ext>
                </a:extLst>
              </p:cNvPr>
              <p:cNvSpPr/>
              <p:nvPr/>
            </p:nvSpPr>
            <p:spPr>
              <a:xfrm>
                <a:off x="2631366" y="3470143"/>
                <a:ext cx="1049552" cy="786629"/>
              </a:xfrm>
              <a:prstGeom prst="roundRect">
                <a:avLst>
                  <a:gd name="adj" fmla="val 5049"/>
                </a:avLst>
              </a:prstGeom>
              <a:solidFill>
                <a:srgbClr val="002060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D8CA761C-06AB-4AAB-94F2-426A321FB7B8}"/>
                  </a:ext>
                </a:extLst>
              </p:cNvPr>
              <p:cNvSpPr txBox="1"/>
              <p:nvPr/>
            </p:nvSpPr>
            <p:spPr>
              <a:xfrm>
                <a:off x="2635942" y="3959752"/>
                <a:ext cx="856363" cy="255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Failed</a:t>
                </a:r>
                <a:r>
                  <a:rPr kumimoji="0" lang="ko-KR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 </a:t>
                </a:r>
                <a:endParaRPr kumimoji="0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grpSp>
            <p:nvGrpSpPr>
              <p:cNvPr id="236" name="그룹 235">
                <a:extLst>
                  <a:ext uri="{FF2B5EF4-FFF2-40B4-BE49-F238E27FC236}">
                    <a16:creationId xmlns:a16="http://schemas.microsoft.com/office/drawing/2014/main" id="{8DC54240-4651-4AAA-AD53-4369DFC64EF9}"/>
                  </a:ext>
                </a:extLst>
              </p:cNvPr>
              <p:cNvGrpSpPr/>
              <p:nvPr/>
            </p:nvGrpSpPr>
            <p:grpSpPr>
              <a:xfrm>
                <a:off x="3321298" y="3473561"/>
                <a:ext cx="357578" cy="461668"/>
                <a:chOff x="832705" y="2890123"/>
                <a:chExt cx="510108" cy="658599"/>
              </a:xfrm>
            </p:grpSpPr>
            <p:sp>
              <p:nvSpPr>
                <p:cNvPr id="239" name="눈물 방울 238">
                  <a:extLst>
                    <a:ext uri="{FF2B5EF4-FFF2-40B4-BE49-F238E27FC236}">
                      <a16:creationId xmlns:a16="http://schemas.microsoft.com/office/drawing/2014/main" id="{91E3E92C-4DEC-482E-8083-A022238C8C70}"/>
                    </a:ext>
                  </a:extLst>
                </p:cNvPr>
                <p:cNvSpPr/>
                <p:nvPr/>
              </p:nvSpPr>
              <p:spPr>
                <a:xfrm>
                  <a:off x="832705" y="3172234"/>
                  <a:ext cx="263257" cy="263257"/>
                </a:xfrm>
                <a:prstGeom prst="teardrop">
                  <a:avLst/>
                </a:pr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240" name="자유형: 도형 239">
                  <a:extLst>
                    <a:ext uri="{FF2B5EF4-FFF2-40B4-BE49-F238E27FC236}">
                      <a16:creationId xmlns:a16="http://schemas.microsoft.com/office/drawing/2014/main" id="{AFDB0862-A659-48DD-A416-B7F50F580EFD}"/>
                    </a:ext>
                  </a:extLst>
                </p:cNvPr>
                <p:cNvSpPr/>
                <p:nvPr/>
              </p:nvSpPr>
              <p:spPr>
                <a:xfrm>
                  <a:off x="1008846" y="2890123"/>
                  <a:ext cx="328871" cy="217805"/>
                </a:xfrm>
                <a:custGeom>
                  <a:avLst/>
                  <a:gdLst>
                    <a:gd name="connsiteX0" fmla="*/ 7922 w 328871"/>
                    <a:gd name="connsiteY0" fmla="*/ 0 h 217805"/>
                    <a:gd name="connsiteX1" fmla="*/ 275879 w 328871"/>
                    <a:gd name="connsiteY1" fmla="*/ 0 h 217805"/>
                    <a:gd name="connsiteX2" fmla="*/ 328871 w 328871"/>
                    <a:gd name="connsiteY2" fmla="*/ 52992 h 217805"/>
                    <a:gd name="connsiteX3" fmla="*/ 328871 w 328871"/>
                    <a:gd name="connsiteY3" fmla="*/ 129850 h 217805"/>
                    <a:gd name="connsiteX4" fmla="*/ 304833 w 328871"/>
                    <a:gd name="connsiteY4" fmla="*/ 165504 h 217805"/>
                    <a:gd name="connsiteX5" fmla="*/ 178567 w 328871"/>
                    <a:gd name="connsiteY5" fmla="*/ 217805 h 217805"/>
                    <a:gd name="connsiteX6" fmla="*/ 0 w 328871"/>
                    <a:gd name="connsiteY6" fmla="*/ 39238 h 217805"/>
                    <a:gd name="connsiteX7" fmla="*/ 7922 w 328871"/>
                    <a:gd name="connsiteY7" fmla="*/ 0 h 217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8871" h="217805">
                      <a:moveTo>
                        <a:pt x="7922" y="0"/>
                      </a:moveTo>
                      <a:lnTo>
                        <a:pt x="275879" y="0"/>
                      </a:lnTo>
                      <a:cubicBezTo>
                        <a:pt x="305146" y="0"/>
                        <a:pt x="328871" y="23725"/>
                        <a:pt x="328871" y="52992"/>
                      </a:cubicBezTo>
                      <a:lnTo>
                        <a:pt x="328871" y="129850"/>
                      </a:lnTo>
                      <a:lnTo>
                        <a:pt x="304833" y="165504"/>
                      </a:lnTo>
                      <a:cubicBezTo>
                        <a:pt x="272519" y="197818"/>
                        <a:pt x="227877" y="217805"/>
                        <a:pt x="178567" y="217805"/>
                      </a:cubicBezTo>
                      <a:cubicBezTo>
                        <a:pt x="79947" y="217805"/>
                        <a:pt x="0" y="137858"/>
                        <a:pt x="0" y="39238"/>
                      </a:cubicBezTo>
                      <a:lnTo>
                        <a:pt x="7922" y="0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9275B27C-96B2-4B51-943F-ECE3008D8E97}"/>
                    </a:ext>
                  </a:extLst>
                </p:cNvPr>
                <p:cNvSpPr/>
                <p:nvPr/>
              </p:nvSpPr>
              <p:spPr>
                <a:xfrm>
                  <a:off x="1136005" y="3191588"/>
                  <a:ext cx="206808" cy="357134"/>
                </a:xfrm>
                <a:custGeom>
                  <a:avLst/>
                  <a:gdLst>
                    <a:gd name="connsiteX0" fmla="*/ 178567 w 206808"/>
                    <a:gd name="connsiteY0" fmla="*/ 0 h 357134"/>
                    <a:gd name="connsiteX1" fmla="*/ 206808 w 206808"/>
                    <a:gd name="connsiteY1" fmla="*/ 5702 h 357134"/>
                    <a:gd name="connsiteX2" fmla="*/ 206808 w 206808"/>
                    <a:gd name="connsiteY2" fmla="*/ 351432 h 357134"/>
                    <a:gd name="connsiteX3" fmla="*/ 178567 w 206808"/>
                    <a:gd name="connsiteY3" fmla="*/ 357134 h 357134"/>
                    <a:gd name="connsiteX4" fmla="*/ 0 w 206808"/>
                    <a:gd name="connsiteY4" fmla="*/ 178567 h 357134"/>
                    <a:gd name="connsiteX5" fmla="*/ 178567 w 206808"/>
                    <a:gd name="connsiteY5" fmla="*/ 0 h 357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6808" h="357134">
                      <a:moveTo>
                        <a:pt x="178567" y="0"/>
                      </a:moveTo>
                      <a:lnTo>
                        <a:pt x="206808" y="5702"/>
                      </a:lnTo>
                      <a:lnTo>
                        <a:pt x="206808" y="351432"/>
                      </a:lnTo>
                      <a:lnTo>
                        <a:pt x="178567" y="357134"/>
                      </a:lnTo>
                      <a:cubicBezTo>
                        <a:pt x="79947" y="357134"/>
                        <a:pt x="0" y="277187"/>
                        <a:pt x="0" y="178567"/>
                      </a:cubicBezTo>
                      <a:cubicBezTo>
                        <a:pt x="0" y="79947"/>
                        <a:pt x="79947" y="0"/>
                        <a:pt x="178567" y="0"/>
                      </a:cubicBezTo>
                      <a:close/>
                    </a:path>
                  </a:pathLst>
                </a:custGeom>
                <a:noFill/>
                <a:ln w="9525" cap="flat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379D261-419F-4C74-BC41-907108E545BF}"/>
                  </a:ext>
                </a:extLst>
              </p:cNvPr>
              <p:cNvSpPr txBox="1"/>
              <p:nvPr/>
            </p:nvSpPr>
            <p:spPr>
              <a:xfrm>
                <a:off x="2701629" y="3647475"/>
                <a:ext cx="352101" cy="402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1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</p:grpSp>
      </p:grpSp>
      <p:sp>
        <p:nvSpPr>
          <p:cNvPr id="256" name="타원 255">
            <a:extLst>
              <a:ext uri="{FF2B5EF4-FFF2-40B4-BE49-F238E27FC236}">
                <a16:creationId xmlns:a16="http://schemas.microsoft.com/office/drawing/2014/main" id="{DAE7A7AF-896D-448A-80CE-07F82DC284CA}"/>
              </a:ext>
            </a:extLst>
          </p:cNvPr>
          <p:cNvSpPr/>
          <p:nvPr/>
        </p:nvSpPr>
        <p:spPr>
          <a:xfrm>
            <a:off x="7569345" y="88603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27B664C9-9232-426C-ADFD-FA0BFA00C464}"/>
              </a:ext>
            </a:extLst>
          </p:cNvPr>
          <p:cNvSpPr txBox="1"/>
          <p:nvPr/>
        </p:nvSpPr>
        <p:spPr>
          <a:xfrm>
            <a:off x="7677628" y="1073881"/>
            <a:ext cx="385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49EA8F5C-77AA-48B2-9756-7115407D2765}"/>
              </a:ext>
            </a:extLst>
          </p:cNvPr>
          <p:cNvSpPr txBox="1"/>
          <p:nvPr/>
        </p:nvSpPr>
        <p:spPr>
          <a:xfrm>
            <a:off x="8024121" y="1073881"/>
            <a:ext cx="385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2916ECC-E467-470F-9BD5-C2331872A768}"/>
              </a:ext>
            </a:extLst>
          </p:cNvPr>
          <p:cNvSpPr txBox="1"/>
          <p:nvPr/>
        </p:nvSpPr>
        <p:spPr>
          <a:xfrm>
            <a:off x="7677628" y="4520224"/>
            <a:ext cx="385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513A1B50-CE39-4345-BE99-981B902E06EB}"/>
              </a:ext>
            </a:extLst>
          </p:cNvPr>
          <p:cNvSpPr txBox="1"/>
          <p:nvPr/>
        </p:nvSpPr>
        <p:spPr>
          <a:xfrm>
            <a:off x="4701735" y="4717475"/>
            <a:ext cx="385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2-2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3CAC91CD-AAEF-49FE-A689-9B5D7B11FF2F}"/>
              </a:ext>
            </a:extLst>
          </p:cNvPr>
          <p:cNvSpPr txBox="1"/>
          <p:nvPr/>
        </p:nvSpPr>
        <p:spPr>
          <a:xfrm>
            <a:off x="3579462" y="5021071"/>
            <a:ext cx="385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-3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8D18CC0-06DB-4E3F-B12F-4214BAD6E68C}"/>
              </a:ext>
            </a:extLst>
          </p:cNvPr>
          <p:cNvGrpSpPr/>
          <p:nvPr/>
        </p:nvGrpSpPr>
        <p:grpSpPr>
          <a:xfrm>
            <a:off x="7688627" y="2700617"/>
            <a:ext cx="2198237" cy="1514820"/>
            <a:chOff x="7688627" y="2700617"/>
            <a:chExt cx="2198237" cy="1514820"/>
          </a:xfrm>
        </p:grpSpPr>
        <p:sp>
          <p:nvSpPr>
            <p:cNvPr id="209" name="사각형: 둥근 모서리 208">
              <a:extLst>
                <a:ext uri="{FF2B5EF4-FFF2-40B4-BE49-F238E27FC236}">
                  <a16:creationId xmlns:a16="http://schemas.microsoft.com/office/drawing/2014/main" id="{5BC3F489-AB01-467D-8B9A-3F00ABE4E383}"/>
                </a:ext>
              </a:extLst>
            </p:cNvPr>
            <p:cNvSpPr/>
            <p:nvPr/>
          </p:nvSpPr>
          <p:spPr>
            <a:xfrm>
              <a:off x="7688627" y="2793649"/>
              <a:ext cx="2041949" cy="681112"/>
            </a:xfrm>
            <a:prstGeom prst="roundRect">
              <a:avLst>
                <a:gd name="adj" fmla="val 11163"/>
              </a:avLst>
            </a:prstGeom>
            <a:solidFill>
              <a:srgbClr val="5F84FF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100" b="0" i="0" dirty="0">
                  <a:solidFill>
                    <a:srgbClr val="00269E"/>
                  </a:solidFill>
                  <a:effectLst/>
                  <a:latin typeface="+mn-ea"/>
                </a:rPr>
                <a:t>Would you like to continue working on the file?</a:t>
              </a:r>
            </a:p>
            <a:p>
              <a:pPr>
                <a:lnSpc>
                  <a:spcPct val="150000"/>
                </a:lnSpc>
              </a:pPr>
              <a:endParaRPr lang="en-US" altLang="ko-KR" sz="600" b="1" i="0" dirty="0">
                <a:solidFill>
                  <a:schemeClr val="bg1"/>
                </a:solidFill>
                <a:effectLst/>
                <a:latin typeface="+mn-ea"/>
              </a:endParaRPr>
            </a:p>
            <a:p>
              <a:r>
                <a:rPr lang="en-US" altLang="ko-KR" sz="700" b="1" i="0" dirty="0">
                  <a:solidFill>
                    <a:schemeClr val="bg1"/>
                  </a:solidFill>
                  <a:effectLst/>
                  <a:latin typeface="+mn-ea"/>
                </a:rPr>
                <a:t>2.15.17. </a:t>
              </a:r>
              <a:r>
                <a:rPr lang="en-US" altLang="ko-KR" sz="700" b="1" i="0" dirty="0" err="1">
                  <a:solidFill>
                    <a:schemeClr val="bg1"/>
                  </a:solidFill>
                  <a:effectLst/>
                  <a:latin typeface="+mn-ea"/>
                </a:rPr>
                <a:t>PyUDF</a:t>
              </a:r>
              <a:r>
                <a:rPr lang="ko-KR" altLang="en-US" sz="700" b="1" i="0" dirty="0">
                  <a:solidFill>
                    <a:schemeClr val="bg1"/>
                  </a:solidFill>
                  <a:effectLst/>
                  <a:latin typeface="+mn-ea"/>
                </a:rPr>
                <a:t>를 사용한 빌딩 최적제어 </a:t>
              </a:r>
              <a:endParaRPr lang="en-US" altLang="ko-KR" sz="700" b="1" i="0" dirty="0"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pic>
          <p:nvPicPr>
            <p:cNvPr id="238" name="그래픽 237" descr="왼쪽 화살표가 있는 원 단색으로 채워진">
              <a:extLst>
                <a:ext uri="{FF2B5EF4-FFF2-40B4-BE49-F238E27FC236}">
                  <a16:creationId xmlns:a16="http://schemas.microsoft.com/office/drawing/2014/main" id="{2EE56EBA-3BB6-4D37-AFC1-E3180F7E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9490698" y="3176130"/>
              <a:ext cx="257299" cy="257299"/>
            </a:xfrm>
            <a:prstGeom prst="rect">
              <a:avLst/>
            </a:prstGeom>
          </p:spPr>
        </p:pic>
        <p:sp>
          <p:nvSpPr>
            <p:cNvPr id="243" name="사각형: 둥근 모서리 242">
              <a:extLst>
                <a:ext uri="{FF2B5EF4-FFF2-40B4-BE49-F238E27FC236}">
                  <a16:creationId xmlns:a16="http://schemas.microsoft.com/office/drawing/2014/main" id="{DACCFADE-A6F4-498E-A06D-810333582C31}"/>
                </a:ext>
              </a:extLst>
            </p:cNvPr>
            <p:cNvSpPr/>
            <p:nvPr/>
          </p:nvSpPr>
          <p:spPr>
            <a:xfrm>
              <a:off x="7688627" y="3534325"/>
              <a:ext cx="2041949" cy="681112"/>
            </a:xfrm>
            <a:prstGeom prst="roundRect">
              <a:avLst>
                <a:gd name="adj" fmla="val 11163"/>
              </a:avLst>
            </a:prstGeom>
            <a:solidFill>
              <a:srgbClr val="FFC000"/>
            </a:solidFill>
            <a:ln w="56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100" b="0" i="0" dirty="0">
                  <a:solidFill>
                    <a:srgbClr val="2E2300"/>
                  </a:solidFill>
                  <a:effectLst/>
                  <a:latin typeface="+mn-ea"/>
                </a:rPr>
                <a:t>Do you want to check recently shared file?</a:t>
              </a:r>
              <a:endParaRPr lang="en-US" altLang="ko-KR" sz="300" b="1" dirty="0">
                <a:solidFill>
                  <a:schemeClr val="bg1"/>
                </a:solidFill>
                <a:latin typeface="+mn-ea"/>
              </a:endParaRPr>
            </a:p>
            <a:p>
              <a:endParaRPr lang="en-US" altLang="ko-KR" sz="800" b="1" dirty="0">
                <a:solidFill>
                  <a:schemeClr val="bg1"/>
                </a:solidFill>
                <a:latin typeface="+mn-ea"/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[</a:t>
              </a:r>
              <a:r>
                <a:rPr lang="ko-KR" altLang="en-US" sz="800" b="1" dirty="0" err="1">
                  <a:solidFill>
                    <a:schemeClr val="bg1"/>
                  </a:solidFill>
                  <a:latin typeface="+mn-ea"/>
                </a:rPr>
                <a:t>김미소</a:t>
              </a: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] </a:t>
              </a:r>
              <a:r>
                <a:rPr lang="en-US" altLang="ko-KR" sz="700" b="1" i="0" dirty="0">
                  <a:solidFill>
                    <a:schemeClr val="bg1"/>
                  </a:solidFill>
                  <a:effectLst/>
                  <a:latin typeface="+mn-ea"/>
                </a:rPr>
                <a:t>2.15.17. </a:t>
              </a:r>
              <a:r>
                <a:rPr lang="en-US" altLang="ko-KR" sz="700" b="1" i="0" dirty="0" err="1">
                  <a:solidFill>
                    <a:schemeClr val="bg1"/>
                  </a:solidFill>
                  <a:effectLst/>
                  <a:latin typeface="+mn-ea"/>
                </a:rPr>
                <a:t>PyUDF</a:t>
              </a:r>
              <a:r>
                <a:rPr lang="ko-KR" altLang="en-US" sz="700" b="1" i="0" dirty="0">
                  <a:solidFill>
                    <a:schemeClr val="bg1"/>
                  </a:solidFill>
                  <a:effectLst/>
                  <a:latin typeface="+mn-ea"/>
                </a:rPr>
                <a:t>를 사용한 빌</a:t>
              </a:r>
              <a:r>
                <a:rPr lang="en-US" altLang="ko-KR" sz="700" b="1" i="0" dirty="0">
                  <a:solidFill>
                    <a:schemeClr val="bg1"/>
                  </a:solidFill>
                  <a:effectLst/>
                  <a:latin typeface="+mn-ea"/>
                </a:rPr>
                <a:t>…</a:t>
              </a:r>
              <a:r>
                <a:rPr lang="ko-KR" altLang="en-US" sz="700" b="1" i="0" dirty="0">
                  <a:solidFill>
                    <a:schemeClr val="bg1"/>
                  </a:solidFill>
                  <a:effectLst/>
                  <a:latin typeface="+mn-ea"/>
                </a:rPr>
                <a:t> </a:t>
              </a:r>
              <a:endParaRPr lang="en-US" altLang="ko-KR" sz="700" b="1" i="0" dirty="0"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pic>
          <p:nvPicPr>
            <p:cNvPr id="246" name="그래픽 245" descr="왼쪽 화살표가 있는 원 단색으로 채워진">
              <a:extLst>
                <a:ext uri="{FF2B5EF4-FFF2-40B4-BE49-F238E27FC236}">
                  <a16:creationId xmlns:a16="http://schemas.microsoft.com/office/drawing/2014/main" id="{91AE1869-17D5-49FB-915B-5E1BFF1BB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9490698" y="3918944"/>
              <a:ext cx="257299" cy="257299"/>
            </a:xfrm>
            <a:prstGeom prst="rect">
              <a:avLst/>
            </a:prstGeom>
          </p:spPr>
        </p:pic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524F86B-6C3E-4CB0-BCFB-A49BC2C993C4}"/>
                </a:ext>
              </a:extLst>
            </p:cNvPr>
            <p:cNvSpPr txBox="1"/>
            <p:nvPr/>
          </p:nvSpPr>
          <p:spPr>
            <a:xfrm>
              <a:off x="8815857" y="2700617"/>
              <a:ext cx="10710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chemeClr val="bg1">
                      <a:alpha val="60000"/>
                    </a:schemeClr>
                  </a:solidFill>
                  <a:latin typeface="+mn-ea"/>
                </a:rPr>
                <a:t>WORKFLOW</a:t>
              </a:r>
              <a:endParaRPr lang="ko-KR" altLang="en-US" sz="1000" dirty="0">
                <a:solidFill>
                  <a:schemeClr val="bg1">
                    <a:alpha val="60000"/>
                  </a:schemeClr>
                </a:solidFill>
                <a:latin typeface="+mn-ea"/>
              </a:endParaRP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EE70C556-915D-4603-AEED-604743026B7C}"/>
                </a:ext>
              </a:extLst>
            </p:cNvPr>
            <p:cNvSpPr txBox="1"/>
            <p:nvPr/>
          </p:nvSpPr>
          <p:spPr>
            <a:xfrm>
              <a:off x="8864260" y="3450053"/>
              <a:ext cx="8710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>
                      <a:alpha val="60000"/>
                    </a:schemeClr>
                  </a:solidFill>
                  <a:latin typeface="+mn-ea"/>
                </a:rPr>
                <a:t>REPORT</a:t>
              </a:r>
              <a:endParaRPr lang="ko-KR" altLang="en-US" sz="1000" dirty="0">
                <a:solidFill>
                  <a:schemeClr val="bg1">
                    <a:alpha val="60000"/>
                  </a:schemeClr>
                </a:solidFill>
                <a:latin typeface="+mn-ea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29777A97-CD0A-4636-A7F1-C5FD441AE69F}"/>
                </a:ext>
              </a:extLst>
            </p:cNvPr>
            <p:cNvSpPr txBox="1"/>
            <p:nvPr/>
          </p:nvSpPr>
          <p:spPr>
            <a:xfrm>
              <a:off x="7765055" y="3865397"/>
              <a:ext cx="3850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ea"/>
                  <a:cs typeface="+mn-cs"/>
                </a:rPr>
                <a:t>1-5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pic>
        <p:nvPicPr>
          <p:cNvPr id="296" name="그래픽 295" descr="플립 달력 윤곽선">
            <a:extLst>
              <a:ext uri="{FF2B5EF4-FFF2-40B4-BE49-F238E27FC236}">
                <a16:creationId xmlns:a16="http://schemas.microsoft.com/office/drawing/2014/main" id="{AE2CC0D6-4D37-4AD0-BD53-84BDA0A853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6079" y="3383021"/>
            <a:ext cx="141840" cy="139384"/>
          </a:xfrm>
          <a:prstGeom prst="rect">
            <a:avLst/>
          </a:prstGeom>
        </p:spPr>
      </p:pic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87B94901-4B88-45BE-8576-1AB150D5D2AE}"/>
              </a:ext>
            </a:extLst>
          </p:cNvPr>
          <p:cNvGrpSpPr/>
          <p:nvPr/>
        </p:nvGrpSpPr>
        <p:grpSpPr>
          <a:xfrm>
            <a:off x="2865542" y="908434"/>
            <a:ext cx="555866" cy="215444"/>
            <a:chOff x="8835901" y="3226520"/>
            <a:chExt cx="674951" cy="261599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177EEB39-61E2-4009-A4EB-7A7868BF6F5E}"/>
                </a:ext>
              </a:extLst>
            </p:cNvPr>
            <p:cNvSpPr txBox="1"/>
            <p:nvPr/>
          </p:nvSpPr>
          <p:spPr>
            <a:xfrm>
              <a:off x="8910831" y="3226520"/>
              <a:ext cx="600021" cy="26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Filters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207" name="그래픽 206" descr="필터 윤곽선">
              <a:extLst>
                <a:ext uri="{FF2B5EF4-FFF2-40B4-BE49-F238E27FC236}">
                  <a16:creationId xmlns:a16="http://schemas.microsoft.com/office/drawing/2014/main" id="{D573D692-CA63-4BD7-97EA-139836563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835901" y="3274868"/>
              <a:ext cx="160879" cy="164902"/>
            </a:xfrm>
            <a:prstGeom prst="rect">
              <a:avLst/>
            </a:prstGeom>
          </p:spPr>
        </p:pic>
      </p:grpSp>
      <p:graphicFrame>
        <p:nvGraphicFramePr>
          <p:cNvPr id="297" name="표 15">
            <a:extLst>
              <a:ext uri="{FF2B5EF4-FFF2-40B4-BE49-F238E27FC236}">
                <a16:creationId xmlns:a16="http://schemas.microsoft.com/office/drawing/2014/main" id="{5AF1181D-552B-4A01-A98A-7ACD55257DBC}"/>
              </a:ext>
            </a:extLst>
          </p:cNvPr>
          <p:cNvGraphicFramePr>
            <a:graphicFrameLocks noGrp="1"/>
          </p:cNvGraphicFramePr>
          <p:nvPr/>
        </p:nvGraphicFramePr>
        <p:xfrm>
          <a:off x="417237" y="1396065"/>
          <a:ext cx="2872356" cy="1833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482">
                  <a:extLst>
                    <a:ext uri="{9D8B030D-6E8A-4147-A177-3AD203B41FA5}">
                      <a16:colId xmlns:a16="http://schemas.microsoft.com/office/drawing/2014/main" val="4252113333"/>
                    </a:ext>
                  </a:extLst>
                </a:gridCol>
                <a:gridCol w="399482">
                  <a:extLst>
                    <a:ext uri="{9D8B030D-6E8A-4147-A177-3AD203B41FA5}">
                      <a16:colId xmlns:a16="http://schemas.microsoft.com/office/drawing/2014/main" val="333425907"/>
                    </a:ext>
                  </a:extLst>
                </a:gridCol>
                <a:gridCol w="399482">
                  <a:extLst>
                    <a:ext uri="{9D8B030D-6E8A-4147-A177-3AD203B41FA5}">
                      <a16:colId xmlns:a16="http://schemas.microsoft.com/office/drawing/2014/main" val="1451108465"/>
                    </a:ext>
                  </a:extLst>
                </a:gridCol>
                <a:gridCol w="399482">
                  <a:extLst>
                    <a:ext uri="{9D8B030D-6E8A-4147-A177-3AD203B41FA5}">
                      <a16:colId xmlns:a16="http://schemas.microsoft.com/office/drawing/2014/main" val="3381730269"/>
                    </a:ext>
                  </a:extLst>
                </a:gridCol>
                <a:gridCol w="399482">
                  <a:extLst>
                    <a:ext uri="{9D8B030D-6E8A-4147-A177-3AD203B41FA5}">
                      <a16:colId xmlns:a16="http://schemas.microsoft.com/office/drawing/2014/main" val="1408090016"/>
                    </a:ext>
                  </a:extLst>
                </a:gridCol>
                <a:gridCol w="399482">
                  <a:extLst>
                    <a:ext uri="{9D8B030D-6E8A-4147-A177-3AD203B41FA5}">
                      <a16:colId xmlns:a16="http://schemas.microsoft.com/office/drawing/2014/main" val="3055533980"/>
                    </a:ext>
                  </a:extLst>
                </a:gridCol>
                <a:gridCol w="475464">
                  <a:extLst>
                    <a:ext uri="{9D8B030D-6E8A-4147-A177-3AD203B41FA5}">
                      <a16:colId xmlns:a16="http://schemas.microsoft.com/office/drawing/2014/main" val="611917598"/>
                    </a:ext>
                  </a:extLst>
                </a:gridCol>
              </a:tblGrid>
              <a:tr h="259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Sun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Mon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Tue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Wed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Thu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Fri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Sat</a:t>
                      </a:r>
                      <a:endParaRPr lang="ko-KR" altLang="en-US" sz="9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033212"/>
                  </a:ext>
                </a:extLst>
              </a:tr>
              <a:tr h="314764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514549"/>
                  </a:ext>
                </a:extLst>
              </a:tr>
              <a:tr h="31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58522" marR="58522" marT="59746" marB="5974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174282"/>
                  </a:ext>
                </a:extLst>
              </a:tr>
              <a:tr h="31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657816"/>
                  </a:ext>
                </a:extLst>
              </a:tr>
              <a:tr h="31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046443"/>
                  </a:ext>
                </a:extLst>
              </a:tr>
              <a:tr h="314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58522" marR="58522" marT="59746" marB="597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359484"/>
                  </a:ext>
                </a:extLst>
              </a:tr>
            </a:tbl>
          </a:graphicData>
        </a:graphic>
      </p:graphicFrame>
      <p:sp>
        <p:nvSpPr>
          <p:cNvPr id="298" name="타원 297">
            <a:extLst>
              <a:ext uri="{FF2B5EF4-FFF2-40B4-BE49-F238E27FC236}">
                <a16:creationId xmlns:a16="http://schemas.microsoft.com/office/drawing/2014/main" id="{8CB7C9EF-C1C4-47A6-B6BE-1C23E854D216}"/>
              </a:ext>
            </a:extLst>
          </p:cNvPr>
          <p:cNvSpPr/>
          <p:nvPr/>
        </p:nvSpPr>
        <p:spPr>
          <a:xfrm rot="10800000" flipV="1">
            <a:off x="1391384" y="1872465"/>
            <a:ext cx="61846" cy="62808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13C5F1EE-E253-468D-AEEA-0EF426D746B1}"/>
              </a:ext>
            </a:extLst>
          </p:cNvPr>
          <p:cNvSpPr/>
          <p:nvPr/>
        </p:nvSpPr>
        <p:spPr>
          <a:xfrm rot="10800000" flipV="1">
            <a:off x="1391384" y="2188490"/>
            <a:ext cx="61846" cy="62808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6F74A6C9-66E7-4148-B0C9-859CAAD1191C}"/>
              </a:ext>
            </a:extLst>
          </p:cNvPr>
          <p:cNvSpPr/>
          <p:nvPr/>
        </p:nvSpPr>
        <p:spPr>
          <a:xfrm rot="10800000" flipV="1">
            <a:off x="2187605" y="2188490"/>
            <a:ext cx="61846" cy="62808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785CEDB5-F135-4B33-AC0A-6C594D6CEE75}"/>
              </a:ext>
            </a:extLst>
          </p:cNvPr>
          <p:cNvSpPr/>
          <p:nvPr/>
        </p:nvSpPr>
        <p:spPr>
          <a:xfrm rot="10800000" flipV="1">
            <a:off x="2582859" y="2188490"/>
            <a:ext cx="61846" cy="62808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F216AA3F-EF5E-4B7D-BF40-01086E6C4262}"/>
              </a:ext>
            </a:extLst>
          </p:cNvPr>
          <p:cNvSpPr/>
          <p:nvPr/>
        </p:nvSpPr>
        <p:spPr>
          <a:xfrm rot="10800000" flipV="1">
            <a:off x="2582859" y="2500334"/>
            <a:ext cx="61846" cy="62808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22ABACB6-B069-46F4-82CC-56D175AEA6D7}"/>
              </a:ext>
            </a:extLst>
          </p:cNvPr>
          <p:cNvSpPr/>
          <p:nvPr/>
        </p:nvSpPr>
        <p:spPr>
          <a:xfrm rot="10800000" flipV="1">
            <a:off x="987464" y="2500334"/>
            <a:ext cx="61846" cy="62808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E0269855-289E-45AC-A263-636A7DBA2307}"/>
              </a:ext>
            </a:extLst>
          </p:cNvPr>
          <p:cNvSpPr/>
          <p:nvPr/>
        </p:nvSpPr>
        <p:spPr>
          <a:xfrm rot="10800000" flipV="1">
            <a:off x="1785856" y="2819209"/>
            <a:ext cx="61846" cy="62808"/>
          </a:xfrm>
          <a:prstGeom prst="ellipse">
            <a:avLst/>
          </a:prstGeom>
          <a:solidFill>
            <a:srgbClr val="00B05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DCBE875B-87E7-4F74-9F2B-E261E6F744C9}"/>
              </a:ext>
            </a:extLst>
          </p:cNvPr>
          <p:cNvSpPr/>
          <p:nvPr/>
        </p:nvSpPr>
        <p:spPr>
          <a:xfrm rot="10800000" flipV="1">
            <a:off x="1390480" y="3131011"/>
            <a:ext cx="61846" cy="62808"/>
          </a:xfrm>
          <a:prstGeom prst="ellipse">
            <a:avLst/>
          </a:prstGeom>
          <a:solidFill>
            <a:schemeClr val="bg1">
              <a:lumMod val="8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12" name="그래픽 311" descr="정렬 단색으로 채워진">
            <a:extLst>
              <a:ext uri="{FF2B5EF4-FFF2-40B4-BE49-F238E27FC236}">
                <a16:creationId xmlns:a16="http://schemas.microsoft.com/office/drawing/2014/main" id="{B5E7FE48-B935-4F33-A1D1-8690FBA41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7812" y="4843502"/>
            <a:ext cx="98430" cy="98430"/>
          </a:xfrm>
          <a:prstGeom prst="rect">
            <a:avLst/>
          </a:prstGeom>
        </p:spPr>
      </p:pic>
      <p:pic>
        <p:nvPicPr>
          <p:cNvPr id="313" name="그래픽 312" descr="정렬 단색으로 채워진">
            <a:extLst>
              <a:ext uri="{FF2B5EF4-FFF2-40B4-BE49-F238E27FC236}">
                <a16:creationId xmlns:a16="http://schemas.microsoft.com/office/drawing/2014/main" id="{56811852-2ECF-409C-96F9-FCE4BD168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7833" y="4843502"/>
            <a:ext cx="98430" cy="98430"/>
          </a:xfrm>
          <a:prstGeom prst="rect">
            <a:avLst/>
          </a:prstGeom>
        </p:spPr>
      </p:pic>
      <p:pic>
        <p:nvPicPr>
          <p:cNvPr id="314" name="그래픽 313" descr="정렬 단색으로 채워진">
            <a:extLst>
              <a:ext uri="{FF2B5EF4-FFF2-40B4-BE49-F238E27FC236}">
                <a16:creationId xmlns:a16="http://schemas.microsoft.com/office/drawing/2014/main" id="{241BAA62-40F9-4812-ADCC-0D9562032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9007" y="4843502"/>
            <a:ext cx="98430" cy="98430"/>
          </a:xfrm>
          <a:prstGeom prst="rect">
            <a:avLst/>
          </a:prstGeom>
        </p:spPr>
      </p:pic>
      <p:pic>
        <p:nvPicPr>
          <p:cNvPr id="315" name="그래픽 314" descr="정렬 단색으로 채워진">
            <a:extLst>
              <a:ext uri="{FF2B5EF4-FFF2-40B4-BE49-F238E27FC236}">
                <a16:creationId xmlns:a16="http://schemas.microsoft.com/office/drawing/2014/main" id="{82BEEE0E-6DEA-4560-B191-72E8D335B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5390" y="4843502"/>
            <a:ext cx="98430" cy="98430"/>
          </a:xfrm>
          <a:prstGeom prst="rect">
            <a:avLst/>
          </a:prstGeom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E12EE24-6DE8-4EE5-8722-EF4CB407E120}"/>
              </a:ext>
            </a:extLst>
          </p:cNvPr>
          <p:cNvCxnSpPr>
            <a:cxnSpLocks/>
          </p:cNvCxnSpPr>
          <p:nvPr/>
        </p:nvCxnSpPr>
        <p:spPr>
          <a:xfrm>
            <a:off x="366621" y="3288446"/>
            <a:ext cx="2957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9422643-24F9-4B4F-AD10-7A517A2596EF}"/>
              </a:ext>
            </a:extLst>
          </p:cNvPr>
          <p:cNvCxnSpPr>
            <a:cxnSpLocks/>
            <a:stCxn id="426" idx="2"/>
            <a:endCxn id="420" idx="0"/>
          </p:cNvCxnSpPr>
          <p:nvPr/>
        </p:nvCxnSpPr>
        <p:spPr>
          <a:xfrm flipH="1">
            <a:off x="7857609" y="1779673"/>
            <a:ext cx="1" cy="2322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연결선 500">
            <a:extLst>
              <a:ext uri="{FF2B5EF4-FFF2-40B4-BE49-F238E27FC236}">
                <a16:creationId xmlns:a16="http://schemas.microsoft.com/office/drawing/2014/main" id="{BC8F3EFC-AC0F-4D3A-A659-B051A6575AC1}"/>
              </a:ext>
            </a:extLst>
          </p:cNvPr>
          <p:cNvCxnSpPr>
            <a:cxnSpLocks/>
            <a:stCxn id="417" idx="2"/>
            <a:endCxn id="426" idx="0"/>
          </p:cNvCxnSpPr>
          <p:nvPr/>
        </p:nvCxnSpPr>
        <p:spPr>
          <a:xfrm>
            <a:off x="7857609" y="1410395"/>
            <a:ext cx="1" cy="2322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9" name="그래픽 508" descr="배지 체크 표시1 단색으로 채워진">
            <a:extLst>
              <a:ext uri="{FF2B5EF4-FFF2-40B4-BE49-F238E27FC236}">
                <a16:creationId xmlns:a16="http://schemas.microsoft.com/office/drawing/2014/main" id="{1F95BD0D-A9F8-4FBF-A32B-60ABB6D26F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71541" y="2422291"/>
            <a:ext cx="172136" cy="178144"/>
          </a:xfrm>
          <a:prstGeom prst="rect">
            <a:avLst/>
          </a:prstGeom>
        </p:spPr>
      </p:pic>
      <p:cxnSp>
        <p:nvCxnSpPr>
          <p:cNvPr id="510" name="직선 연결선 509">
            <a:extLst>
              <a:ext uri="{FF2B5EF4-FFF2-40B4-BE49-F238E27FC236}">
                <a16:creationId xmlns:a16="http://schemas.microsoft.com/office/drawing/2014/main" id="{D6598561-1423-4261-AB42-A0D5969FA885}"/>
              </a:ext>
            </a:extLst>
          </p:cNvPr>
          <p:cNvCxnSpPr>
            <a:cxnSpLocks/>
            <a:stCxn id="420" idx="2"/>
            <a:endCxn id="509" idx="0"/>
          </p:cNvCxnSpPr>
          <p:nvPr/>
        </p:nvCxnSpPr>
        <p:spPr>
          <a:xfrm>
            <a:off x="7857609" y="2190054"/>
            <a:ext cx="0" cy="2322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사각형: 둥근 모서리 518">
            <a:extLst>
              <a:ext uri="{FF2B5EF4-FFF2-40B4-BE49-F238E27FC236}">
                <a16:creationId xmlns:a16="http://schemas.microsoft.com/office/drawing/2014/main" id="{3A73916B-F4AC-4C25-B935-58393B305409}"/>
              </a:ext>
            </a:extLst>
          </p:cNvPr>
          <p:cNvSpPr/>
          <p:nvPr/>
        </p:nvSpPr>
        <p:spPr>
          <a:xfrm>
            <a:off x="7852018" y="2375357"/>
            <a:ext cx="2017194" cy="367260"/>
          </a:xfrm>
          <a:prstGeom prst="roundRect">
            <a:avLst>
              <a:gd name="adj" fmla="val 13224"/>
            </a:avLst>
          </a:prstGeom>
          <a:noFill/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Storage</a:t>
            </a: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                                                           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OO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파일 업로드</a:t>
            </a: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C9872878-0572-4C23-BBD2-DBA1CE6683F0}"/>
              </a:ext>
            </a:extLst>
          </p:cNvPr>
          <p:cNvSpPr txBox="1"/>
          <p:nvPr/>
        </p:nvSpPr>
        <p:spPr>
          <a:xfrm>
            <a:off x="9210671" y="2382963"/>
            <a:ext cx="5658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5h ago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0217EBD-9A71-4EC7-AB88-320367A09661}"/>
              </a:ext>
            </a:extLst>
          </p:cNvPr>
          <p:cNvSpPr txBox="1"/>
          <p:nvPr/>
        </p:nvSpPr>
        <p:spPr>
          <a:xfrm>
            <a:off x="7403448" y="2863391"/>
            <a:ext cx="385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-3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0DE1B02-4644-436D-B9C7-A5B8F20273CB}"/>
              </a:ext>
            </a:extLst>
          </p:cNvPr>
          <p:cNvSpPr txBox="1"/>
          <p:nvPr/>
        </p:nvSpPr>
        <p:spPr>
          <a:xfrm>
            <a:off x="7403448" y="3682287"/>
            <a:ext cx="385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" name="설명선: 아래쪽 화살표 7">
            <a:extLst>
              <a:ext uri="{FF2B5EF4-FFF2-40B4-BE49-F238E27FC236}">
                <a16:creationId xmlns:a16="http://schemas.microsoft.com/office/drawing/2014/main" id="{3139B810-EFB1-47A8-B522-6C2EFCEEFB73}"/>
              </a:ext>
            </a:extLst>
          </p:cNvPr>
          <p:cNvSpPr/>
          <p:nvPr/>
        </p:nvSpPr>
        <p:spPr>
          <a:xfrm>
            <a:off x="8887850" y="5448298"/>
            <a:ext cx="1148546" cy="275663"/>
          </a:xfrm>
          <a:prstGeom prst="downArrowCallout">
            <a:avLst>
              <a:gd name="adj1" fmla="val 45833"/>
              <a:gd name="adj2" fmla="val 18750"/>
              <a:gd name="adj3" fmla="val 25000"/>
              <a:gd name="adj4" fmla="val 75000"/>
            </a:avLst>
          </a:prstGeom>
          <a:solidFill>
            <a:schemeClr val="tx1">
              <a:alpha val="69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Move to Monitoring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F4838652-9503-4CF2-8F21-133D7B858450}"/>
              </a:ext>
            </a:extLst>
          </p:cNvPr>
          <p:cNvSpPr txBox="1"/>
          <p:nvPr/>
        </p:nvSpPr>
        <p:spPr>
          <a:xfrm>
            <a:off x="9569186" y="5229807"/>
            <a:ext cx="385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2-4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7E391953-3FC2-470B-866F-C14110249EC6}"/>
              </a:ext>
            </a:extLst>
          </p:cNvPr>
          <p:cNvSpPr/>
          <p:nvPr/>
        </p:nvSpPr>
        <p:spPr>
          <a:xfrm>
            <a:off x="8192259" y="658975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3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72" name="사각형: 둥근 모서리 271">
            <a:extLst>
              <a:ext uri="{FF2B5EF4-FFF2-40B4-BE49-F238E27FC236}">
                <a16:creationId xmlns:a16="http://schemas.microsoft.com/office/drawing/2014/main" id="{B877FB04-276D-4D2C-A736-77AB171BD00A}"/>
              </a:ext>
            </a:extLst>
          </p:cNvPr>
          <p:cNvSpPr/>
          <p:nvPr/>
        </p:nvSpPr>
        <p:spPr>
          <a:xfrm>
            <a:off x="242714" y="6657383"/>
            <a:ext cx="771699" cy="166278"/>
          </a:xfrm>
          <a:prstGeom prst="roundRect">
            <a:avLst>
              <a:gd name="adj" fmla="val 7500"/>
            </a:avLst>
          </a:prstGeom>
          <a:solidFill>
            <a:srgbClr val="00206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273" name="그룹 272">
            <a:extLst>
              <a:ext uri="{FF2B5EF4-FFF2-40B4-BE49-F238E27FC236}">
                <a16:creationId xmlns:a16="http://schemas.microsoft.com/office/drawing/2014/main" id="{8BDD565C-9756-42C1-B5B2-A2E206F9112B}"/>
              </a:ext>
            </a:extLst>
          </p:cNvPr>
          <p:cNvGrpSpPr/>
          <p:nvPr/>
        </p:nvGrpSpPr>
        <p:grpSpPr>
          <a:xfrm>
            <a:off x="285873" y="6640495"/>
            <a:ext cx="777422" cy="200055"/>
            <a:chOff x="4922108" y="6624168"/>
            <a:chExt cx="777422" cy="200055"/>
          </a:xfrm>
        </p:grpSpPr>
        <p:pic>
          <p:nvPicPr>
            <p:cNvPr id="274" name="그래픽 273" descr="자막 윤곽선">
              <a:extLst>
                <a:ext uri="{FF2B5EF4-FFF2-40B4-BE49-F238E27FC236}">
                  <a16:creationId xmlns:a16="http://schemas.microsoft.com/office/drawing/2014/main" id="{180F6EEC-C46A-499A-A3BB-ED3D766EA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922108" y="6640117"/>
              <a:ext cx="168157" cy="168157"/>
            </a:xfrm>
            <a:prstGeom prst="rect">
              <a:avLst/>
            </a:prstGeom>
          </p:spPr>
        </p:pic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9196E3C8-B190-495C-8425-4E9B5F0D77FD}"/>
                </a:ext>
              </a:extLst>
            </p:cNvPr>
            <p:cNvSpPr txBox="1"/>
            <p:nvPr/>
          </p:nvSpPr>
          <p:spPr>
            <a:xfrm>
              <a:off x="5006712" y="6624168"/>
              <a:ext cx="69281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Engine Type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82" name="타원 281">
            <a:extLst>
              <a:ext uri="{FF2B5EF4-FFF2-40B4-BE49-F238E27FC236}">
                <a16:creationId xmlns:a16="http://schemas.microsoft.com/office/drawing/2014/main" id="{0CAE81B4-5B65-4421-B1D8-7A036751F60E}"/>
              </a:ext>
            </a:extLst>
          </p:cNvPr>
          <p:cNvSpPr/>
          <p:nvPr/>
        </p:nvSpPr>
        <p:spPr>
          <a:xfrm>
            <a:off x="17157" y="661209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4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B27E2DB5-1B63-41DE-98E6-7062CC0185A7}"/>
              </a:ext>
            </a:extLst>
          </p:cNvPr>
          <p:cNvGrpSpPr/>
          <p:nvPr/>
        </p:nvGrpSpPr>
        <p:grpSpPr>
          <a:xfrm>
            <a:off x="1769907" y="1169111"/>
            <a:ext cx="1586649" cy="184666"/>
            <a:chOff x="1769907" y="1169111"/>
            <a:chExt cx="1586649" cy="184666"/>
          </a:xfrm>
        </p:grpSpPr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96EFD604-0F34-4E32-97F4-BEB5792543C3}"/>
                </a:ext>
              </a:extLst>
            </p:cNvPr>
            <p:cNvGrpSpPr/>
            <p:nvPr/>
          </p:nvGrpSpPr>
          <p:grpSpPr>
            <a:xfrm>
              <a:off x="2353586" y="1169111"/>
              <a:ext cx="579590" cy="184666"/>
              <a:chOff x="2373489" y="1162761"/>
              <a:chExt cx="579590" cy="184666"/>
            </a:xfrm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EA49C45C-CBF2-4568-8C23-4DB89558D311}"/>
                  </a:ext>
                </a:extLst>
              </p:cNvPr>
              <p:cNvSpPr/>
              <p:nvPr/>
            </p:nvSpPr>
            <p:spPr>
              <a:xfrm>
                <a:off x="2373489" y="1233345"/>
                <a:ext cx="68899" cy="68899"/>
              </a:xfrm>
              <a:prstGeom prst="ellipse">
                <a:avLst/>
              </a:prstGeom>
              <a:solidFill>
                <a:srgbClr val="00B050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1BF02923-33F4-4949-8B98-F59F5D29E92B}"/>
                  </a:ext>
                </a:extLst>
              </p:cNvPr>
              <p:cNvSpPr txBox="1"/>
              <p:nvPr/>
            </p:nvSpPr>
            <p:spPr>
              <a:xfrm>
                <a:off x="2377280" y="1162761"/>
                <a:ext cx="575799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Completed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p:grpSp>
        <p:grpSp>
          <p:nvGrpSpPr>
            <p:cNvPr id="249" name="그룹 248">
              <a:extLst>
                <a:ext uri="{FF2B5EF4-FFF2-40B4-BE49-F238E27FC236}">
                  <a16:creationId xmlns:a16="http://schemas.microsoft.com/office/drawing/2014/main" id="{B88405D9-E091-4385-A75C-E73381641BAD}"/>
                </a:ext>
              </a:extLst>
            </p:cNvPr>
            <p:cNvGrpSpPr/>
            <p:nvPr/>
          </p:nvGrpSpPr>
          <p:grpSpPr>
            <a:xfrm>
              <a:off x="2945243" y="1169111"/>
              <a:ext cx="411313" cy="184666"/>
              <a:chOff x="2945243" y="1165467"/>
              <a:chExt cx="411313" cy="184666"/>
            </a:xfrm>
          </p:grpSpPr>
          <p:sp>
            <p:nvSpPr>
              <p:cNvPr id="258" name="타원 257">
                <a:extLst>
                  <a:ext uri="{FF2B5EF4-FFF2-40B4-BE49-F238E27FC236}">
                    <a16:creationId xmlns:a16="http://schemas.microsoft.com/office/drawing/2014/main" id="{0CA544EE-A7DE-449F-9E90-3C45173F1ECD}"/>
                  </a:ext>
                </a:extLst>
              </p:cNvPr>
              <p:cNvSpPr/>
              <p:nvPr/>
            </p:nvSpPr>
            <p:spPr>
              <a:xfrm>
                <a:off x="2945243" y="1223351"/>
                <a:ext cx="68899" cy="68899"/>
              </a:xfrm>
              <a:prstGeom prst="ellipse">
                <a:avLst/>
              </a:prstGeom>
              <a:solidFill>
                <a:srgbClr val="FF0000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7AC1D578-F65B-4FB1-A33D-94BF0768D20C}"/>
                  </a:ext>
                </a:extLst>
              </p:cNvPr>
              <p:cNvSpPr txBox="1"/>
              <p:nvPr/>
            </p:nvSpPr>
            <p:spPr>
              <a:xfrm>
                <a:off x="2965102" y="1165467"/>
                <a:ext cx="39145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Failed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p:grp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91521251-901F-4D74-82B0-544E3B47E5A8}"/>
                </a:ext>
              </a:extLst>
            </p:cNvPr>
            <p:cNvGrpSpPr/>
            <p:nvPr/>
          </p:nvGrpSpPr>
          <p:grpSpPr>
            <a:xfrm>
              <a:off x="1769907" y="1169111"/>
              <a:ext cx="571613" cy="184666"/>
              <a:chOff x="1769907" y="1169111"/>
              <a:chExt cx="571613" cy="184666"/>
            </a:xfrm>
          </p:grpSpPr>
          <p:sp>
            <p:nvSpPr>
              <p:cNvPr id="252" name="타원 251">
                <a:extLst>
                  <a:ext uri="{FF2B5EF4-FFF2-40B4-BE49-F238E27FC236}">
                    <a16:creationId xmlns:a16="http://schemas.microsoft.com/office/drawing/2014/main" id="{4D6A48BC-E562-433D-96F3-3CAC1DB54CF1}"/>
                  </a:ext>
                </a:extLst>
              </p:cNvPr>
              <p:cNvSpPr/>
              <p:nvPr/>
            </p:nvSpPr>
            <p:spPr>
              <a:xfrm>
                <a:off x="1769907" y="1226995"/>
                <a:ext cx="68899" cy="6889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9326AEC7-3D81-4106-B0CE-85291951DF76}"/>
                  </a:ext>
                </a:extLst>
              </p:cNvPr>
              <p:cNvSpPr txBox="1"/>
              <p:nvPr/>
            </p:nvSpPr>
            <p:spPr>
              <a:xfrm>
                <a:off x="1789766" y="1169111"/>
                <a:ext cx="55175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rPr>
                  <a:t>Scheduled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p:grpSp>
      </p:grpSp>
      <p:sp>
        <p:nvSpPr>
          <p:cNvPr id="263" name="TextBox 262">
            <a:extLst>
              <a:ext uri="{FF2B5EF4-FFF2-40B4-BE49-F238E27FC236}">
                <a16:creationId xmlns:a16="http://schemas.microsoft.com/office/drawing/2014/main" id="{697A3EA7-4814-4D4D-BB90-F49668B897C8}"/>
              </a:ext>
            </a:extLst>
          </p:cNvPr>
          <p:cNvSpPr txBox="1"/>
          <p:nvPr/>
        </p:nvSpPr>
        <p:spPr>
          <a:xfrm>
            <a:off x="2020396" y="2748971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Today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ECA8279-CC6B-4AAB-B012-F4A9762E4BB1}"/>
              </a:ext>
            </a:extLst>
          </p:cNvPr>
          <p:cNvSpPr/>
          <p:nvPr/>
        </p:nvSpPr>
        <p:spPr>
          <a:xfrm>
            <a:off x="4978091" y="1408191"/>
            <a:ext cx="291956" cy="2319163"/>
          </a:xfrm>
          <a:prstGeom prst="rect">
            <a:avLst/>
          </a:prstGeom>
          <a:solidFill>
            <a:schemeClr val="bg2">
              <a:alpha val="27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A199DED8-6BE5-449A-8E22-F4C70F3DA82F}"/>
              </a:ext>
            </a:extLst>
          </p:cNvPr>
          <p:cNvGrpSpPr/>
          <p:nvPr/>
        </p:nvGrpSpPr>
        <p:grpSpPr>
          <a:xfrm>
            <a:off x="3653910" y="1164031"/>
            <a:ext cx="1270229" cy="184666"/>
            <a:chOff x="6201305" y="1117091"/>
            <a:chExt cx="1270229" cy="184666"/>
          </a:xfrm>
        </p:grpSpPr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7CDE8CF9-950C-4A0C-B7A9-CF77FFB8DB80}"/>
                </a:ext>
              </a:extLst>
            </p:cNvPr>
            <p:cNvSpPr/>
            <p:nvPr/>
          </p:nvSpPr>
          <p:spPr>
            <a:xfrm>
              <a:off x="6201305" y="1177348"/>
              <a:ext cx="64153" cy="64153"/>
            </a:xfrm>
            <a:custGeom>
              <a:avLst/>
              <a:gdLst>
                <a:gd name="connsiteX0" fmla="*/ 32314 w 64153"/>
                <a:gd name="connsiteY0" fmla="*/ 80 h 64153"/>
                <a:gd name="connsiteX1" fmla="*/ 64390 w 64153"/>
                <a:gd name="connsiteY1" fmla="*/ 80 h 64153"/>
                <a:gd name="connsiteX2" fmla="*/ 64390 w 64153"/>
                <a:gd name="connsiteY2" fmla="*/ 64233 h 64153"/>
                <a:gd name="connsiteX3" fmla="*/ 32314 w 64153"/>
                <a:gd name="connsiteY3" fmla="*/ 64233 h 64153"/>
                <a:gd name="connsiteX4" fmla="*/ 32314 w 64153"/>
                <a:gd name="connsiteY4" fmla="*/ 64233 h 64153"/>
                <a:gd name="connsiteX5" fmla="*/ 237 w 64153"/>
                <a:gd name="connsiteY5" fmla="*/ 64233 h 64153"/>
                <a:gd name="connsiteX6" fmla="*/ 237 w 64153"/>
                <a:gd name="connsiteY6" fmla="*/ 80 h 64153"/>
                <a:gd name="connsiteX7" fmla="*/ 32314 w 64153"/>
                <a:gd name="connsiteY7" fmla="*/ 80 h 6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153" h="64153">
                  <a:moveTo>
                    <a:pt x="32314" y="80"/>
                  </a:moveTo>
                  <a:cubicBezTo>
                    <a:pt x="50029" y="80"/>
                    <a:pt x="64390" y="80"/>
                    <a:pt x="64390" y="80"/>
                  </a:cubicBezTo>
                  <a:lnTo>
                    <a:pt x="64390" y="64233"/>
                  </a:lnTo>
                  <a:cubicBezTo>
                    <a:pt x="64390" y="64233"/>
                    <a:pt x="50029" y="64233"/>
                    <a:pt x="32314" y="64233"/>
                  </a:cubicBezTo>
                  <a:lnTo>
                    <a:pt x="32314" y="64233"/>
                  </a:lnTo>
                  <a:cubicBezTo>
                    <a:pt x="14598" y="64233"/>
                    <a:pt x="237" y="64233"/>
                    <a:pt x="237" y="64233"/>
                  </a:cubicBezTo>
                  <a:lnTo>
                    <a:pt x="237" y="80"/>
                  </a:lnTo>
                  <a:cubicBezTo>
                    <a:pt x="237" y="80"/>
                    <a:pt x="14598" y="80"/>
                    <a:pt x="32314" y="80"/>
                  </a:cubicBezTo>
                  <a:close/>
                </a:path>
              </a:pathLst>
            </a:custGeom>
            <a:solidFill>
              <a:srgbClr val="D5D7E3"/>
            </a:solidFill>
            <a:ln w="6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725AC2BC-A893-4565-8E94-466E80BD1548}"/>
                </a:ext>
              </a:extLst>
            </p:cNvPr>
            <p:cNvSpPr txBox="1"/>
            <p:nvPr/>
          </p:nvSpPr>
          <p:spPr>
            <a:xfrm>
              <a:off x="6225342" y="1117091"/>
              <a:ext cx="58156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600" spc="5" baseline="0" dirty="0">
                  <a:solidFill>
                    <a:srgbClr val="5A607F"/>
                  </a:solidFill>
                  <a:latin typeface="+mn-ea"/>
                  <a:cs typeface="Poppins-Regular"/>
                  <a:sym typeface="Poppins-Regular"/>
                  <a:rtl val="0"/>
                </a:rPr>
                <a:t>Completed</a:t>
              </a:r>
              <a:endParaRPr lang="ko-KR" altLang="en-US" sz="600" spc="5" baseline="0" dirty="0">
                <a:solidFill>
                  <a:srgbClr val="5A607F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4504819C-CEB8-43E6-9F87-958332FF117A}"/>
                </a:ext>
              </a:extLst>
            </p:cNvPr>
            <p:cNvSpPr/>
            <p:nvPr/>
          </p:nvSpPr>
          <p:spPr>
            <a:xfrm>
              <a:off x="6845410" y="1177348"/>
              <a:ext cx="64153" cy="64153"/>
            </a:xfrm>
            <a:custGeom>
              <a:avLst/>
              <a:gdLst>
                <a:gd name="connsiteX0" fmla="*/ 32113 w 64153"/>
                <a:gd name="connsiteY0" fmla="*/ 80 h 64153"/>
                <a:gd name="connsiteX1" fmla="*/ 64189 w 64153"/>
                <a:gd name="connsiteY1" fmla="*/ 80 h 64153"/>
                <a:gd name="connsiteX2" fmla="*/ 64189 w 64153"/>
                <a:gd name="connsiteY2" fmla="*/ 64233 h 64153"/>
                <a:gd name="connsiteX3" fmla="*/ 32113 w 64153"/>
                <a:gd name="connsiteY3" fmla="*/ 64233 h 64153"/>
                <a:gd name="connsiteX4" fmla="*/ 32113 w 64153"/>
                <a:gd name="connsiteY4" fmla="*/ 64233 h 64153"/>
                <a:gd name="connsiteX5" fmla="*/ 36 w 64153"/>
                <a:gd name="connsiteY5" fmla="*/ 64233 h 64153"/>
                <a:gd name="connsiteX6" fmla="*/ 36 w 64153"/>
                <a:gd name="connsiteY6" fmla="*/ 80 h 64153"/>
                <a:gd name="connsiteX7" fmla="*/ 32113 w 64153"/>
                <a:gd name="connsiteY7" fmla="*/ 80 h 6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153" h="64153">
                  <a:moveTo>
                    <a:pt x="32113" y="80"/>
                  </a:moveTo>
                  <a:cubicBezTo>
                    <a:pt x="49828" y="80"/>
                    <a:pt x="64189" y="80"/>
                    <a:pt x="64189" y="80"/>
                  </a:cubicBezTo>
                  <a:lnTo>
                    <a:pt x="64189" y="64233"/>
                  </a:lnTo>
                  <a:cubicBezTo>
                    <a:pt x="64189" y="64233"/>
                    <a:pt x="49828" y="64233"/>
                    <a:pt x="32113" y="64233"/>
                  </a:cubicBezTo>
                  <a:lnTo>
                    <a:pt x="32113" y="64233"/>
                  </a:lnTo>
                  <a:cubicBezTo>
                    <a:pt x="14397" y="64233"/>
                    <a:pt x="36" y="64233"/>
                    <a:pt x="36" y="64233"/>
                  </a:cubicBezTo>
                  <a:lnTo>
                    <a:pt x="36" y="80"/>
                  </a:lnTo>
                  <a:cubicBezTo>
                    <a:pt x="36" y="80"/>
                    <a:pt x="14397" y="80"/>
                    <a:pt x="32113" y="80"/>
                  </a:cubicBezTo>
                  <a:close/>
                </a:path>
              </a:pathLst>
            </a:custGeom>
            <a:solidFill>
              <a:srgbClr val="0062FF"/>
            </a:solidFill>
            <a:ln w="64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AFA38EAC-630D-44B6-9064-7B7622462776}"/>
                </a:ext>
              </a:extLst>
            </p:cNvPr>
            <p:cNvSpPr txBox="1"/>
            <p:nvPr/>
          </p:nvSpPr>
          <p:spPr>
            <a:xfrm>
              <a:off x="6869446" y="1117091"/>
              <a:ext cx="6020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600" spc="5" baseline="0" dirty="0">
                  <a:solidFill>
                    <a:srgbClr val="5A607F"/>
                  </a:solidFill>
                  <a:latin typeface="+mn-ea"/>
                  <a:cs typeface="Poppins-Regular"/>
                  <a:sym typeface="Poppins-Regular"/>
                  <a:rtl val="0"/>
                </a:rPr>
                <a:t>Progressing</a:t>
              </a:r>
              <a:endParaRPr lang="ko-KR" altLang="en-US" sz="600" spc="5" baseline="0" dirty="0">
                <a:solidFill>
                  <a:srgbClr val="5A607F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</p:grp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EA1631A3-611F-4959-824C-894FF47F6C7E}"/>
              </a:ext>
            </a:extLst>
          </p:cNvPr>
          <p:cNvGrpSpPr/>
          <p:nvPr/>
        </p:nvGrpSpPr>
        <p:grpSpPr>
          <a:xfrm>
            <a:off x="6825928" y="1139175"/>
            <a:ext cx="584390" cy="200813"/>
            <a:chOff x="6907255" y="886037"/>
            <a:chExt cx="584390" cy="200813"/>
          </a:xfrm>
        </p:grpSpPr>
        <p:sp>
          <p:nvSpPr>
            <p:cNvPr id="288" name="사각형: 둥근 모서리 287">
              <a:extLst>
                <a:ext uri="{FF2B5EF4-FFF2-40B4-BE49-F238E27FC236}">
                  <a16:creationId xmlns:a16="http://schemas.microsoft.com/office/drawing/2014/main" id="{E7C63CF8-E6F9-4A82-A7E8-E17D9FDF48C4}"/>
                </a:ext>
              </a:extLst>
            </p:cNvPr>
            <p:cNvSpPr/>
            <p:nvPr/>
          </p:nvSpPr>
          <p:spPr>
            <a:xfrm>
              <a:off x="6907255" y="886037"/>
              <a:ext cx="584390" cy="200813"/>
            </a:xfrm>
            <a:prstGeom prst="roundRect">
              <a:avLst>
                <a:gd name="adj" fmla="val 9553"/>
              </a:avLst>
            </a:prstGeom>
            <a:noFill/>
            <a:ln w="561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Daily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pic>
          <p:nvPicPr>
            <p:cNvPr id="289" name="그래픽 288" descr="아래쪽 캐럿 단색으로 채워진">
              <a:extLst>
                <a:ext uri="{FF2B5EF4-FFF2-40B4-BE49-F238E27FC236}">
                  <a16:creationId xmlns:a16="http://schemas.microsoft.com/office/drawing/2014/main" id="{EF2BD602-8232-4715-B95D-62B167BC2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343267" y="924531"/>
              <a:ext cx="123825" cy="123825"/>
            </a:xfrm>
            <a:prstGeom prst="rect">
              <a:avLst/>
            </a:prstGeom>
          </p:spPr>
        </p:pic>
      </p:grpSp>
      <p:pic>
        <p:nvPicPr>
          <p:cNvPr id="290" name="그래픽 289" descr="플립 달력 윤곽선">
            <a:extLst>
              <a:ext uri="{FF2B5EF4-FFF2-40B4-BE49-F238E27FC236}">
                <a16:creationId xmlns:a16="http://schemas.microsoft.com/office/drawing/2014/main" id="{0B68947E-361B-40EC-837C-3A01838209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93560" y="1148538"/>
            <a:ext cx="194824" cy="191450"/>
          </a:xfrm>
          <a:prstGeom prst="rect">
            <a:avLst/>
          </a:prstGeom>
        </p:spPr>
      </p:pic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BA84BA5B-EDF1-4CC8-AECC-45B8F03CE931}"/>
              </a:ext>
            </a:extLst>
          </p:cNvPr>
          <p:cNvGrpSpPr/>
          <p:nvPr/>
        </p:nvGrpSpPr>
        <p:grpSpPr>
          <a:xfrm>
            <a:off x="3573319" y="1522091"/>
            <a:ext cx="3895499" cy="2753534"/>
            <a:chOff x="3573319" y="1541143"/>
            <a:chExt cx="3895499" cy="2753534"/>
          </a:xfrm>
        </p:grpSpPr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624A366F-DFFC-422A-BA7E-48C92CC0873F}"/>
                </a:ext>
              </a:extLst>
            </p:cNvPr>
            <p:cNvSpPr txBox="1"/>
            <p:nvPr/>
          </p:nvSpPr>
          <p:spPr>
            <a:xfrm>
              <a:off x="3657708" y="1541143"/>
              <a:ext cx="259686" cy="185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606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12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ABC871D0-5A78-4FAB-AC05-9CC9D7D5F884}"/>
                </a:ext>
              </a:extLst>
            </p:cNvPr>
            <p:cNvSpPr txBox="1"/>
            <p:nvPr/>
          </p:nvSpPr>
          <p:spPr>
            <a:xfrm>
              <a:off x="3657708" y="1933835"/>
              <a:ext cx="259686" cy="185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606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10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C7F3BC91-C36A-4D77-A8A8-85D3594E924E}"/>
                </a:ext>
              </a:extLst>
            </p:cNvPr>
            <p:cNvSpPr txBox="1"/>
            <p:nvPr/>
          </p:nvSpPr>
          <p:spPr>
            <a:xfrm>
              <a:off x="3677470" y="2326527"/>
              <a:ext cx="222177" cy="185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606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8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E50DD7AF-C290-48C4-BFDA-D69FBB58676C}"/>
                </a:ext>
              </a:extLst>
            </p:cNvPr>
            <p:cNvSpPr txBox="1"/>
            <p:nvPr/>
          </p:nvSpPr>
          <p:spPr>
            <a:xfrm>
              <a:off x="3677470" y="2719219"/>
              <a:ext cx="222177" cy="185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606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6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B6CE431-24C2-4575-BBC5-13CB8F3F42A7}"/>
                </a:ext>
              </a:extLst>
            </p:cNvPr>
            <p:cNvSpPr txBox="1"/>
            <p:nvPr/>
          </p:nvSpPr>
          <p:spPr>
            <a:xfrm>
              <a:off x="3677470" y="3111911"/>
              <a:ext cx="222177" cy="185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606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4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B69865BE-8F1F-49CB-AF55-35B77372B470}"/>
                </a:ext>
              </a:extLst>
            </p:cNvPr>
            <p:cNvSpPr txBox="1"/>
            <p:nvPr/>
          </p:nvSpPr>
          <p:spPr>
            <a:xfrm>
              <a:off x="3677470" y="3504603"/>
              <a:ext cx="222177" cy="185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606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2</a:t>
              </a:r>
            </a:p>
          </p:txBody>
        </p:sp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EF0B0379-E891-4E70-ABBE-D8117A67F6AC}"/>
                </a:ext>
              </a:extLst>
            </p:cNvPr>
            <p:cNvGrpSpPr/>
            <p:nvPr/>
          </p:nvGrpSpPr>
          <p:grpSpPr>
            <a:xfrm>
              <a:off x="3925513" y="1638508"/>
              <a:ext cx="3466768" cy="2353635"/>
              <a:chOff x="3824933" y="1526347"/>
              <a:chExt cx="2880000" cy="1522643"/>
            </a:xfrm>
          </p:grpSpPr>
          <p:sp>
            <p:nvSpPr>
              <p:cNvPr id="435" name="자유형: 도형 434">
                <a:extLst>
                  <a:ext uri="{FF2B5EF4-FFF2-40B4-BE49-F238E27FC236}">
                    <a16:creationId xmlns:a16="http://schemas.microsoft.com/office/drawing/2014/main" id="{91B04B9D-55FF-4672-9905-E582E38B4AD0}"/>
                  </a:ext>
                </a:extLst>
              </p:cNvPr>
              <p:cNvSpPr/>
              <p:nvPr/>
            </p:nvSpPr>
            <p:spPr>
              <a:xfrm>
                <a:off x="3824933" y="1526347"/>
                <a:ext cx="2880000" cy="8622"/>
              </a:xfrm>
              <a:custGeom>
                <a:avLst/>
                <a:gdLst>
                  <a:gd name="connsiteX0" fmla="*/ 98 w 4619045"/>
                  <a:gd name="connsiteY0" fmla="*/ 140 h 8622"/>
                  <a:gd name="connsiteX1" fmla="*/ 4619145 w 4619045"/>
                  <a:gd name="connsiteY1" fmla="*/ 140 h 8622"/>
                  <a:gd name="connsiteX2" fmla="*/ 4619145 w 4619045"/>
                  <a:gd name="connsiteY2" fmla="*/ 8762 h 8622"/>
                  <a:gd name="connsiteX3" fmla="*/ 98 w 4619045"/>
                  <a:gd name="connsiteY3" fmla="*/ 8762 h 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9045" h="8622">
                    <a:moveTo>
                      <a:pt x="98" y="140"/>
                    </a:moveTo>
                    <a:lnTo>
                      <a:pt x="4619145" y="140"/>
                    </a:lnTo>
                    <a:lnTo>
                      <a:pt x="4619145" y="8762"/>
                    </a:lnTo>
                    <a:lnTo>
                      <a:pt x="98" y="8762"/>
                    </a:lnTo>
                    <a:close/>
                  </a:path>
                </a:pathLst>
              </a:custGeom>
              <a:solidFill>
                <a:srgbClr val="F1F1F5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436" name="자유형: 도형 435">
                <a:extLst>
                  <a:ext uri="{FF2B5EF4-FFF2-40B4-BE49-F238E27FC236}">
                    <a16:creationId xmlns:a16="http://schemas.microsoft.com/office/drawing/2014/main" id="{2EB14D35-18A0-4B38-8A7E-B6A577C63487}"/>
                  </a:ext>
                </a:extLst>
              </p:cNvPr>
              <p:cNvSpPr/>
              <p:nvPr/>
            </p:nvSpPr>
            <p:spPr>
              <a:xfrm>
                <a:off x="3824933" y="1778684"/>
                <a:ext cx="2880000" cy="8622"/>
              </a:xfrm>
              <a:custGeom>
                <a:avLst/>
                <a:gdLst>
                  <a:gd name="connsiteX0" fmla="*/ 98 w 4619045"/>
                  <a:gd name="connsiteY0" fmla="*/ 179 h 8622"/>
                  <a:gd name="connsiteX1" fmla="*/ 4619145 w 4619045"/>
                  <a:gd name="connsiteY1" fmla="*/ 179 h 8622"/>
                  <a:gd name="connsiteX2" fmla="*/ 4619145 w 4619045"/>
                  <a:gd name="connsiteY2" fmla="*/ 8801 h 8622"/>
                  <a:gd name="connsiteX3" fmla="*/ 98 w 4619045"/>
                  <a:gd name="connsiteY3" fmla="*/ 8801 h 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9045" h="8622">
                    <a:moveTo>
                      <a:pt x="98" y="179"/>
                    </a:moveTo>
                    <a:lnTo>
                      <a:pt x="4619145" y="179"/>
                    </a:lnTo>
                    <a:lnTo>
                      <a:pt x="4619145" y="8801"/>
                    </a:lnTo>
                    <a:lnTo>
                      <a:pt x="98" y="8801"/>
                    </a:lnTo>
                    <a:close/>
                  </a:path>
                </a:pathLst>
              </a:custGeom>
              <a:solidFill>
                <a:srgbClr val="F1F1F5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438" name="자유형: 도형 437">
                <a:extLst>
                  <a:ext uri="{FF2B5EF4-FFF2-40B4-BE49-F238E27FC236}">
                    <a16:creationId xmlns:a16="http://schemas.microsoft.com/office/drawing/2014/main" id="{559F4301-1C0C-4F2C-BE90-58E1205A6627}"/>
                  </a:ext>
                </a:extLst>
              </p:cNvPr>
              <p:cNvSpPr/>
              <p:nvPr/>
            </p:nvSpPr>
            <p:spPr>
              <a:xfrm>
                <a:off x="3824933" y="2031021"/>
                <a:ext cx="2880000" cy="8622"/>
              </a:xfrm>
              <a:custGeom>
                <a:avLst/>
                <a:gdLst>
                  <a:gd name="connsiteX0" fmla="*/ 98 w 4619045"/>
                  <a:gd name="connsiteY0" fmla="*/ 219 h 8622"/>
                  <a:gd name="connsiteX1" fmla="*/ 4619145 w 4619045"/>
                  <a:gd name="connsiteY1" fmla="*/ 219 h 8622"/>
                  <a:gd name="connsiteX2" fmla="*/ 4619145 w 4619045"/>
                  <a:gd name="connsiteY2" fmla="*/ 8841 h 8622"/>
                  <a:gd name="connsiteX3" fmla="*/ 98 w 4619045"/>
                  <a:gd name="connsiteY3" fmla="*/ 8841 h 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9045" h="8622">
                    <a:moveTo>
                      <a:pt x="98" y="219"/>
                    </a:moveTo>
                    <a:lnTo>
                      <a:pt x="4619145" y="219"/>
                    </a:lnTo>
                    <a:lnTo>
                      <a:pt x="4619145" y="8841"/>
                    </a:lnTo>
                    <a:lnTo>
                      <a:pt x="98" y="8841"/>
                    </a:lnTo>
                    <a:close/>
                  </a:path>
                </a:pathLst>
              </a:custGeom>
              <a:solidFill>
                <a:srgbClr val="F1F1F5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447" name="자유형: 도형 446">
                <a:extLst>
                  <a:ext uri="{FF2B5EF4-FFF2-40B4-BE49-F238E27FC236}">
                    <a16:creationId xmlns:a16="http://schemas.microsoft.com/office/drawing/2014/main" id="{0D757CBE-C150-41CB-9EE8-C78E7DDDF573}"/>
                  </a:ext>
                </a:extLst>
              </p:cNvPr>
              <p:cNvSpPr/>
              <p:nvPr/>
            </p:nvSpPr>
            <p:spPr>
              <a:xfrm>
                <a:off x="3824933" y="2283358"/>
                <a:ext cx="2880000" cy="8622"/>
              </a:xfrm>
              <a:custGeom>
                <a:avLst/>
                <a:gdLst>
                  <a:gd name="connsiteX0" fmla="*/ 98 w 4619045"/>
                  <a:gd name="connsiteY0" fmla="*/ 258 h 8622"/>
                  <a:gd name="connsiteX1" fmla="*/ 4619145 w 4619045"/>
                  <a:gd name="connsiteY1" fmla="*/ 258 h 8622"/>
                  <a:gd name="connsiteX2" fmla="*/ 4619145 w 4619045"/>
                  <a:gd name="connsiteY2" fmla="*/ 8880 h 8622"/>
                  <a:gd name="connsiteX3" fmla="*/ 98 w 4619045"/>
                  <a:gd name="connsiteY3" fmla="*/ 8880 h 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9045" h="8622">
                    <a:moveTo>
                      <a:pt x="98" y="258"/>
                    </a:moveTo>
                    <a:lnTo>
                      <a:pt x="4619145" y="258"/>
                    </a:lnTo>
                    <a:lnTo>
                      <a:pt x="4619145" y="8880"/>
                    </a:lnTo>
                    <a:lnTo>
                      <a:pt x="98" y="8880"/>
                    </a:lnTo>
                    <a:close/>
                  </a:path>
                </a:pathLst>
              </a:custGeom>
              <a:solidFill>
                <a:srgbClr val="F1F1F5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448" name="자유형: 도형 447">
                <a:extLst>
                  <a:ext uri="{FF2B5EF4-FFF2-40B4-BE49-F238E27FC236}">
                    <a16:creationId xmlns:a16="http://schemas.microsoft.com/office/drawing/2014/main" id="{B557ADAE-22CB-4B00-A6BC-804AAC425807}"/>
                  </a:ext>
                </a:extLst>
              </p:cNvPr>
              <p:cNvSpPr/>
              <p:nvPr/>
            </p:nvSpPr>
            <p:spPr>
              <a:xfrm>
                <a:off x="3824933" y="2535695"/>
                <a:ext cx="2880000" cy="8622"/>
              </a:xfrm>
              <a:custGeom>
                <a:avLst/>
                <a:gdLst>
                  <a:gd name="connsiteX0" fmla="*/ 98 w 4619045"/>
                  <a:gd name="connsiteY0" fmla="*/ 297 h 8622"/>
                  <a:gd name="connsiteX1" fmla="*/ 4619145 w 4619045"/>
                  <a:gd name="connsiteY1" fmla="*/ 297 h 8622"/>
                  <a:gd name="connsiteX2" fmla="*/ 4619145 w 4619045"/>
                  <a:gd name="connsiteY2" fmla="*/ 8919 h 8622"/>
                  <a:gd name="connsiteX3" fmla="*/ 98 w 4619045"/>
                  <a:gd name="connsiteY3" fmla="*/ 8919 h 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9045" h="8622">
                    <a:moveTo>
                      <a:pt x="98" y="297"/>
                    </a:moveTo>
                    <a:lnTo>
                      <a:pt x="4619145" y="297"/>
                    </a:lnTo>
                    <a:lnTo>
                      <a:pt x="4619145" y="8919"/>
                    </a:lnTo>
                    <a:lnTo>
                      <a:pt x="98" y="8919"/>
                    </a:lnTo>
                    <a:close/>
                  </a:path>
                </a:pathLst>
              </a:custGeom>
              <a:solidFill>
                <a:srgbClr val="F1F1F5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452" name="자유형: 도형 451">
                <a:extLst>
                  <a:ext uri="{FF2B5EF4-FFF2-40B4-BE49-F238E27FC236}">
                    <a16:creationId xmlns:a16="http://schemas.microsoft.com/office/drawing/2014/main" id="{BCDD0D3F-2064-4E87-A3CB-AC4392B3DF7C}"/>
                  </a:ext>
                </a:extLst>
              </p:cNvPr>
              <p:cNvSpPr/>
              <p:nvPr/>
            </p:nvSpPr>
            <p:spPr>
              <a:xfrm>
                <a:off x="3824933" y="2788032"/>
                <a:ext cx="2880000" cy="8622"/>
              </a:xfrm>
              <a:custGeom>
                <a:avLst/>
                <a:gdLst>
                  <a:gd name="connsiteX0" fmla="*/ 98 w 4619045"/>
                  <a:gd name="connsiteY0" fmla="*/ 337 h 8622"/>
                  <a:gd name="connsiteX1" fmla="*/ 4619145 w 4619045"/>
                  <a:gd name="connsiteY1" fmla="*/ 337 h 8622"/>
                  <a:gd name="connsiteX2" fmla="*/ 4619145 w 4619045"/>
                  <a:gd name="connsiteY2" fmla="*/ 8959 h 8622"/>
                  <a:gd name="connsiteX3" fmla="*/ 98 w 4619045"/>
                  <a:gd name="connsiteY3" fmla="*/ 8959 h 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9045" h="8622">
                    <a:moveTo>
                      <a:pt x="98" y="337"/>
                    </a:moveTo>
                    <a:lnTo>
                      <a:pt x="4619145" y="337"/>
                    </a:lnTo>
                    <a:lnTo>
                      <a:pt x="4619145" y="8959"/>
                    </a:lnTo>
                    <a:lnTo>
                      <a:pt x="98" y="8959"/>
                    </a:lnTo>
                    <a:close/>
                  </a:path>
                </a:pathLst>
              </a:custGeom>
              <a:solidFill>
                <a:srgbClr val="F1F1F5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455" name="자유형: 도형 454">
                <a:extLst>
                  <a:ext uri="{FF2B5EF4-FFF2-40B4-BE49-F238E27FC236}">
                    <a16:creationId xmlns:a16="http://schemas.microsoft.com/office/drawing/2014/main" id="{1B400A0C-4F46-459F-AEC3-CC9DD24ADA84}"/>
                  </a:ext>
                </a:extLst>
              </p:cNvPr>
              <p:cNvSpPr/>
              <p:nvPr/>
            </p:nvSpPr>
            <p:spPr>
              <a:xfrm>
                <a:off x="3824933" y="3040368"/>
                <a:ext cx="2880000" cy="8622"/>
              </a:xfrm>
              <a:custGeom>
                <a:avLst/>
                <a:gdLst>
                  <a:gd name="connsiteX0" fmla="*/ 98 w 4619045"/>
                  <a:gd name="connsiteY0" fmla="*/ 376 h 8622"/>
                  <a:gd name="connsiteX1" fmla="*/ 4619145 w 4619045"/>
                  <a:gd name="connsiteY1" fmla="*/ 376 h 8622"/>
                  <a:gd name="connsiteX2" fmla="*/ 4619145 w 4619045"/>
                  <a:gd name="connsiteY2" fmla="*/ 8998 h 8622"/>
                  <a:gd name="connsiteX3" fmla="*/ 98 w 4619045"/>
                  <a:gd name="connsiteY3" fmla="*/ 8998 h 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9045" h="8622">
                    <a:moveTo>
                      <a:pt x="98" y="376"/>
                    </a:moveTo>
                    <a:lnTo>
                      <a:pt x="4619145" y="376"/>
                    </a:lnTo>
                    <a:lnTo>
                      <a:pt x="4619145" y="8998"/>
                    </a:lnTo>
                    <a:lnTo>
                      <a:pt x="98" y="8998"/>
                    </a:lnTo>
                    <a:close/>
                  </a:path>
                </a:pathLst>
              </a:custGeom>
              <a:solidFill>
                <a:srgbClr val="F1F1F5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</p:grp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9A618BFA-F2FA-4311-BBF2-91406DF3724B}"/>
                </a:ext>
              </a:extLst>
            </p:cNvPr>
            <p:cNvSpPr txBox="1"/>
            <p:nvPr/>
          </p:nvSpPr>
          <p:spPr>
            <a:xfrm>
              <a:off x="3672805" y="3897292"/>
              <a:ext cx="222177" cy="185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606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0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5162BEF4-2924-4833-B2AC-07DD0BAFE8AE}"/>
                </a:ext>
              </a:extLst>
            </p:cNvPr>
            <p:cNvSpPr txBox="1"/>
            <p:nvPr/>
          </p:nvSpPr>
          <p:spPr>
            <a:xfrm>
              <a:off x="6347986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22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94367905-7D91-4B10-AC76-D7944F0B665D}"/>
                </a:ext>
              </a:extLst>
            </p:cNvPr>
            <p:cNvGrpSpPr/>
            <p:nvPr/>
          </p:nvGrpSpPr>
          <p:grpSpPr>
            <a:xfrm>
              <a:off x="6529797" y="3046033"/>
              <a:ext cx="50616" cy="930225"/>
              <a:chOff x="6588561" y="2863822"/>
              <a:chExt cx="51322" cy="930225"/>
            </a:xfrm>
          </p:grpSpPr>
          <p:sp>
            <p:nvSpPr>
              <p:cNvPr id="433" name="자유형: 도형 432">
                <a:extLst>
                  <a:ext uri="{FF2B5EF4-FFF2-40B4-BE49-F238E27FC236}">
                    <a16:creationId xmlns:a16="http://schemas.microsoft.com/office/drawing/2014/main" id="{7010FA10-3CEC-4FBC-9A39-4BA2034B59B0}"/>
                  </a:ext>
                </a:extLst>
              </p:cNvPr>
              <p:cNvSpPr/>
              <p:nvPr/>
            </p:nvSpPr>
            <p:spPr>
              <a:xfrm>
                <a:off x="6588561" y="3524603"/>
                <a:ext cx="51322" cy="269444"/>
              </a:xfrm>
              <a:custGeom>
                <a:avLst/>
                <a:gdLst>
                  <a:gd name="connsiteX0" fmla="*/ 88 w 51322"/>
                  <a:gd name="connsiteY0" fmla="*/ 334 h 269444"/>
                  <a:gd name="connsiteX1" fmla="*/ 51411 w 51322"/>
                  <a:gd name="connsiteY1" fmla="*/ 334 h 269444"/>
                  <a:gd name="connsiteX2" fmla="*/ 51411 w 51322"/>
                  <a:gd name="connsiteY2" fmla="*/ 269778 h 269444"/>
                  <a:gd name="connsiteX3" fmla="*/ 88 w 51322"/>
                  <a:gd name="connsiteY3" fmla="*/ 269778 h 26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69444">
                    <a:moveTo>
                      <a:pt x="88" y="334"/>
                    </a:moveTo>
                    <a:lnTo>
                      <a:pt x="51411" y="334"/>
                    </a:lnTo>
                    <a:lnTo>
                      <a:pt x="51411" y="269778"/>
                    </a:lnTo>
                    <a:lnTo>
                      <a:pt x="88" y="269778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434" name="자유형: 도형 433">
                <a:extLst>
                  <a:ext uri="{FF2B5EF4-FFF2-40B4-BE49-F238E27FC236}">
                    <a16:creationId xmlns:a16="http://schemas.microsoft.com/office/drawing/2014/main" id="{13A12BE5-270E-49B4-B52B-52C3093EFE7A}"/>
                  </a:ext>
                </a:extLst>
              </p:cNvPr>
              <p:cNvSpPr/>
              <p:nvPr/>
            </p:nvSpPr>
            <p:spPr>
              <a:xfrm>
                <a:off x="6588561" y="2863822"/>
                <a:ext cx="50400" cy="628703"/>
              </a:xfrm>
              <a:custGeom>
                <a:avLst/>
                <a:gdLst>
                  <a:gd name="connsiteX0" fmla="*/ 88 w 51322"/>
                  <a:gd name="connsiteY0" fmla="*/ 287 h 269444"/>
                  <a:gd name="connsiteX1" fmla="*/ 51411 w 51322"/>
                  <a:gd name="connsiteY1" fmla="*/ 287 h 269444"/>
                  <a:gd name="connsiteX2" fmla="*/ 51411 w 51322"/>
                  <a:gd name="connsiteY2" fmla="*/ 269731 h 269444"/>
                  <a:gd name="connsiteX3" fmla="*/ 88 w 51322"/>
                  <a:gd name="connsiteY3" fmla="*/ 269731 h 26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69444">
                    <a:moveTo>
                      <a:pt x="88" y="287"/>
                    </a:moveTo>
                    <a:lnTo>
                      <a:pt x="51411" y="287"/>
                    </a:lnTo>
                    <a:lnTo>
                      <a:pt x="51411" y="269731"/>
                    </a:lnTo>
                    <a:lnTo>
                      <a:pt x="88" y="269731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</p:grp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76346C1F-8E45-4504-A850-78A22D24AC71}"/>
                </a:ext>
              </a:extLst>
            </p:cNvPr>
            <p:cNvSpPr txBox="1"/>
            <p:nvPr/>
          </p:nvSpPr>
          <p:spPr>
            <a:xfrm>
              <a:off x="6007862" y="3989178"/>
              <a:ext cx="38985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Jun21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0251D3B2-EE42-4F06-A93D-488C00F9CEAF}"/>
                </a:ext>
              </a:extLst>
            </p:cNvPr>
            <p:cNvGrpSpPr/>
            <p:nvPr/>
          </p:nvGrpSpPr>
          <p:grpSpPr>
            <a:xfrm>
              <a:off x="6174574" y="3046033"/>
              <a:ext cx="50616" cy="930225"/>
              <a:chOff x="6228386" y="2863822"/>
              <a:chExt cx="51322" cy="930225"/>
            </a:xfrm>
          </p:grpSpPr>
          <p:sp>
            <p:nvSpPr>
              <p:cNvPr id="431" name="자유형: 도형 430">
                <a:extLst>
                  <a:ext uri="{FF2B5EF4-FFF2-40B4-BE49-F238E27FC236}">
                    <a16:creationId xmlns:a16="http://schemas.microsoft.com/office/drawing/2014/main" id="{2102614D-B903-422E-AAB6-1F87B8B4C11A}"/>
                  </a:ext>
                </a:extLst>
              </p:cNvPr>
              <p:cNvSpPr/>
              <p:nvPr/>
            </p:nvSpPr>
            <p:spPr>
              <a:xfrm>
                <a:off x="6228386" y="3300066"/>
                <a:ext cx="51322" cy="493981"/>
              </a:xfrm>
              <a:custGeom>
                <a:avLst/>
                <a:gdLst>
                  <a:gd name="connsiteX0" fmla="*/ 31 w 51322"/>
                  <a:gd name="connsiteY0" fmla="*/ 299 h 493981"/>
                  <a:gd name="connsiteX1" fmla="*/ 51354 w 51322"/>
                  <a:gd name="connsiteY1" fmla="*/ 299 h 493981"/>
                  <a:gd name="connsiteX2" fmla="*/ 51354 w 51322"/>
                  <a:gd name="connsiteY2" fmla="*/ 494280 h 493981"/>
                  <a:gd name="connsiteX3" fmla="*/ 31 w 51322"/>
                  <a:gd name="connsiteY3" fmla="*/ 494280 h 493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493981">
                    <a:moveTo>
                      <a:pt x="31" y="299"/>
                    </a:moveTo>
                    <a:lnTo>
                      <a:pt x="51354" y="299"/>
                    </a:lnTo>
                    <a:lnTo>
                      <a:pt x="51354" y="494280"/>
                    </a:lnTo>
                    <a:lnTo>
                      <a:pt x="31" y="494280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432" name="자유형: 도형 431">
                <a:extLst>
                  <a:ext uri="{FF2B5EF4-FFF2-40B4-BE49-F238E27FC236}">
                    <a16:creationId xmlns:a16="http://schemas.microsoft.com/office/drawing/2014/main" id="{0A07FD4A-226F-4863-AB9A-02DBEB537171}"/>
                  </a:ext>
                </a:extLst>
              </p:cNvPr>
              <p:cNvSpPr/>
              <p:nvPr/>
            </p:nvSpPr>
            <p:spPr>
              <a:xfrm>
                <a:off x="6228386" y="2863822"/>
                <a:ext cx="51322" cy="404166"/>
              </a:xfrm>
              <a:custGeom>
                <a:avLst/>
                <a:gdLst>
                  <a:gd name="connsiteX0" fmla="*/ 31 w 51322"/>
                  <a:gd name="connsiteY0" fmla="*/ 231 h 404166"/>
                  <a:gd name="connsiteX1" fmla="*/ 51354 w 51322"/>
                  <a:gd name="connsiteY1" fmla="*/ 231 h 404166"/>
                  <a:gd name="connsiteX2" fmla="*/ 51354 w 51322"/>
                  <a:gd name="connsiteY2" fmla="*/ 404398 h 404166"/>
                  <a:gd name="connsiteX3" fmla="*/ 31 w 51322"/>
                  <a:gd name="connsiteY3" fmla="*/ 404398 h 404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404166">
                    <a:moveTo>
                      <a:pt x="31" y="231"/>
                    </a:moveTo>
                    <a:lnTo>
                      <a:pt x="51354" y="231"/>
                    </a:lnTo>
                    <a:lnTo>
                      <a:pt x="51354" y="404398"/>
                    </a:lnTo>
                    <a:lnTo>
                      <a:pt x="31" y="404398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</p:grp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65106F99-2B0E-4EC1-A2D2-FD4E7EE64DC8}"/>
                </a:ext>
              </a:extLst>
            </p:cNvPr>
            <p:cNvSpPr txBox="1"/>
            <p:nvPr/>
          </p:nvSpPr>
          <p:spPr>
            <a:xfrm>
              <a:off x="5651065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20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326" name="그룹 325">
              <a:extLst>
                <a:ext uri="{FF2B5EF4-FFF2-40B4-BE49-F238E27FC236}">
                  <a16:creationId xmlns:a16="http://schemas.microsoft.com/office/drawing/2014/main" id="{95688DF2-5CB7-41C1-A266-89F237DEA83D}"/>
                </a:ext>
              </a:extLst>
            </p:cNvPr>
            <p:cNvGrpSpPr/>
            <p:nvPr/>
          </p:nvGrpSpPr>
          <p:grpSpPr>
            <a:xfrm>
              <a:off x="5819350" y="2825984"/>
              <a:ext cx="50617" cy="1150273"/>
              <a:chOff x="5868210" y="2643773"/>
              <a:chExt cx="51323" cy="1150273"/>
            </a:xfrm>
          </p:grpSpPr>
          <p:sp>
            <p:nvSpPr>
              <p:cNvPr id="424" name="자유형: 도형 423">
                <a:extLst>
                  <a:ext uri="{FF2B5EF4-FFF2-40B4-BE49-F238E27FC236}">
                    <a16:creationId xmlns:a16="http://schemas.microsoft.com/office/drawing/2014/main" id="{35923BD0-0B45-4794-9410-4D860EE19299}"/>
                  </a:ext>
                </a:extLst>
              </p:cNvPr>
              <p:cNvSpPr/>
              <p:nvPr/>
            </p:nvSpPr>
            <p:spPr>
              <a:xfrm>
                <a:off x="5868211" y="3466864"/>
                <a:ext cx="51322" cy="327182"/>
              </a:xfrm>
              <a:custGeom>
                <a:avLst/>
                <a:gdLst>
                  <a:gd name="connsiteX0" fmla="*/ -25 w 51322"/>
                  <a:gd name="connsiteY0" fmla="*/ 325 h 327182"/>
                  <a:gd name="connsiteX1" fmla="*/ 51298 w 51322"/>
                  <a:gd name="connsiteY1" fmla="*/ 325 h 327182"/>
                  <a:gd name="connsiteX2" fmla="*/ 51298 w 51322"/>
                  <a:gd name="connsiteY2" fmla="*/ 327507 h 327182"/>
                  <a:gd name="connsiteX3" fmla="*/ -25 w 51322"/>
                  <a:gd name="connsiteY3" fmla="*/ 327507 h 32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327182">
                    <a:moveTo>
                      <a:pt x="-25" y="325"/>
                    </a:moveTo>
                    <a:lnTo>
                      <a:pt x="51298" y="325"/>
                    </a:lnTo>
                    <a:lnTo>
                      <a:pt x="51298" y="327507"/>
                    </a:lnTo>
                    <a:lnTo>
                      <a:pt x="-25" y="327507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428" name="자유형: 도형 427">
                <a:extLst>
                  <a:ext uri="{FF2B5EF4-FFF2-40B4-BE49-F238E27FC236}">
                    <a16:creationId xmlns:a16="http://schemas.microsoft.com/office/drawing/2014/main" id="{4804FB39-A555-4E74-8C8F-0EC32B5691BF}"/>
                  </a:ext>
                </a:extLst>
              </p:cNvPr>
              <p:cNvSpPr/>
              <p:nvPr/>
            </p:nvSpPr>
            <p:spPr>
              <a:xfrm>
                <a:off x="5868210" y="2643773"/>
                <a:ext cx="50400" cy="791014"/>
              </a:xfrm>
              <a:custGeom>
                <a:avLst/>
                <a:gdLst>
                  <a:gd name="connsiteX0" fmla="*/ -25 w 51322"/>
                  <a:gd name="connsiteY0" fmla="*/ 282 h 243782"/>
                  <a:gd name="connsiteX1" fmla="*/ 51298 w 51322"/>
                  <a:gd name="connsiteY1" fmla="*/ 282 h 243782"/>
                  <a:gd name="connsiteX2" fmla="*/ 51298 w 51322"/>
                  <a:gd name="connsiteY2" fmla="*/ 244065 h 243782"/>
                  <a:gd name="connsiteX3" fmla="*/ -25 w 51322"/>
                  <a:gd name="connsiteY3" fmla="*/ 244065 h 243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43782">
                    <a:moveTo>
                      <a:pt x="-25" y="282"/>
                    </a:moveTo>
                    <a:lnTo>
                      <a:pt x="51298" y="282"/>
                    </a:lnTo>
                    <a:lnTo>
                      <a:pt x="51298" y="244065"/>
                    </a:lnTo>
                    <a:lnTo>
                      <a:pt x="-25" y="244065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</p:grp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621B72FC-01B4-40CD-A042-F8AC3FBAA16A}"/>
                </a:ext>
              </a:extLst>
            </p:cNvPr>
            <p:cNvSpPr txBox="1"/>
            <p:nvPr/>
          </p:nvSpPr>
          <p:spPr>
            <a:xfrm>
              <a:off x="5293908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19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328" name="그룹 327">
              <a:extLst>
                <a:ext uri="{FF2B5EF4-FFF2-40B4-BE49-F238E27FC236}">
                  <a16:creationId xmlns:a16="http://schemas.microsoft.com/office/drawing/2014/main" id="{B0C87179-4112-443E-BEB8-9C0D877513BB}"/>
                </a:ext>
              </a:extLst>
            </p:cNvPr>
            <p:cNvGrpSpPr/>
            <p:nvPr/>
          </p:nvGrpSpPr>
          <p:grpSpPr>
            <a:xfrm>
              <a:off x="5464128" y="3228717"/>
              <a:ext cx="50617" cy="747540"/>
              <a:chOff x="5508035" y="3046506"/>
              <a:chExt cx="51323" cy="747540"/>
            </a:xfrm>
          </p:grpSpPr>
          <p:sp>
            <p:nvSpPr>
              <p:cNvPr id="418" name="자유형: 도형 417">
                <a:extLst>
                  <a:ext uri="{FF2B5EF4-FFF2-40B4-BE49-F238E27FC236}">
                    <a16:creationId xmlns:a16="http://schemas.microsoft.com/office/drawing/2014/main" id="{30DD1C30-908D-4CB7-BE32-A6926298D88A}"/>
                  </a:ext>
                </a:extLst>
              </p:cNvPr>
              <p:cNvSpPr/>
              <p:nvPr/>
            </p:nvSpPr>
            <p:spPr>
              <a:xfrm>
                <a:off x="5508036" y="3325727"/>
                <a:ext cx="51322" cy="468319"/>
              </a:xfrm>
              <a:custGeom>
                <a:avLst/>
                <a:gdLst>
                  <a:gd name="connsiteX0" fmla="*/ -81 w 51322"/>
                  <a:gd name="connsiteY0" fmla="*/ 303 h 468319"/>
                  <a:gd name="connsiteX1" fmla="*/ 51242 w 51322"/>
                  <a:gd name="connsiteY1" fmla="*/ 303 h 468319"/>
                  <a:gd name="connsiteX2" fmla="*/ 51242 w 51322"/>
                  <a:gd name="connsiteY2" fmla="*/ 468623 h 468319"/>
                  <a:gd name="connsiteX3" fmla="*/ -81 w 51322"/>
                  <a:gd name="connsiteY3" fmla="*/ 468623 h 46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468319">
                    <a:moveTo>
                      <a:pt x="-81" y="303"/>
                    </a:moveTo>
                    <a:lnTo>
                      <a:pt x="51242" y="303"/>
                    </a:lnTo>
                    <a:lnTo>
                      <a:pt x="51242" y="468623"/>
                    </a:lnTo>
                    <a:lnTo>
                      <a:pt x="-81" y="468623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423" name="자유형: 도형 422">
                <a:extLst>
                  <a:ext uri="{FF2B5EF4-FFF2-40B4-BE49-F238E27FC236}">
                    <a16:creationId xmlns:a16="http://schemas.microsoft.com/office/drawing/2014/main" id="{96AF0770-FDF8-4338-82ED-D00A35861AAF}"/>
                  </a:ext>
                </a:extLst>
              </p:cNvPr>
              <p:cNvSpPr/>
              <p:nvPr/>
            </p:nvSpPr>
            <p:spPr>
              <a:xfrm>
                <a:off x="5508035" y="3046506"/>
                <a:ext cx="50400" cy="247144"/>
              </a:xfrm>
              <a:custGeom>
                <a:avLst/>
                <a:gdLst>
                  <a:gd name="connsiteX0" fmla="*/ -81 w 51322"/>
                  <a:gd name="connsiteY0" fmla="*/ 254 h 282275"/>
                  <a:gd name="connsiteX1" fmla="*/ 51242 w 51322"/>
                  <a:gd name="connsiteY1" fmla="*/ 254 h 282275"/>
                  <a:gd name="connsiteX2" fmla="*/ 51242 w 51322"/>
                  <a:gd name="connsiteY2" fmla="*/ 282529 h 282275"/>
                  <a:gd name="connsiteX3" fmla="*/ -81 w 51322"/>
                  <a:gd name="connsiteY3" fmla="*/ 282529 h 282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82275">
                    <a:moveTo>
                      <a:pt x="-81" y="254"/>
                    </a:moveTo>
                    <a:lnTo>
                      <a:pt x="51242" y="254"/>
                    </a:lnTo>
                    <a:lnTo>
                      <a:pt x="51242" y="282529"/>
                    </a:lnTo>
                    <a:lnTo>
                      <a:pt x="-81" y="282529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 dirty="0">
                  <a:latin typeface="+mn-ea"/>
                </a:endParaRPr>
              </a:p>
            </p:txBody>
          </p:sp>
        </p:grp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13E4C843-F01C-41F0-90D3-9569855E68CB}"/>
                </a:ext>
              </a:extLst>
            </p:cNvPr>
            <p:cNvSpPr txBox="1"/>
            <p:nvPr/>
          </p:nvSpPr>
          <p:spPr>
            <a:xfrm>
              <a:off x="4936753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18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330" name="그룹 329">
              <a:extLst>
                <a:ext uri="{FF2B5EF4-FFF2-40B4-BE49-F238E27FC236}">
                  <a16:creationId xmlns:a16="http://schemas.microsoft.com/office/drawing/2014/main" id="{471600A3-A12A-4323-9031-006487CCBE10}"/>
                </a:ext>
              </a:extLst>
            </p:cNvPr>
            <p:cNvGrpSpPr/>
            <p:nvPr/>
          </p:nvGrpSpPr>
          <p:grpSpPr>
            <a:xfrm>
              <a:off x="5108905" y="2431939"/>
              <a:ext cx="50617" cy="1544319"/>
              <a:chOff x="5147860" y="2249728"/>
              <a:chExt cx="51323" cy="1544319"/>
            </a:xfrm>
          </p:grpSpPr>
          <p:sp>
            <p:nvSpPr>
              <p:cNvPr id="412" name="자유형: 도형 411">
                <a:extLst>
                  <a:ext uri="{FF2B5EF4-FFF2-40B4-BE49-F238E27FC236}">
                    <a16:creationId xmlns:a16="http://schemas.microsoft.com/office/drawing/2014/main" id="{643E2C05-1F31-4BA5-9D6C-A4F01B24E2B7}"/>
                  </a:ext>
                </a:extLst>
              </p:cNvPr>
              <p:cNvSpPr/>
              <p:nvPr/>
            </p:nvSpPr>
            <p:spPr>
              <a:xfrm>
                <a:off x="5147861" y="3524603"/>
                <a:ext cx="51322" cy="269444"/>
              </a:xfrm>
              <a:custGeom>
                <a:avLst/>
                <a:gdLst>
                  <a:gd name="connsiteX0" fmla="*/ -138 w 51322"/>
                  <a:gd name="connsiteY0" fmla="*/ 334 h 269444"/>
                  <a:gd name="connsiteX1" fmla="*/ 51185 w 51322"/>
                  <a:gd name="connsiteY1" fmla="*/ 334 h 269444"/>
                  <a:gd name="connsiteX2" fmla="*/ 51185 w 51322"/>
                  <a:gd name="connsiteY2" fmla="*/ 269778 h 269444"/>
                  <a:gd name="connsiteX3" fmla="*/ -138 w 51322"/>
                  <a:gd name="connsiteY3" fmla="*/ 269778 h 26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69444">
                    <a:moveTo>
                      <a:pt x="-138" y="334"/>
                    </a:moveTo>
                    <a:lnTo>
                      <a:pt x="51185" y="334"/>
                    </a:lnTo>
                    <a:lnTo>
                      <a:pt x="51185" y="269778"/>
                    </a:lnTo>
                    <a:lnTo>
                      <a:pt x="-138" y="269778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9E3EA0A8-2A23-4AD4-B8C0-E5C41284D5B2}"/>
                  </a:ext>
                </a:extLst>
              </p:cNvPr>
              <p:cNvSpPr/>
              <p:nvPr/>
            </p:nvSpPr>
            <p:spPr>
              <a:xfrm>
                <a:off x="5147860" y="2249728"/>
                <a:ext cx="50400" cy="1242797"/>
              </a:xfrm>
              <a:custGeom>
                <a:avLst/>
                <a:gdLst>
                  <a:gd name="connsiteX0" fmla="*/ -138 w 51322"/>
                  <a:gd name="connsiteY0" fmla="*/ 283 h 295105"/>
                  <a:gd name="connsiteX1" fmla="*/ 51185 w 51322"/>
                  <a:gd name="connsiteY1" fmla="*/ 283 h 295105"/>
                  <a:gd name="connsiteX2" fmla="*/ 51185 w 51322"/>
                  <a:gd name="connsiteY2" fmla="*/ 295389 h 295105"/>
                  <a:gd name="connsiteX3" fmla="*/ -138 w 51322"/>
                  <a:gd name="connsiteY3" fmla="*/ 295389 h 295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95105">
                    <a:moveTo>
                      <a:pt x="-138" y="283"/>
                    </a:moveTo>
                    <a:lnTo>
                      <a:pt x="51185" y="283"/>
                    </a:lnTo>
                    <a:lnTo>
                      <a:pt x="51185" y="295389"/>
                    </a:lnTo>
                    <a:lnTo>
                      <a:pt x="-138" y="295389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 dirty="0">
                  <a:latin typeface="+mn-ea"/>
                </a:endParaRPr>
              </a:p>
            </p:txBody>
          </p:sp>
        </p:grp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D719FD0A-2ECB-4BED-B8C7-C01059577E42}"/>
                </a:ext>
              </a:extLst>
            </p:cNvPr>
            <p:cNvSpPr txBox="1"/>
            <p:nvPr/>
          </p:nvSpPr>
          <p:spPr>
            <a:xfrm>
              <a:off x="4579597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17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332" name="그룹 331">
              <a:extLst>
                <a:ext uri="{FF2B5EF4-FFF2-40B4-BE49-F238E27FC236}">
                  <a16:creationId xmlns:a16="http://schemas.microsoft.com/office/drawing/2014/main" id="{E87C4358-3169-4782-A5B2-CF900758747F}"/>
                </a:ext>
              </a:extLst>
            </p:cNvPr>
            <p:cNvGrpSpPr/>
            <p:nvPr/>
          </p:nvGrpSpPr>
          <p:grpSpPr>
            <a:xfrm>
              <a:off x="4753682" y="2832354"/>
              <a:ext cx="50617" cy="1143903"/>
              <a:chOff x="4787685" y="2650143"/>
              <a:chExt cx="51323" cy="1143903"/>
            </a:xfrm>
          </p:grpSpPr>
          <p:sp>
            <p:nvSpPr>
              <p:cNvPr id="407" name="자유형: 도형 406">
                <a:extLst>
                  <a:ext uri="{FF2B5EF4-FFF2-40B4-BE49-F238E27FC236}">
                    <a16:creationId xmlns:a16="http://schemas.microsoft.com/office/drawing/2014/main" id="{E2682519-B577-4A33-930C-A41D981E6E4E}"/>
                  </a:ext>
                </a:extLst>
              </p:cNvPr>
              <p:cNvSpPr/>
              <p:nvPr/>
            </p:nvSpPr>
            <p:spPr>
              <a:xfrm>
                <a:off x="4787686" y="3389880"/>
                <a:ext cx="51322" cy="404166"/>
              </a:xfrm>
              <a:custGeom>
                <a:avLst/>
                <a:gdLst>
                  <a:gd name="connsiteX0" fmla="*/ -192 w 51322"/>
                  <a:gd name="connsiteY0" fmla="*/ 313 h 404166"/>
                  <a:gd name="connsiteX1" fmla="*/ 51131 w 51322"/>
                  <a:gd name="connsiteY1" fmla="*/ 313 h 404166"/>
                  <a:gd name="connsiteX2" fmla="*/ 51131 w 51322"/>
                  <a:gd name="connsiteY2" fmla="*/ 404480 h 404166"/>
                  <a:gd name="connsiteX3" fmla="*/ -192 w 51322"/>
                  <a:gd name="connsiteY3" fmla="*/ 404480 h 404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404166">
                    <a:moveTo>
                      <a:pt x="-192" y="313"/>
                    </a:moveTo>
                    <a:lnTo>
                      <a:pt x="51131" y="313"/>
                    </a:lnTo>
                    <a:lnTo>
                      <a:pt x="51131" y="404480"/>
                    </a:lnTo>
                    <a:lnTo>
                      <a:pt x="-192" y="404480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409" name="자유형: 도형 408">
                <a:extLst>
                  <a:ext uri="{FF2B5EF4-FFF2-40B4-BE49-F238E27FC236}">
                    <a16:creationId xmlns:a16="http://schemas.microsoft.com/office/drawing/2014/main" id="{9DF3BDB1-D48B-4029-B981-54357AA3E7B0}"/>
                  </a:ext>
                </a:extLst>
              </p:cNvPr>
              <p:cNvSpPr/>
              <p:nvPr/>
            </p:nvSpPr>
            <p:spPr>
              <a:xfrm>
                <a:off x="4787685" y="2650143"/>
                <a:ext cx="50400" cy="707661"/>
              </a:xfrm>
              <a:custGeom>
                <a:avLst/>
                <a:gdLst>
                  <a:gd name="connsiteX0" fmla="*/ -192 w 51322"/>
                  <a:gd name="connsiteY0" fmla="*/ 261 h 301521"/>
                  <a:gd name="connsiteX1" fmla="*/ 51131 w 51322"/>
                  <a:gd name="connsiteY1" fmla="*/ 261 h 301521"/>
                  <a:gd name="connsiteX2" fmla="*/ 51131 w 51322"/>
                  <a:gd name="connsiteY2" fmla="*/ 301782 h 301521"/>
                  <a:gd name="connsiteX3" fmla="*/ -192 w 51322"/>
                  <a:gd name="connsiteY3" fmla="*/ 301782 h 301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301521">
                    <a:moveTo>
                      <a:pt x="-192" y="261"/>
                    </a:moveTo>
                    <a:lnTo>
                      <a:pt x="51131" y="261"/>
                    </a:lnTo>
                    <a:lnTo>
                      <a:pt x="51131" y="301782"/>
                    </a:lnTo>
                    <a:lnTo>
                      <a:pt x="-192" y="301782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</p:grp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23F9723B-F214-4B0D-A209-84A3FEF86557}"/>
                </a:ext>
              </a:extLst>
            </p:cNvPr>
            <p:cNvSpPr txBox="1"/>
            <p:nvPr/>
          </p:nvSpPr>
          <p:spPr>
            <a:xfrm>
              <a:off x="4222441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16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334" name="그룹 333">
              <a:extLst>
                <a:ext uri="{FF2B5EF4-FFF2-40B4-BE49-F238E27FC236}">
                  <a16:creationId xmlns:a16="http://schemas.microsoft.com/office/drawing/2014/main" id="{CB3ACF40-5ADB-4F6C-9F66-E615D67511DC}"/>
                </a:ext>
              </a:extLst>
            </p:cNvPr>
            <p:cNvGrpSpPr/>
            <p:nvPr/>
          </p:nvGrpSpPr>
          <p:grpSpPr>
            <a:xfrm>
              <a:off x="4398459" y="2819023"/>
              <a:ext cx="50617" cy="1157234"/>
              <a:chOff x="4427510" y="2636812"/>
              <a:chExt cx="51323" cy="1157234"/>
            </a:xfrm>
          </p:grpSpPr>
          <p:sp>
            <p:nvSpPr>
              <p:cNvPr id="403" name="자유형: 도형 402">
                <a:extLst>
                  <a:ext uri="{FF2B5EF4-FFF2-40B4-BE49-F238E27FC236}">
                    <a16:creationId xmlns:a16="http://schemas.microsoft.com/office/drawing/2014/main" id="{B348F8AA-6283-4CCC-8F9B-79F7566B9292}"/>
                  </a:ext>
                </a:extLst>
              </p:cNvPr>
              <p:cNvSpPr/>
              <p:nvPr/>
            </p:nvSpPr>
            <p:spPr>
              <a:xfrm>
                <a:off x="4427511" y="3383465"/>
                <a:ext cx="51322" cy="410581"/>
              </a:xfrm>
              <a:custGeom>
                <a:avLst/>
                <a:gdLst>
                  <a:gd name="connsiteX0" fmla="*/ -245 w 51322"/>
                  <a:gd name="connsiteY0" fmla="*/ 312 h 410581"/>
                  <a:gd name="connsiteX1" fmla="*/ 51078 w 51322"/>
                  <a:gd name="connsiteY1" fmla="*/ 312 h 410581"/>
                  <a:gd name="connsiteX2" fmla="*/ 51078 w 51322"/>
                  <a:gd name="connsiteY2" fmla="*/ 410894 h 410581"/>
                  <a:gd name="connsiteX3" fmla="*/ -245 w 51322"/>
                  <a:gd name="connsiteY3" fmla="*/ 410894 h 410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410581">
                    <a:moveTo>
                      <a:pt x="-245" y="312"/>
                    </a:moveTo>
                    <a:lnTo>
                      <a:pt x="51078" y="312"/>
                    </a:lnTo>
                    <a:lnTo>
                      <a:pt x="51078" y="410894"/>
                    </a:lnTo>
                    <a:lnTo>
                      <a:pt x="-245" y="410894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406" name="자유형: 도형 405">
                <a:extLst>
                  <a:ext uri="{FF2B5EF4-FFF2-40B4-BE49-F238E27FC236}">
                    <a16:creationId xmlns:a16="http://schemas.microsoft.com/office/drawing/2014/main" id="{F654F1BB-A3FA-454E-B9E2-BB82551A1A02}"/>
                  </a:ext>
                </a:extLst>
              </p:cNvPr>
              <p:cNvSpPr/>
              <p:nvPr/>
            </p:nvSpPr>
            <p:spPr>
              <a:xfrm>
                <a:off x="4427510" y="2636812"/>
                <a:ext cx="50400" cy="714576"/>
              </a:xfrm>
              <a:custGeom>
                <a:avLst/>
                <a:gdLst>
                  <a:gd name="connsiteX0" fmla="*/ -245 w 51322"/>
                  <a:gd name="connsiteY0" fmla="*/ 259 h 307936"/>
                  <a:gd name="connsiteX1" fmla="*/ 51078 w 51322"/>
                  <a:gd name="connsiteY1" fmla="*/ 259 h 307936"/>
                  <a:gd name="connsiteX2" fmla="*/ 51078 w 51322"/>
                  <a:gd name="connsiteY2" fmla="*/ 308195 h 307936"/>
                  <a:gd name="connsiteX3" fmla="*/ -245 w 51322"/>
                  <a:gd name="connsiteY3" fmla="*/ 308195 h 30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307936">
                    <a:moveTo>
                      <a:pt x="-245" y="259"/>
                    </a:moveTo>
                    <a:lnTo>
                      <a:pt x="51078" y="259"/>
                    </a:lnTo>
                    <a:lnTo>
                      <a:pt x="51078" y="308195"/>
                    </a:lnTo>
                    <a:lnTo>
                      <a:pt x="-245" y="308195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 dirty="0">
                  <a:latin typeface="+mn-ea"/>
                </a:endParaRPr>
              </a:p>
            </p:txBody>
          </p:sp>
        </p:grp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C6D2DCB1-4540-438E-A904-67F5FA04BFF3}"/>
                </a:ext>
              </a:extLst>
            </p:cNvPr>
            <p:cNvSpPr txBox="1"/>
            <p:nvPr/>
          </p:nvSpPr>
          <p:spPr>
            <a:xfrm>
              <a:off x="3865285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15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336" name="그룹 335">
              <a:extLst>
                <a:ext uri="{FF2B5EF4-FFF2-40B4-BE49-F238E27FC236}">
                  <a16:creationId xmlns:a16="http://schemas.microsoft.com/office/drawing/2014/main" id="{5A8D4CD2-EEBC-473C-892F-056C8DF3296E}"/>
                </a:ext>
              </a:extLst>
            </p:cNvPr>
            <p:cNvGrpSpPr/>
            <p:nvPr/>
          </p:nvGrpSpPr>
          <p:grpSpPr>
            <a:xfrm>
              <a:off x="4043237" y="2819023"/>
              <a:ext cx="50616" cy="1157234"/>
              <a:chOff x="4067336" y="2636812"/>
              <a:chExt cx="51322" cy="1157234"/>
            </a:xfrm>
          </p:grpSpPr>
          <p:sp>
            <p:nvSpPr>
              <p:cNvPr id="400" name="자유형: 도형 399">
                <a:extLst>
                  <a:ext uri="{FF2B5EF4-FFF2-40B4-BE49-F238E27FC236}">
                    <a16:creationId xmlns:a16="http://schemas.microsoft.com/office/drawing/2014/main" id="{91919794-95C5-42FD-8AB5-56392C0840E1}"/>
                  </a:ext>
                </a:extLst>
              </p:cNvPr>
              <p:cNvSpPr/>
              <p:nvPr/>
            </p:nvSpPr>
            <p:spPr>
              <a:xfrm>
                <a:off x="4067336" y="3293650"/>
                <a:ext cx="51322" cy="500396"/>
              </a:xfrm>
              <a:custGeom>
                <a:avLst/>
                <a:gdLst>
                  <a:gd name="connsiteX0" fmla="*/ -303 w 51322"/>
                  <a:gd name="connsiteY0" fmla="*/ 298 h 500396"/>
                  <a:gd name="connsiteX1" fmla="*/ 51020 w 51322"/>
                  <a:gd name="connsiteY1" fmla="*/ 298 h 500396"/>
                  <a:gd name="connsiteX2" fmla="*/ 51020 w 51322"/>
                  <a:gd name="connsiteY2" fmla="*/ 500695 h 500396"/>
                  <a:gd name="connsiteX3" fmla="*/ -303 w 51322"/>
                  <a:gd name="connsiteY3" fmla="*/ 500695 h 500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500396">
                    <a:moveTo>
                      <a:pt x="-303" y="298"/>
                    </a:moveTo>
                    <a:lnTo>
                      <a:pt x="51020" y="298"/>
                    </a:lnTo>
                    <a:lnTo>
                      <a:pt x="51020" y="500695"/>
                    </a:lnTo>
                    <a:lnTo>
                      <a:pt x="-303" y="500695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401" name="자유형: 도형 400">
                <a:extLst>
                  <a:ext uri="{FF2B5EF4-FFF2-40B4-BE49-F238E27FC236}">
                    <a16:creationId xmlns:a16="http://schemas.microsoft.com/office/drawing/2014/main" id="{72051F74-D1B2-4A99-8600-58C0EAFAA7AC}"/>
                  </a:ext>
                </a:extLst>
              </p:cNvPr>
              <p:cNvSpPr/>
              <p:nvPr/>
            </p:nvSpPr>
            <p:spPr>
              <a:xfrm>
                <a:off x="4067336" y="2636812"/>
                <a:ext cx="50400" cy="624761"/>
              </a:xfrm>
              <a:custGeom>
                <a:avLst/>
                <a:gdLst>
                  <a:gd name="connsiteX0" fmla="*/ -303 w 51322"/>
                  <a:gd name="connsiteY0" fmla="*/ 241 h 333597"/>
                  <a:gd name="connsiteX1" fmla="*/ 51020 w 51322"/>
                  <a:gd name="connsiteY1" fmla="*/ 241 h 333597"/>
                  <a:gd name="connsiteX2" fmla="*/ 51020 w 51322"/>
                  <a:gd name="connsiteY2" fmla="*/ 333839 h 333597"/>
                  <a:gd name="connsiteX3" fmla="*/ -303 w 51322"/>
                  <a:gd name="connsiteY3" fmla="*/ 333839 h 333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333597">
                    <a:moveTo>
                      <a:pt x="-303" y="241"/>
                    </a:moveTo>
                    <a:lnTo>
                      <a:pt x="51020" y="241"/>
                    </a:lnTo>
                    <a:lnTo>
                      <a:pt x="51020" y="333839"/>
                    </a:lnTo>
                    <a:lnTo>
                      <a:pt x="-303" y="333839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 dirty="0">
                  <a:latin typeface="+mn-ea"/>
                </a:endParaRPr>
              </a:p>
            </p:txBody>
          </p:sp>
        </p:grpSp>
        <p:grpSp>
          <p:nvGrpSpPr>
            <p:cNvPr id="337" name="그룹 336">
              <a:extLst>
                <a:ext uri="{FF2B5EF4-FFF2-40B4-BE49-F238E27FC236}">
                  <a16:creationId xmlns:a16="http://schemas.microsoft.com/office/drawing/2014/main" id="{0A56859D-113D-4B7D-8695-942B09B99AD7}"/>
                </a:ext>
              </a:extLst>
            </p:cNvPr>
            <p:cNvGrpSpPr/>
            <p:nvPr/>
          </p:nvGrpSpPr>
          <p:grpSpPr>
            <a:xfrm>
              <a:off x="7240247" y="2854875"/>
              <a:ext cx="50616" cy="1121383"/>
              <a:chOff x="7308915" y="2672664"/>
              <a:chExt cx="51322" cy="1121383"/>
            </a:xfrm>
          </p:grpSpPr>
          <p:sp>
            <p:nvSpPr>
              <p:cNvPr id="397" name="자유형: 도형 396">
                <a:extLst>
                  <a:ext uri="{FF2B5EF4-FFF2-40B4-BE49-F238E27FC236}">
                    <a16:creationId xmlns:a16="http://schemas.microsoft.com/office/drawing/2014/main" id="{01654D7B-4409-4689-A595-703C9529ED94}"/>
                  </a:ext>
                </a:extLst>
              </p:cNvPr>
              <p:cNvSpPr/>
              <p:nvPr/>
            </p:nvSpPr>
            <p:spPr>
              <a:xfrm>
                <a:off x="7308915" y="3524603"/>
                <a:ext cx="51322" cy="269444"/>
              </a:xfrm>
              <a:custGeom>
                <a:avLst/>
                <a:gdLst>
                  <a:gd name="connsiteX0" fmla="*/ 88 w 51322"/>
                  <a:gd name="connsiteY0" fmla="*/ 334 h 269444"/>
                  <a:gd name="connsiteX1" fmla="*/ 51411 w 51322"/>
                  <a:gd name="connsiteY1" fmla="*/ 334 h 269444"/>
                  <a:gd name="connsiteX2" fmla="*/ 51411 w 51322"/>
                  <a:gd name="connsiteY2" fmla="*/ 269778 h 269444"/>
                  <a:gd name="connsiteX3" fmla="*/ 88 w 51322"/>
                  <a:gd name="connsiteY3" fmla="*/ 269778 h 26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69444">
                    <a:moveTo>
                      <a:pt x="88" y="334"/>
                    </a:moveTo>
                    <a:lnTo>
                      <a:pt x="51411" y="334"/>
                    </a:lnTo>
                    <a:lnTo>
                      <a:pt x="51411" y="269778"/>
                    </a:lnTo>
                    <a:lnTo>
                      <a:pt x="88" y="269778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98" name="자유형: 도형 397">
                <a:extLst>
                  <a:ext uri="{FF2B5EF4-FFF2-40B4-BE49-F238E27FC236}">
                    <a16:creationId xmlns:a16="http://schemas.microsoft.com/office/drawing/2014/main" id="{3DF0C148-596C-4322-B3E5-FD91BC8A2CD6}"/>
                  </a:ext>
                </a:extLst>
              </p:cNvPr>
              <p:cNvSpPr/>
              <p:nvPr/>
            </p:nvSpPr>
            <p:spPr>
              <a:xfrm>
                <a:off x="7308915" y="2672664"/>
                <a:ext cx="50400" cy="819861"/>
              </a:xfrm>
              <a:custGeom>
                <a:avLst/>
                <a:gdLst>
                  <a:gd name="connsiteX0" fmla="*/ 88 w 51322"/>
                  <a:gd name="connsiteY0" fmla="*/ 287 h 269444"/>
                  <a:gd name="connsiteX1" fmla="*/ 51411 w 51322"/>
                  <a:gd name="connsiteY1" fmla="*/ 287 h 269444"/>
                  <a:gd name="connsiteX2" fmla="*/ 51411 w 51322"/>
                  <a:gd name="connsiteY2" fmla="*/ 269731 h 269444"/>
                  <a:gd name="connsiteX3" fmla="*/ 88 w 51322"/>
                  <a:gd name="connsiteY3" fmla="*/ 269731 h 26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269444">
                    <a:moveTo>
                      <a:pt x="88" y="287"/>
                    </a:moveTo>
                    <a:lnTo>
                      <a:pt x="51411" y="287"/>
                    </a:lnTo>
                    <a:lnTo>
                      <a:pt x="51411" y="269731"/>
                    </a:lnTo>
                    <a:lnTo>
                      <a:pt x="88" y="269731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</p:grp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E1655199-15B1-415B-ABEE-204A73DD4089}"/>
                </a:ext>
              </a:extLst>
            </p:cNvPr>
            <p:cNvGrpSpPr/>
            <p:nvPr/>
          </p:nvGrpSpPr>
          <p:grpSpPr>
            <a:xfrm>
              <a:off x="6885020" y="3046033"/>
              <a:ext cx="50616" cy="930225"/>
              <a:chOff x="6948736" y="2863822"/>
              <a:chExt cx="51322" cy="930225"/>
            </a:xfrm>
          </p:grpSpPr>
          <p:sp>
            <p:nvSpPr>
              <p:cNvPr id="395" name="자유형: 도형 394">
                <a:extLst>
                  <a:ext uri="{FF2B5EF4-FFF2-40B4-BE49-F238E27FC236}">
                    <a16:creationId xmlns:a16="http://schemas.microsoft.com/office/drawing/2014/main" id="{9C202D61-A97E-4480-8019-76EC121ADF0F}"/>
                  </a:ext>
                </a:extLst>
              </p:cNvPr>
              <p:cNvSpPr/>
              <p:nvPr/>
            </p:nvSpPr>
            <p:spPr>
              <a:xfrm>
                <a:off x="6948736" y="3300066"/>
                <a:ext cx="51322" cy="493981"/>
              </a:xfrm>
              <a:custGeom>
                <a:avLst/>
                <a:gdLst>
                  <a:gd name="connsiteX0" fmla="*/ 31 w 51322"/>
                  <a:gd name="connsiteY0" fmla="*/ 299 h 493981"/>
                  <a:gd name="connsiteX1" fmla="*/ 51354 w 51322"/>
                  <a:gd name="connsiteY1" fmla="*/ 299 h 493981"/>
                  <a:gd name="connsiteX2" fmla="*/ 51354 w 51322"/>
                  <a:gd name="connsiteY2" fmla="*/ 494280 h 493981"/>
                  <a:gd name="connsiteX3" fmla="*/ 31 w 51322"/>
                  <a:gd name="connsiteY3" fmla="*/ 494280 h 493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493981">
                    <a:moveTo>
                      <a:pt x="31" y="299"/>
                    </a:moveTo>
                    <a:lnTo>
                      <a:pt x="51354" y="299"/>
                    </a:lnTo>
                    <a:lnTo>
                      <a:pt x="51354" y="494280"/>
                    </a:lnTo>
                    <a:lnTo>
                      <a:pt x="31" y="494280"/>
                    </a:lnTo>
                    <a:close/>
                  </a:path>
                </a:pathLst>
              </a:custGeom>
              <a:solidFill>
                <a:srgbClr val="0062FF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sp>
            <p:nvSpPr>
              <p:cNvPr id="396" name="자유형: 도형 395">
                <a:extLst>
                  <a:ext uri="{FF2B5EF4-FFF2-40B4-BE49-F238E27FC236}">
                    <a16:creationId xmlns:a16="http://schemas.microsoft.com/office/drawing/2014/main" id="{D3CF4598-4A28-4DD1-B23D-B662A5004430}"/>
                  </a:ext>
                </a:extLst>
              </p:cNvPr>
              <p:cNvSpPr/>
              <p:nvPr/>
            </p:nvSpPr>
            <p:spPr>
              <a:xfrm>
                <a:off x="6948736" y="2863822"/>
                <a:ext cx="51322" cy="404166"/>
              </a:xfrm>
              <a:custGeom>
                <a:avLst/>
                <a:gdLst>
                  <a:gd name="connsiteX0" fmla="*/ 31 w 51322"/>
                  <a:gd name="connsiteY0" fmla="*/ 231 h 404166"/>
                  <a:gd name="connsiteX1" fmla="*/ 51354 w 51322"/>
                  <a:gd name="connsiteY1" fmla="*/ 231 h 404166"/>
                  <a:gd name="connsiteX2" fmla="*/ 51354 w 51322"/>
                  <a:gd name="connsiteY2" fmla="*/ 404398 h 404166"/>
                  <a:gd name="connsiteX3" fmla="*/ 31 w 51322"/>
                  <a:gd name="connsiteY3" fmla="*/ 404398 h 404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322" h="404166">
                    <a:moveTo>
                      <a:pt x="31" y="231"/>
                    </a:moveTo>
                    <a:lnTo>
                      <a:pt x="51354" y="231"/>
                    </a:lnTo>
                    <a:lnTo>
                      <a:pt x="51354" y="404398"/>
                    </a:lnTo>
                    <a:lnTo>
                      <a:pt x="31" y="404398"/>
                    </a:lnTo>
                    <a:close/>
                  </a:path>
                </a:pathLst>
              </a:custGeom>
              <a:solidFill>
                <a:srgbClr val="D5D7E3"/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</p:grp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9F2C4E3B-415A-40E3-96B5-B36991BF0C48}"/>
                </a:ext>
              </a:extLst>
            </p:cNvPr>
            <p:cNvSpPr txBox="1"/>
            <p:nvPr/>
          </p:nvSpPr>
          <p:spPr>
            <a:xfrm>
              <a:off x="6705141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23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A696558A-1BB7-4A2F-A991-769CD7467415}"/>
                </a:ext>
              </a:extLst>
            </p:cNvPr>
            <p:cNvSpPr txBox="1"/>
            <p:nvPr/>
          </p:nvSpPr>
          <p:spPr>
            <a:xfrm>
              <a:off x="7062295" y="3989178"/>
              <a:ext cx="4065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spc="-70" dirty="0">
                  <a:solidFill>
                    <a:srgbClr val="7E84A3"/>
                  </a:solidFill>
                  <a:latin typeface="+mn-ea"/>
                  <a:cs typeface="Poppins-Regular"/>
                  <a:sym typeface="Poppins-Regular"/>
                  <a:rtl val="0"/>
                </a:rPr>
                <a:t>Jun 24</a:t>
              </a:r>
              <a:endParaRPr lang="ko-KR" altLang="en-US" sz="700" spc="-70" dirty="0">
                <a:solidFill>
                  <a:srgbClr val="7E84A3"/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grpSp>
          <p:nvGrpSpPr>
            <p:cNvPr id="342" name="그래픽 4">
              <a:extLst>
                <a:ext uri="{FF2B5EF4-FFF2-40B4-BE49-F238E27FC236}">
                  <a16:creationId xmlns:a16="http://schemas.microsoft.com/office/drawing/2014/main" id="{9078986B-6C73-464B-8F70-7D7E01E3D944}"/>
                </a:ext>
              </a:extLst>
            </p:cNvPr>
            <p:cNvGrpSpPr/>
            <p:nvPr/>
          </p:nvGrpSpPr>
          <p:grpSpPr>
            <a:xfrm>
              <a:off x="5145517" y="2491008"/>
              <a:ext cx="1031322" cy="527175"/>
              <a:chOff x="4851423" y="1238135"/>
              <a:chExt cx="1045700" cy="527175"/>
            </a:xfrm>
          </p:grpSpPr>
          <p:sp>
            <p:nvSpPr>
              <p:cNvPr id="345" name="자유형: 도형 344">
                <a:extLst>
                  <a:ext uri="{FF2B5EF4-FFF2-40B4-BE49-F238E27FC236}">
                    <a16:creationId xmlns:a16="http://schemas.microsoft.com/office/drawing/2014/main" id="{E70D54D0-74B0-4447-8C45-EC774E553D54}"/>
                  </a:ext>
                </a:extLst>
              </p:cNvPr>
              <p:cNvSpPr/>
              <p:nvPr/>
            </p:nvSpPr>
            <p:spPr>
              <a:xfrm>
                <a:off x="4851423" y="1238135"/>
                <a:ext cx="1045700" cy="527175"/>
              </a:xfrm>
              <a:custGeom>
                <a:avLst/>
                <a:gdLst>
                  <a:gd name="connsiteX0" fmla="*/ 68860 w 1045700"/>
                  <a:gd name="connsiteY0" fmla="*/ 680219 h 680026"/>
                  <a:gd name="connsiteX1" fmla="*/ 35731 w 1045700"/>
                  <a:gd name="connsiteY1" fmla="*/ 631649 h 680026"/>
                  <a:gd name="connsiteX2" fmla="*/ 35731 w 1045700"/>
                  <a:gd name="connsiteY2" fmla="*/ 292091 h 680026"/>
                  <a:gd name="connsiteX3" fmla="*/ 447 w 1045700"/>
                  <a:gd name="connsiteY3" fmla="*/ 256807 h 680026"/>
                  <a:gd name="connsiteX4" fmla="*/ 35731 w 1045700"/>
                  <a:gd name="connsiteY4" fmla="*/ 221522 h 680026"/>
                  <a:gd name="connsiteX5" fmla="*/ 35731 w 1045700"/>
                  <a:gd name="connsiteY5" fmla="*/ 48770 h 680026"/>
                  <a:gd name="connsiteX6" fmla="*/ 68860 w 1045700"/>
                  <a:gd name="connsiteY6" fmla="*/ 193 h 680026"/>
                  <a:gd name="connsiteX7" fmla="*/ 1013019 w 1045700"/>
                  <a:gd name="connsiteY7" fmla="*/ 193 h 680026"/>
                  <a:gd name="connsiteX8" fmla="*/ 1046148 w 1045700"/>
                  <a:gd name="connsiteY8" fmla="*/ 48770 h 680026"/>
                  <a:gd name="connsiteX9" fmla="*/ 1046148 w 1045700"/>
                  <a:gd name="connsiteY9" fmla="*/ 631649 h 680026"/>
                  <a:gd name="connsiteX10" fmla="*/ 1013019 w 1045700"/>
                  <a:gd name="connsiteY10" fmla="*/ 680219 h 680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5700" h="680026">
                    <a:moveTo>
                      <a:pt x="68860" y="680219"/>
                    </a:moveTo>
                    <a:cubicBezTo>
                      <a:pt x="50564" y="680219"/>
                      <a:pt x="35731" y="658471"/>
                      <a:pt x="35731" y="631649"/>
                    </a:cubicBezTo>
                    <a:lnTo>
                      <a:pt x="35731" y="292091"/>
                    </a:lnTo>
                    <a:lnTo>
                      <a:pt x="447" y="256807"/>
                    </a:lnTo>
                    <a:lnTo>
                      <a:pt x="35731" y="221522"/>
                    </a:lnTo>
                    <a:lnTo>
                      <a:pt x="35731" y="48770"/>
                    </a:lnTo>
                    <a:cubicBezTo>
                      <a:pt x="35731" y="21941"/>
                      <a:pt x="50564" y="193"/>
                      <a:pt x="68860" y="193"/>
                    </a:cubicBezTo>
                    <a:lnTo>
                      <a:pt x="1013019" y="193"/>
                    </a:lnTo>
                    <a:cubicBezTo>
                      <a:pt x="1031315" y="193"/>
                      <a:pt x="1046148" y="21941"/>
                      <a:pt x="1046148" y="48770"/>
                    </a:cubicBezTo>
                    <a:lnTo>
                      <a:pt x="1046148" y="631649"/>
                    </a:lnTo>
                    <a:cubicBezTo>
                      <a:pt x="1046148" y="658471"/>
                      <a:pt x="1031315" y="680219"/>
                      <a:pt x="1013019" y="680219"/>
                    </a:cubicBezTo>
                    <a:close/>
                  </a:path>
                </a:pathLst>
              </a:custGeom>
              <a:solidFill>
                <a:schemeClr val="tx1">
                  <a:alpha val="65000"/>
                </a:schemeClr>
              </a:solidFill>
              <a:ln w="6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pc="-70">
                  <a:latin typeface="+mn-ea"/>
                </a:endParaRPr>
              </a:p>
            </p:txBody>
          </p:sp>
          <p:grpSp>
            <p:nvGrpSpPr>
              <p:cNvPr id="346" name="그래픽 4">
                <a:extLst>
                  <a:ext uri="{FF2B5EF4-FFF2-40B4-BE49-F238E27FC236}">
                    <a16:creationId xmlns:a16="http://schemas.microsoft.com/office/drawing/2014/main" id="{AAB308C7-92DE-4300-9384-EC5F0FD7A154}"/>
                  </a:ext>
                </a:extLst>
              </p:cNvPr>
              <p:cNvGrpSpPr/>
              <p:nvPr/>
            </p:nvGrpSpPr>
            <p:grpSpPr>
              <a:xfrm>
                <a:off x="4933197" y="1545284"/>
                <a:ext cx="708586" cy="185564"/>
                <a:chOff x="4933197" y="1545284"/>
                <a:chExt cx="708586" cy="185564"/>
              </a:xfrm>
            </p:grpSpPr>
            <p:sp>
              <p:nvSpPr>
                <p:cNvPr id="382" name="TextBox 381">
                  <a:extLst>
                    <a:ext uri="{FF2B5EF4-FFF2-40B4-BE49-F238E27FC236}">
                      <a16:creationId xmlns:a16="http://schemas.microsoft.com/office/drawing/2014/main" id="{5321197C-F4D0-418E-A7DB-7133A590A21A}"/>
                    </a:ext>
                  </a:extLst>
                </p:cNvPr>
                <p:cNvSpPr txBox="1"/>
                <p:nvPr/>
              </p:nvSpPr>
              <p:spPr>
                <a:xfrm>
                  <a:off x="5132073" y="1545284"/>
                  <a:ext cx="509710" cy="1855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altLang="ko-KR" sz="606" spc="-70" dirty="0">
                      <a:solidFill>
                        <a:schemeClr val="bg1"/>
                      </a:solidFill>
                      <a:latin typeface="+mn-ea"/>
                      <a:cs typeface="Poppins-Regular"/>
                      <a:sym typeface="Poppins-Regular"/>
                      <a:rtl val="0"/>
                    </a:rPr>
                    <a:t>Progressing</a:t>
                  </a:r>
                  <a:endParaRPr lang="ko-KR" altLang="en-US" sz="606" spc="-70" dirty="0">
                    <a:solidFill>
                      <a:schemeClr val="bg1"/>
                    </a:solidFill>
                    <a:latin typeface="+mn-ea"/>
                    <a:cs typeface="Poppins-Regular"/>
                    <a:sym typeface="Poppins-Regular"/>
                    <a:rtl val="0"/>
                  </a:endParaRPr>
                </a:p>
              </p:txBody>
            </p:sp>
            <p:sp>
              <p:nvSpPr>
                <p:cNvPr id="383" name="TextBox 382">
                  <a:extLst>
                    <a:ext uri="{FF2B5EF4-FFF2-40B4-BE49-F238E27FC236}">
                      <a16:creationId xmlns:a16="http://schemas.microsoft.com/office/drawing/2014/main" id="{5F6F0B50-7500-4C71-B0BA-07289F569615}"/>
                    </a:ext>
                  </a:extLst>
                </p:cNvPr>
                <p:cNvSpPr txBox="1"/>
                <p:nvPr/>
              </p:nvSpPr>
              <p:spPr>
                <a:xfrm>
                  <a:off x="4933197" y="1545284"/>
                  <a:ext cx="225275" cy="1855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altLang="ko-KR" sz="606" spc="-70" dirty="0">
                      <a:solidFill>
                        <a:schemeClr val="bg1"/>
                      </a:solidFill>
                      <a:latin typeface="+mn-ea"/>
                      <a:cs typeface="Poppins-Regular"/>
                      <a:sym typeface="Poppins-Regular"/>
                      <a:rtl val="0"/>
                    </a:rPr>
                    <a:t>1</a:t>
                  </a:r>
                  <a:endParaRPr lang="ko-KR" altLang="en-US" sz="606" spc="-70" dirty="0">
                    <a:solidFill>
                      <a:schemeClr val="bg1"/>
                    </a:solidFill>
                    <a:latin typeface="+mn-ea"/>
                    <a:cs typeface="Poppins-Regular"/>
                    <a:sym typeface="Poppins-Regular"/>
                    <a:rtl val="0"/>
                  </a:endParaRPr>
                </a:p>
              </p:txBody>
            </p:sp>
            <p:sp>
              <p:nvSpPr>
                <p:cNvPr id="390" name="자유형: 도형 389">
                  <a:extLst>
                    <a:ext uri="{FF2B5EF4-FFF2-40B4-BE49-F238E27FC236}">
                      <a16:creationId xmlns:a16="http://schemas.microsoft.com/office/drawing/2014/main" id="{8747F76F-B1CB-42A2-9D39-9FE4D1885BE8}"/>
                    </a:ext>
                  </a:extLst>
                </p:cNvPr>
                <p:cNvSpPr/>
                <p:nvPr/>
              </p:nvSpPr>
              <p:spPr>
                <a:xfrm>
                  <a:off x="4947653" y="1629496"/>
                  <a:ext cx="51322" cy="51322"/>
                </a:xfrm>
                <a:custGeom>
                  <a:avLst/>
                  <a:gdLst>
                    <a:gd name="connsiteX0" fmla="*/ 26123 w 51322"/>
                    <a:gd name="connsiteY0" fmla="*/ 254 h 51322"/>
                    <a:gd name="connsiteX1" fmla="*/ 51785 w 51322"/>
                    <a:gd name="connsiteY1" fmla="*/ 254 h 51322"/>
                    <a:gd name="connsiteX2" fmla="*/ 51785 w 51322"/>
                    <a:gd name="connsiteY2" fmla="*/ 51577 h 51322"/>
                    <a:gd name="connsiteX3" fmla="*/ 26123 w 51322"/>
                    <a:gd name="connsiteY3" fmla="*/ 51577 h 51322"/>
                    <a:gd name="connsiteX4" fmla="*/ 26123 w 51322"/>
                    <a:gd name="connsiteY4" fmla="*/ 51577 h 51322"/>
                    <a:gd name="connsiteX5" fmla="*/ 462 w 51322"/>
                    <a:gd name="connsiteY5" fmla="*/ 51577 h 51322"/>
                    <a:gd name="connsiteX6" fmla="*/ 462 w 51322"/>
                    <a:gd name="connsiteY6" fmla="*/ 254 h 51322"/>
                    <a:gd name="connsiteX7" fmla="*/ 26123 w 51322"/>
                    <a:gd name="connsiteY7" fmla="*/ 254 h 51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322" h="51322">
                      <a:moveTo>
                        <a:pt x="26123" y="254"/>
                      </a:moveTo>
                      <a:cubicBezTo>
                        <a:pt x="40296" y="254"/>
                        <a:pt x="51785" y="254"/>
                        <a:pt x="51785" y="254"/>
                      </a:cubicBezTo>
                      <a:lnTo>
                        <a:pt x="51785" y="51577"/>
                      </a:lnTo>
                      <a:cubicBezTo>
                        <a:pt x="51785" y="51577"/>
                        <a:pt x="40296" y="51577"/>
                        <a:pt x="26123" y="51577"/>
                      </a:cubicBezTo>
                      <a:lnTo>
                        <a:pt x="26123" y="51577"/>
                      </a:lnTo>
                      <a:cubicBezTo>
                        <a:pt x="11951" y="51577"/>
                        <a:pt x="462" y="51577"/>
                        <a:pt x="462" y="51577"/>
                      </a:cubicBezTo>
                      <a:lnTo>
                        <a:pt x="462" y="254"/>
                      </a:lnTo>
                      <a:cubicBezTo>
                        <a:pt x="462" y="254"/>
                        <a:pt x="11951" y="254"/>
                        <a:pt x="26123" y="254"/>
                      </a:cubicBezTo>
                      <a:close/>
                    </a:path>
                  </a:pathLst>
                </a:custGeom>
                <a:solidFill>
                  <a:srgbClr val="0062FF"/>
                </a:solidFill>
                <a:ln w="6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pc="-70">
                    <a:latin typeface="+mn-ea"/>
                  </a:endParaRPr>
                </a:p>
              </p:txBody>
            </p:sp>
          </p:grpSp>
          <p:grpSp>
            <p:nvGrpSpPr>
              <p:cNvPr id="347" name="그래픽 4">
                <a:extLst>
                  <a:ext uri="{FF2B5EF4-FFF2-40B4-BE49-F238E27FC236}">
                    <a16:creationId xmlns:a16="http://schemas.microsoft.com/office/drawing/2014/main" id="{B90FAE6C-388C-4F86-8121-FEDC021ED984}"/>
                  </a:ext>
                </a:extLst>
              </p:cNvPr>
              <p:cNvGrpSpPr/>
              <p:nvPr/>
            </p:nvGrpSpPr>
            <p:grpSpPr>
              <a:xfrm>
                <a:off x="4933197" y="1397731"/>
                <a:ext cx="704035" cy="185564"/>
                <a:chOff x="4933197" y="1397731"/>
                <a:chExt cx="704035" cy="185564"/>
              </a:xfrm>
            </p:grpSpPr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0E6844DB-E001-416F-B9CC-BA04465408EE}"/>
                    </a:ext>
                  </a:extLst>
                </p:cNvPr>
                <p:cNvSpPr txBox="1"/>
                <p:nvPr/>
              </p:nvSpPr>
              <p:spPr>
                <a:xfrm>
                  <a:off x="5132073" y="1397731"/>
                  <a:ext cx="505159" cy="1855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altLang="ko-KR" sz="606" spc="-70" dirty="0">
                      <a:solidFill>
                        <a:schemeClr val="bg1"/>
                      </a:solidFill>
                      <a:latin typeface="+mn-ea"/>
                      <a:cs typeface="Poppins-Regular"/>
                      <a:sym typeface="Poppins-Regular"/>
                      <a:rtl val="0"/>
                    </a:rPr>
                    <a:t>Completed</a:t>
                  </a:r>
                  <a:endParaRPr lang="ko-KR" altLang="en-US" sz="606" spc="-70" dirty="0">
                    <a:solidFill>
                      <a:schemeClr val="bg1"/>
                    </a:solidFill>
                    <a:latin typeface="+mn-ea"/>
                    <a:cs typeface="Poppins-Regular"/>
                    <a:sym typeface="Poppins-Regular"/>
                    <a:rtl val="0"/>
                  </a:endParaRPr>
                </a:p>
              </p:txBody>
            </p:sp>
            <p:sp>
              <p:nvSpPr>
                <p:cNvPr id="372" name="TextBox 371">
                  <a:extLst>
                    <a:ext uri="{FF2B5EF4-FFF2-40B4-BE49-F238E27FC236}">
                      <a16:creationId xmlns:a16="http://schemas.microsoft.com/office/drawing/2014/main" id="{86286FFE-429D-4371-85F4-366630A40BE3}"/>
                    </a:ext>
                  </a:extLst>
                </p:cNvPr>
                <p:cNvSpPr txBox="1"/>
                <p:nvPr/>
              </p:nvSpPr>
              <p:spPr>
                <a:xfrm>
                  <a:off x="4933197" y="1397731"/>
                  <a:ext cx="225274" cy="1855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altLang="ko-KR" sz="606" spc="-70" dirty="0">
                      <a:solidFill>
                        <a:schemeClr val="bg1"/>
                      </a:solidFill>
                      <a:latin typeface="+mn-ea"/>
                      <a:cs typeface="Poppins-Regular"/>
                      <a:sym typeface="Poppins-Regular"/>
                      <a:rtl val="0"/>
                    </a:rPr>
                    <a:t>8</a:t>
                  </a:r>
                  <a:endParaRPr lang="ko-KR" altLang="en-US" sz="606" spc="-70" dirty="0">
                    <a:solidFill>
                      <a:schemeClr val="bg1"/>
                    </a:solidFill>
                    <a:latin typeface="+mn-ea"/>
                    <a:cs typeface="Poppins-Regular"/>
                    <a:sym typeface="Poppins-Regular"/>
                    <a:rtl val="0"/>
                  </a:endParaRPr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A465516D-934D-4DD6-B352-E0B954405738}"/>
                    </a:ext>
                  </a:extLst>
                </p:cNvPr>
                <p:cNvSpPr/>
                <p:nvPr/>
              </p:nvSpPr>
              <p:spPr>
                <a:xfrm>
                  <a:off x="4947653" y="1481943"/>
                  <a:ext cx="51322" cy="51322"/>
                </a:xfrm>
                <a:custGeom>
                  <a:avLst/>
                  <a:gdLst>
                    <a:gd name="connsiteX0" fmla="*/ 26123 w 51322"/>
                    <a:gd name="connsiteY0" fmla="*/ 231 h 51322"/>
                    <a:gd name="connsiteX1" fmla="*/ 51785 w 51322"/>
                    <a:gd name="connsiteY1" fmla="*/ 231 h 51322"/>
                    <a:gd name="connsiteX2" fmla="*/ 51785 w 51322"/>
                    <a:gd name="connsiteY2" fmla="*/ 51554 h 51322"/>
                    <a:gd name="connsiteX3" fmla="*/ 26123 w 51322"/>
                    <a:gd name="connsiteY3" fmla="*/ 51554 h 51322"/>
                    <a:gd name="connsiteX4" fmla="*/ 26123 w 51322"/>
                    <a:gd name="connsiteY4" fmla="*/ 51554 h 51322"/>
                    <a:gd name="connsiteX5" fmla="*/ 462 w 51322"/>
                    <a:gd name="connsiteY5" fmla="*/ 51554 h 51322"/>
                    <a:gd name="connsiteX6" fmla="*/ 462 w 51322"/>
                    <a:gd name="connsiteY6" fmla="*/ 231 h 51322"/>
                    <a:gd name="connsiteX7" fmla="*/ 26123 w 51322"/>
                    <a:gd name="connsiteY7" fmla="*/ 231 h 51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322" h="51322">
                      <a:moveTo>
                        <a:pt x="26123" y="231"/>
                      </a:moveTo>
                      <a:cubicBezTo>
                        <a:pt x="40296" y="231"/>
                        <a:pt x="51785" y="231"/>
                        <a:pt x="51785" y="231"/>
                      </a:cubicBezTo>
                      <a:lnTo>
                        <a:pt x="51785" y="51554"/>
                      </a:lnTo>
                      <a:cubicBezTo>
                        <a:pt x="51785" y="51554"/>
                        <a:pt x="40296" y="51554"/>
                        <a:pt x="26123" y="51554"/>
                      </a:cubicBezTo>
                      <a:lnTo>
                        <a:pt x="26123" y="51554"/>
                      </a:lnTo>
                      <a:cubicBezTo>
                        <a:pt x="11951" y="51554"/>
                        <a:pt x="462" y="51554"/>
                        <a:pt x="462" y="51554"/>
                      </a:cubicBezTo>
                      <a:lnTo>
                        <a:pt x="462" y="231"/>
                      </a:lnTo>
                      <a:cubicBezTo>
                        <a:pt x="462" y="231"/>
                        <a:pt x="11951" y="231"/>
                        <a:pt x="26123" y="231"/>
                      </a:cubicBezTo>
                      <a:close/>
                    </a:path>
                  </a:pathLst>
                </a:custGeom>
                <a:solidFill>
                  <a:srgbClr val="D5D7E3"/>
                </a:solidFill>
                <a:ln w="6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pc="-70">
                    <a:latin typeface="+mn-ea"/>
                  </a:endParaRPr>
                </a:p>
              </p:txBody>
            </p:sp>
          </p:grp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138948D8-F654-46C8-87AE-8F30A6D2E49E}"/>
                  </a:ext>
                </a:extLst>
              </p:cNvPr>
              <p:cNvSpPr txBox="1"/>
              <p:nvPr/>
            </p:nvSpPr>
            <p:spPr>
              <a:xfrm>
                <a:off x="4856213" y="1250178"/>
                <a:ext cx="406338" cy="185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606" b="1" spc="-70" dirty="0" err="1">
                    <a:solidFill>
                      <a:schemeClr val="bg1"/>
                    </a:solidFill>
                    <a:latin typeface="+mn-ea"/>
                    <a:cs typeface="Poppins-SemiBold"/>
                    <a:sym typeface="Poppins-SemiBold"/>
                    <a:rtl val="0"/>
                  </a:rPr>
                  <a:t>June</a:t>
                </a:r>
                <a:r>
                  <a:rPr lang="ko-KR" altLang="en-US" sz="606" b="1" spc="-70" dirty="0">
                    <a:solidFill>
                      <a:schemeClr val="bg1"/>
                    </a:solidFill>
                    <a:latin typeface="+mn-ea"/>
                    <a:cs typeface="Poppins-SemiBold"/>
                    <a:sym typeface="Poppins-SemiBold"/>
                    <a:rtl val="0"/>
                  </a:rPr>
                  <a:t> </a:t>
                </a:r>
                <a:r>
                  <a:rPr lang="en-US" altLang="ko-KR" sz="606" b="1" spc="-70" dirty="0">
                    <a:solidFill>
                      <a:schemeClr val="bg1"/>
                    </a:solidFill>
                    <a:latin typeface="+mn-ea"/>
                    <a:cs typeface="Poppins-SemiBold"/>
                    <a:sym typeface="Poppins-SemiBold"/>
                    <a:rtl val="0"/>
                  </a:rPr>
                  <a:t>18</a:t>
                </a:r>
                <a:endParaRPr lang="ko-KR" altLang="en-US" sz="606" b="1" spc="-70" dirty="0">
                  <a:solidFill>
                    <a:schemeClr val="bg1"/>
                  </a:solidFill>
                  <a:latin typeface="+mn-ea"/>
                  <a:cs typeface="Poppins-SemiBold"/>
                  <a:sym typeface="Poppins-SemiBold"/>
                  <a:rtl val="0"/>
                </a:endParaRPr>
              </a:p>
            </p:txBody>
          </p:sp>
        </p:grp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5C0F18B8-FE0E-4832-988B-67CF576DFBBC}"/>
                </a:ext>
              </a:extLst>
            </p:cNvPr>
            <p:cNvSpPr txBox="1"/>
            <p:nvPr/>
          </p:nvSpPr>
          <p:spPr>
            <a:xfrm>
              <a:off x="5362202" y="4110011"/>
              <a:ext cx="35137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Poppins-Regular"/>
                  <a:sym typeface="Poppins-Regular"/>
                  <a:rtl val="0"/>
                </a:rPr>
                <a:t>Date</a:t>
              </a:r>
              <a:endParaRPr lang="ko-KR" altLang="en-US" sz="6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C9BEA220-8061-424F-B3F5-B3D7FBFF8381}"/>
                </a:ext>
              </a:extLst>
            </p:cNvPr>
            <p:cNvSpPr txBox="1"/>
            <p:nvPr/>
          </p:nvSpPr>
          <p:spPr>
            <a:xfrm rot="16200000">
              <a:off x="3278366" y="2471870"/>
              <a:ext cx="77457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Poppins-Regular"/>
                  <a:sym typeface="Poppins-Regular"/>
                  <a:rtl val="0"/>
                </a:rPr>
                <a:t>Workflow Count</a:t>
              </a:r>
              <a:endParaRPr lang="ko-KR" altLang="en-US" sz="6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Poppins-Regular"/>
                <a:sym typeface="Poppins-Regular"/>
                <a:rtl val="0"/>
              </a:endParaRPr>
            </a:p>
          </p:txBody>
        </p:sp>
      </p:grpSp>
      <p:sp>
        <p:nvSpPr>
          <p:cNvPr id="458" name="TextBox 457">
            <a:extLst>
              <a:ext uri="{FF2B5EF4-FFF2-40B4-BE49-F238E27FC236}">
                <a16:creationId xmlns:a16="http://schemas.microsoft.com/office/drawing/2014/main" id="{93284C88-1935-4199-8A6B-B8A275EDA1F2}"/>
              </a:ext>
            </a:extLst>
          </p:cNvPr>
          <p:cNvSpPr txBox="1"/>
          <p:nvPr/>
        </p:nvSpPr>
        <p:spPr>
          <a:xfrm>
            <a:off x="5464128" y="914728"/>
            <a:ext cx="17022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High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Build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Counts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9227133F-77A9-40C5-B138-536B537D0DFA}"/>
              </a:ext>
            </a:extLst>
          </p:cNvPr>
          <p:cNvSpPr txBox="1"/>
          <p:nvPr/>
        </p:nvSpPr>
        <p:spPr>
          <a:xfrm>
            <a:off x="3591791" y="883950"/>
            <a:ext cx="1724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Run status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1DFB3509-FB37-4169-A0C1-AFF8C055E0D3}"/>
              </a:ext>
            </a:extLst>
          </p:cNvPr>
          <p:cNvSpPr txBox="1"/>
          <p:nvPr/>
        </p:nvSpPr>
        <p:spPr>
          <a:xfrm>
            <a:off x="3591791" y="4501699"/>
            <a:ext cx="1724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Engines in service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EB420469-5B0C-4922-AED7-7ACE935F9885}"/>
              </a:ext>
            </a:extLst>
          </p:cNvPr>
          <p:cNvSpPr/>
          <p:nvPr/>
        </p:nvSpPr>
        <p:spPr>
          <a:xfrm>
            <a:off x="3522586" y="437440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A3BBE20-D2D0-451D-8859-C28CD5E08286}"/>
              </a:ext>
            </a:extLst>
          </p:cNvPr>
          <p:cNvSpPr txBox="1"/>
          <p:nvPr/>
        </p:nvSpPr>
        <p:spPr>
          <a:xfrm>
            <a:off x="8346927" y="6581077"/>
            <a:ext cx="1547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+mn-ea"/>
                <a:cs typeface="+mn-cs"/>
              </a:rPr>
              <a:t>The current version is 3.5.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47" name="사각형: 둥근 모서리 246">
            <a:extLst>
              <a:ext uri="{FF2B5EF4-FFF2-40B4-BE49-F238E27FC236}">
                <a16:creationId xmlns:a16="http://schemas.microsoft.com/office/drawing/2014/main" id="{E773FDC2-BD34-4345-98E8-6DD1CFEBD767}"/>
              </a:ext>
            </a:extLst>
          </p:cNvPr>
          <p:cNvSpPr/>
          <p:nvPr/>
        </p:nvSpPr>
        <p:spPr>
          <a:xfrm>
            <a:off x="250267" y="4454415"/>
            <a:ext cx="3176521" cy="2128412"/>
          </a:xfrm>
          <a:prstGeom prst="roundRect">
            <a:avLst>
              <a:gd name="adj" fmla="val 1136"/>
            </a:avLst>
          </a:prstGeom>
          <a:solidFill>
            <a:schemeClr val="bg1"/>
          </a:solidFill>
          <a:ln w="561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4C15C7-AC26-4EDF-B47D-BDFEC007348A}"/>
              </a:ext>
            </a:extLst>
          </p:cNvPr>
          <p:cNvSpPr txBox="1"/>
          <p:nvPr/>
        </p:nvSpPr>
        <p:spPr>
          <a:xfrm>
            <a:off x="280794" y="4501699"/>
            <a:ext cx="3185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Failed workflows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B391665E-1A6A-4363-94C4-459688F00D41}"/>
              </a:ext>
            </a:extLst>
          </p:cNvPr>
          <p:cNvGrpSpPr/>
          <p:nvPr/>
        </p:nvGrpSpPr>
        <p:grpSpPr>
          <a:xfrm>
            <a:off x="280794" y="4821343"/>
            <a:ext cx="3310134" cy="504177"/>
            <a:chOff x="280794" y="4821343"/>
            <a:chExt cx="3310134" cy="504177"/>
          </a:xfrm>
        </p:grpSpPr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4B49885C-765F-4A0A-BB66-5C779000D2AA}"/>
                </a:ext>
              </a:extLst>
            </p:cNvPr>
            <p:cNvSpPr txBox="1"/>
            <p:nvPr/>
          </p:nvSpPr>
          <p:spPr>
            <a:xfrm>
              <a:off x="280794" y="4821343"/>
              <a:ext cx="3310134" cy="5041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Project Name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다수의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API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를 엮는  지능 융합 시나리오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2021-06-14 21:21:50</a:t>
              </a:r>
            </a:p>
          </p:txBody>
        </p:sp>
        <p:sp>
          <p:nvSpPr>
            <p:cNvPr id="320" name="타원 319">
              <a:extLst>
                <a:ext uri="{FF2B5EF4-FFF2-40B4-BE49-F238E27FC236}">
                  <a16:creationId xmlns:a16="http://schemas.microsoft.com/office/drawing/2014/main" id="{6955B9A3-5587-481E-8ECB-9DDD416B53D5}"/>
                </a:ext>
              </a:extLst>
            </p:cNvPr>
            <p:cNvSpPr/>
            <p:nvPr/>
          </p:nvSpPr>
          <p:spPr>
            <a:xfrm>
              <a:off x="2552085" y="4952092"/>
              <a:ext cx="226800" cy="22628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E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21" name="타원 320">
              <a:extLst>
                <a:ext uri="{FF2B5EF4-FFF2-40B4-BE49-F238E27FC236}">
                  <a16:creationId xmlns:a16="http://schemas.microsoft.com/office/drawing/2014/main" id="{74CD57C7-210F-4CC3-AB51-4F65C77C3F43}"/>
                </a:ext>
              </a:extLst>
            </p:cNvPr>
            <p:cNvSpPr/>
            <p:nvPr/>
          </p:nvSpPr>
          <p:spPr>
            <a:xfrm>
              <a:off x="2815770" y="4952091"/>
              <a:ext cx="226800" cy="22629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MB</a:t>
              </a:r>
              <a:endParaRPr kumimoji="0" lang="ko-KR" altLang="en-US" sz="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9296A4C7-E16F-42A8-A2DD-A7D032429E3D}"/>
                </a:ext>
              </a:extLst>
            </p:cNvPr>
            <p:cNvSpPr txBox="1"/>
            <p:nvPr/>
          </p:nvSpPr>
          <p:spPr>
            <a:xfrm>
              <a:off x="3126330" y="4969938"/>
              <a:ext cx="3169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&gt;</a:t>
              </a:r>
              <a:endPara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5D34EE9F-67E1-46BA-A119-0F8F5DCD3E8E}"/>
              </a:ext>
            </a:extLst>
          </p:cNvPr>
          <p:cNvGrpSpPr/>
          <p:nvPr/>
        </p:nvGrpSpPr>
        <p:grpSpPr>
          <a:xfrm>
            <a:off x="280794" y="5407272"/>
            <a:ext cx="3310134" cy="504177"/>
            <a:chOff x="280794" y="5234839"/>
            <a:chExt cx="3310134" cy="504177"/>
          </a:xfrm>
        </p:grpSpPr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82D709DB-CFE4-4CFE-8FF4-18238EB7852D}"/>
                </a:ext>
              </a:extLst>
            </p:cNvPr>
            <p:cNvSpPr txBox="1"/>
            <p:nvPr/>
          </p:nvSpPr>
          <p:spPr>
            <a:xfrm>
              <a:off x="280794" y="5234839"/>
              <a:ext cx="3310134" cy="5041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Project Name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다수의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API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를 엮는  지능 융합 시나리오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2021-06-14 21:21:50</a:t>
              </a:r>
            </a:p>
          </p:txBody>
        </p:sp>
        <p:sp>
          <p:nvSpPr>
            <p:cNvPr id="349" name="타원 348">
              <a:extLst>
                <a:ext uri="{FF2B5EF4-FFF2-40B4-BE49-F238E27FC236}">
                  <a16:creationId xmlns:a16="http://schemas.microsoft.com/office/drawing/2014/main" id="{897BB312-16DF-43AD-B1B7-FBFEF1977A18}"/>
                </a:ext>
              </a:extLst>
            </p:cNvPr>
            <p:cNvSpPr/>
            <p:nvPr/>
          </p:nvSpPr>
          <p:spPr>
            <a:xfrm>
              <a:off x="2815770" y="5377608"/>
              <a:ext cx="226800" cy="22629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E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29004FAF-1A2D-413E-B8B8-9C23A97A67DC}"/>
                </a:ext>
              </a:extLst>
            </p:cNvPr>
            <p:cNvSpPr txBox="1"/>
            <p:nvPr/>
          </p:nvSpPr>
          <p:spPr>
            <a:xfrm>
              <a:off x="3126330" y="5386899"/>
              <a:ext cx="3169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&gt;</a:t>
              </a:r>
              <a:endPara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CF4B22CB-1351-4401-A47F-FDE677BF38A5}"/>
              </a:ext>
            </a:extLst>
          </p:cNvPr>
          <p:cNvGrpSpPr/>
          <p:nvPr/>
        </p:nvGrpSpPr>
        <p:grpSpPr>
          <a:xfrm>
            <a:off x="280794" y="5993200"/>
            <a:ext cx="3310134" cy="504177"/>
            <a:chOff x="280794" y="5650300"/>
            <a:chExt cx="3310134" cy="504177"/>
          </a:xfrm>
        </p:grpSpPr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719B34AE-98C8-4CF0-8834-B87E2F279861}"/>
                </a:ext>
              </a:extLst>
            </p:cNvPr>
            <p:cNvSpPr txBox="1"/>
            <p:nvPr/>
          </p:nvSpPr>
          <p:spPr>
            <a:xfrm>
              <a:off x="280794" y="5650300"/>
              <a:ext cx="3310134" cy="5041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dirty="0">
                  <a:solidFill>
                    <a:prstClr val="black"/>
                  </a:solidFill>
                  <a:latin typeface="+mn-ea"/>
                </a:rPr>
                <a:t>Project Name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다수의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API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를 엮는  지능 융합 시나리오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2021-06-14 21:21:50</a:t>
              </a:r>
            </a:p>
          </p:txBody>
        </p:sp>
        <p:sp>
          <p:nvSpPr>
            <p:cNvPr id="353" name="타원 352">
              <a:extLst>
                <a:ext uri="{FF2B5EF4-FFF2-40B4-BE49-F238E27FC236}">
                  <a16:creationId xmlns:a16="http://schemas.microsoft.com/office/drawing/2014/main" id="{AD1BE613-E476-45F7-A31F-AA1033C05812}"/>
                </a:ext>
              </a:extLst>
            </p:cNvPr>
            <p:cNvSpPr/>
            <p:nvPr/>
          </p:nvSpPr>
          <p:spPr>
            <a:xfrm>
              <a:off x="2815770" y="5793069"/>
              <a:ext cx="226800" cy="22629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E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CE5C53C2-1B0B-4E2E-A11B-3DCCC9415A9C}"/>
                </a:ext>
              </a:extLst>
            </p:cNvPr>
            <p:cNvSpPr txBox="1"/>
            <p:nvPr/>
          </p:nvSpPr>
          <p:spPr>
            <a:xfrm>
              <a:off x="3126330" y="5802360"/>
              <a:ext cx="3169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&gt;</a:t>
              </a:r>
              <a:endPara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60157D5B-69CD-4C98-9EFA-42A941C671F8}"/>
              </a:ext>
            </a:extLst>
          </p:cNvPr>
          <p:cNvSpPr txBox="1"/>
          <p:nvPr/>
        </p:nvSpPr>
        <p:spPr>
          <a:xfrm>
            <a:off x="2687857" y="4536204"/>
            <a:ext cx="715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See more &gt;</a:t>
            </a:r>
            <a:endParaRPr lang="ko-KR" altLang="en-US" sz="800" u="sng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9308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82E3-385C-4F2A-BA92-B42D8469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PyModule</a:t>
            </a:r>
            <a:r>
              <a:rPr lang="en-US" altLang="ko-KR" dirty="0"/>
              <a:t> </a:t>
            </a:r>
            <a:r>
              <a:rPr lang="ko-KR" altLang="en-US" dirty="0"/>
              <a:t>추가 및 상세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746EC-3906-4D44-A919-3606212D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1~5</a:t>
            </a:r>
            <a:r>
              <a:rPr lang="ko-KR" altLang="en-US" dirty="0"/>
              <a:t>까지는 동일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6 </a:t>
            </a:r>
            <a:r>
              <a:rPr lang="ko-KR" altLang="en-US" dirty="0"/>
              <a:t>스키마 타입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- Input , output , </a:t>
            </a:r>
            <a:r>
              <a:rPr lang="en-US" altLang="ko-KR" dirty="0" err="1"/>
              <a:t>inout</a:t>
            </a:r>
            <a:r>
              <a:rPr lang="en-US" altLang="ko-KR" dirty="0"/>
              <a:t>  </a:t>
            </a:r>
            <a:r>
              <a:rPr lang="ko-KR" altLang="en-US" dirty="0" err="1"/>
              <a:t>세개</a:t>
            </a:r>
            <a:r>
              <a:rPr lang="ko-KR" altLang="en-US" dirty="0"/>
              <a:t> 제공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7  schema </a:t>
            </a:r>
            <a:r>
              <a:rPr lang="ko-KR" altLang="en-US" dirty="0"/>
              <a:t>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-</a:t>
            </a:r>
            <a:r>
              <a:rPr lang="ko-KR" altLang="en-US" dirty="0" err="1"/>
              <a:t>엔터로</a:t>
            </a:r>
            <a:r>
              <a:rPr lang="ko-KR" altLang="en-US" dirty="0"/>
              <a:t> </a:t>
            </a:r>
            <a:r>
              <a:rPr lang="ko-KR" altLang="en-US" dirty="0" err="1"/>
              <a:t>입력구분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8 on off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사용 할 것에 대해 </a:t>
            </a:r>
            <a:r>
              <a:rPr lang="en-US" altLang="ko-KR" dirty="0"/>
              <a:t>on</a:t>
            </a:r>
            <a:r>
              <a:rPr lang="ko-KR" altLang="en-US" dirty="0"/>
              <a:t>과</a:t>
            </a:r>
            <a:r>
              <a:rPr lang="en-US" altLang="ko-KR" dirty="0"/>
              <a:t> off </a:t>
            </a:r>
            <a:r>
              <a:rPr lang="ko-KR" altLang="en-US" dirty="0"/>
              <a:t>로 구분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On </a:t>
            </a:r>
            <a:r>
              <a:rPr lang="ko-KR" altLang="en-US" dirty="0"/>
              <a:t>시에는 표시가 되고 </a:t>
            </a:r>
            <a:r>
              <a:rPr lang="en-US" altLang="ko-KR" dirty="0"/>
              <a:t>off </a:t>
            </a:r>
            <a:r>
              <a:rPr lang="ko-KR" altLang="en-US" dirty="0"/>
              <a:t>시에는 음영으로 </a:t>
            </a:r>
            <a:r>
              <a:rPr lang="ko-KR" altLang="en-US" dirty="0" err="1"/>
              <a:t>보여지지않음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세번째  창은 최고 아무것도 입력이 안되어 있을 때의 화면</a:t>
            </a:r>
            <a:r>
              <a:rPr lang="en-US" altLang="ko-KR" dirty="0"/>
              <a:t> </a:t>
            </a:r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49DC3-92D2-43B5-BC96-8A9C084C5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pc="-50" dirty="0"/>
              <a:t>03_15_PyModule</a:t>
            </a:r>
            <a:r>
              <a:rPr lang="ko-KR" altLang="en-US" spc="-50" dirty="0"/>
              <a:t> 추가 및 상세 </a:t>
            </a:r>
            <a:r>
              <a:rPr lang="en-US" altLang="ko-KR" spc="-50" dirty="0"/>
              <a:t>(2)</a:t>
            </a:r>
            <a:endParaRPr lang="ko-KR" altLang="en-US" spc="-5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A0D78-2039-4BFB-BDC2-A216B327E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 err="1"/>
              <a:t>PyModule</a:t>
            </a:r>
            <a:r>
              <a:rPr lang="ko-KR" altLang="en-US" dirty="0"/>
              <a:t> 추가 및 상세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3E2A8E-80B9-4914-A19A-ACA9D5FA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 &gt; </a:t>
            </a:r>
            <a:r>
              <a:rPr lang="en-US" altLang="ko-KR" dirty="0" err="1"/>
              <a:t>PyModule</a:t>
            </a:r>
            <a:r>
              <a:rPr lang="en-US" altLang="ko-KR" dirty="0"/>
              <a:t> &gt; </a:t>
            </a:r>
            <a:r>
              <a:rPr lang="en-US" altLang="ko-KR" dirty="0" err="1"/>
              <a:t>PyModule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3F4DA5-DA9C-40EE-8E21-060B39D1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16056" y="1553801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1816056" y="1920953"/>
            <a:ext cx="3811100" cy="319074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/>
              <a:t>dataset/20210803-123010/traffic_processing.csv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77807" y="162547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054A490-143C-4556-B2D5-DC0CAD1F7D29}"/>
              </a:ext>
            </a:extLst>
          </p:cNvPr>
          <p:cNvSpPr/>
          <p:nvPr/>
        </p:nvSpPr>
        <p:spPr>
          <a:xfrm>
            <a:off x="177807" y="199544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77807" y="265068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177807" y="230086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364330" y="1571887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5BC7675-D0A1-41E4-85CE-FC0F56A2E11B}"/>
              </a:ext>
            </a:extLst>
          </p:cNvPr>
          <p:cNvSpPr txBox="1"/>
          <p:nvPr/>
        </p:nvSpPr>
        <p:spPr>
          <a:xfrm>
            <a:off x="364330" y="1917892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16056" y="1186649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364330" y="1225882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77807" y="126007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1816056" y="2630187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364330" y="2609904"/>
            <a:ext cx="4138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364330" y="2263897"/>
            <a:ext cx="7296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B609CF-EDF4-4F6F-8BB9-47F9C2DA2D2B}"/>
              </a:ext>
            </a:extLst>
          </p:cNvPr>
          <p:cNvSpPr txBox="1"/>
          <p:nvPr/>
        </p:nvSpPr>
        <p:spPr>
          <a:xfrm>
            <a:off x="189550" y="806112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PyModule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Detail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162990" y="3624795"/>
            <a:ext cx="9427774" cy="1846481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83764" y="382562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380B0A-5359-4502-9817-BCCF09A60570}"/>
              </a:ext>
            </a:extLst>
          </p:cNvPr>
          <p:cNvSpPr txBox="1"/>
          <p:nvPr/>
        </p:nvSpPr>
        <p:spPr>
          <a:xfrm>
            <a:off x="160154" y="3335940"/>
            <a:ext cx="1239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Swift Repository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E01A750-526A-4615-925D-160E476DFBE6}"/>
              </a:ext>
            </a:extLst>
          </p:cNvPr>
          <p:cNvCxnSpPr>
            <a:cxnSpLocks/>
          </p:cNvCxnSpPr>
          <p:nvPr/>
        </p:nvCxnSpPr>
        <p:spPr>
          <a:xfrm>
            <a:off x="1354084" y="3597550"/>
            <a:ext cx="923945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1399596" y="3335940"/>
            <a:ext cx="8784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Schemas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175572" y="5539391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78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479525" y="5539391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16056" y="2296607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C82BDD08-4DA2-4FF1-BF70-75114089D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037216"/>
              </p:ext>
            </p:extLst>
          </p:nvPr>
        </p:nvGraphicFramePr>
        <p:xfrm>
          <a:off x="246809" y="3909630"/>
          <a:ext cx="89869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558">
                  <a:extLst>
                    <a:ext uri="{9D8B030D-6E8A-4147-A177-3AD203B41FA5}">
                      <a16:colId xmlns:a16="http://schemas.microsoft.com/office/drawing/2014/main" val="4064119887"/>
                    </a:ext>
                  </a:extLst>
                </a:gridCol>
                <a:gridCol w="6410960">
                  <a:extLst>
                    <a:ext uri="{9D8B030D-6E8A-4147-A177-3AD203B41FA5}">
                      <a16:colId xmlns:a16="http://schemas.microsoft.com/office/drawing/2014/main" val="3154037486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143520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Schema Type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Schema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613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Input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902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Output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08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Inout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592098"/>
                  </a:ext>
                </a:extLst>
              </a:tr>
            </a:tbl>
          </a:graphicData>
        </a:graphic>
      </p:graphicFrame>
      <p:sp>
        <p:nvSpPr>
          <p:cNvPr id="88" name="사각형: 둥근 모서리 108">
            <a:extLst>
              <a:ext uri="{FF2B5EF4-FFF2-40B4-BE49-F238E27FC236}">
                <a16:creationId xmlns:a16="http://schemas.microsoft.com/office/drawing/2014/main" id="{83663E0A-BC47-42A7-B8BD-B49987CD4A80}"/>
              </a:ext>
            </a:extLst>
          </p:cNvPr>
          <p:cNvSpPr/>
          <p:nvPr/>
        </p:nvSpPr>
        <p:spPr>
          <a:xfrm>
            <a:off x="2118340" y="4308484"/>
            <a:ext cx="6182915" cy="294647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{“test” : 1}</a:t>
            </a:r>
          </a:p>
        </p:txBody>
      </p:sp>
      <p:sp>
        <p:nvSpPr>
          <p:cNvPr id="89" name="사각형: 둥근 모서리 108">
            <a:extLst>
              <a:ext uri="{FF2B5EF4-FFF2-40B4-BE49-F238E27FC236}">
                <a16:creationId xmlns:a16="http://schemas.microsoft.com/office/drawing/2014/main" id="{36F9F6BF-2A21-423A-8B93-A9F5519F741A}"/>
              </a:ext>
            </a:extLst>
          </p:cNvPr>
          <p:cNvSpPr/>
          <p:nvPr/>
        </p:nvSpPr>
        <p:spPr>
          <a:xfrm>
            <a:off x="2118340" y="4683932"/>
            <a:ext cx="6182915" cy="294647"/>
          </a:xfrm>
          <a:prstGeom prst="roundRect">
            <a:avLst>
              <a:gd name="adj" fmla="val 7143"/>
            </a:avLst>
          </a:prstGeom>
          <a:solidFill>
            <a:schemeClr val="bg1">
              <a:lumMod val="75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900" dirty="0" err="1"/>
              <a:t>엔터로구분해주세요</a:t>
            </a:r>
            <a:endParaRPr lang="en-US" altLang="ko-KR" sz="900" dirty="0"/>
          </a:p>
        </p:txBody>
      </p:sp>
      <p:sp>
        <p:nvSpPr>
          <p:cNvPr id="90" name="사각형: 둥근 모서리 108">
            <a:extLst>
              <a:ext uri="{FF2B5EF4-FFF2-40B4-BE49-F238E27FC236}">
                <a16:creationId xmlns:a16="http://schemas.microsoft.com/office/drawing/2014/main" id="{797E1CB9-6B33-4214-ABF0-251C553DF2C9}"/>
              </a:ext>
            </a:extLst>
          </p:cNvPr>
          <p:cNvSpPr/>
          <p:nvPr/>
        </p:nvSpPr>
        <p:spPr>
          <a:xfrm>
            <a:off x="2118340" y="5059379"/>
            <a:ext cx="6182915" cy="294647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900" dirty="0" err="1"/>
              <a:t>엔터로</a:t>
            </a:r>
            <a:r>
              <a:rPr lang="ko-KR" altLang="en-US" sz="900" dirty="0"/>
              <a:t> 구분해주세요</a:t>
            </a:r>
            <a:endParaRPr lang="en-US" altLang="ko-KR" sz="900" dirty="0"/>
          </a:p>
        </p:txBody>
      </p:sp>
      <p:sp>
        <p:nvSpPr>
          <p:cNvPr id="91" name="그래픽 8" descr="토글 단색으로 채워진">
            <a:extLst>
              <a:ext uri="{FF2B5EF4-FFF2-40B4-BE49-F238E27FC236}">
                <a16:creationId xmlns:a16="http://schemas.microsoft.com/office/drawing/2014/main" id="{25472EF5-94B9-4804-9759-E21ED67B5E6A}"/>
              </a:ext>
            </a:extLst>
          </p:cNvPr>
          <p:cNvSpPr/>
          <p:nvPr/>
        </p:nvSpPr>
        <p:spPr>
          <a:xfrm>
            <a:off x="8486311" y="4369350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542925 w 685800"/>
              <a:gd name="connsiteY7" fmla="*/ 228600 h 285750"/>
              <a:gd name="connsiteX8" fmla="*/ 457200 w 685800"/>
              <a:gd name="connsiteY8" fmla="*/ 142875 h 285750"/>
              <a:gd name="connsiteX9" fmla="*/ 542925 w 685800"/>
              <a:gd name="connsiteY9" fmla="*/ 57150 h 285750"/>
              <a:gd name="connsiteX10" fmla="*/ 628650 w 685800"/>
              <a:gd name="connsiteY10" fmla="*/ 142875 h 285750"/>
              <a:gd name="connsiteX11" fmla="*/ 54292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542925" y="228600"/>
                </a:moveTo>
                <a:cubicBezTo>
                  <a:pt x="495580" y="228600"/>
                  <a:pt x="457200" y="190220"/>
                  <a:pt x="457200" y="142875"/>
                </a:cubicBezTo>
                <a:cubicBezTo>
                  <a:pt x="457200" y="95530"/>
                  <a:pt x="495580" y="57150"/>
                  <a:pt x="542925" y="57150"/>
                </a:cubicBezTo>
                <a:cubicBezTo>
                  <a:pt x="590270" y="57150"/>
                  <a:pt x="628650" y="95530"/>
                  <a:pt x="628650" y="142875"/>
                </a:cubicBezTo>
                <a:cubicBezTo>
                  <a:pt x="628598" y="190198"/>
                  <a:pt x="590248" y="228548"/>
                  <a:pt x="54292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2" name="그래픽 8" descr="토글 단색으로 채워진">
            <a:extLst>
              <a:ext uri="{FF2B5EF4-FFF2-40B4-BE49-F238E27FC236}">
                <a16:creationId xmlns:a16="http://schemas.microsoft.com/office/drawing/2014/main" id="{EA5B97C8-F5DF-4DE0-A0E4-437BEE4ADEF3}"/>
              </a:ext>
            </a:extLst>
          </p:cNvPr>
          <p:cNvSpPr/>
          <p:nvPr/>
        </p:nvSpPr>
        <p:spPr>
          <a:xfrm>
            <a:off x="8486311" y="4733511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142875 w 685800"/>
              <a:gd name="connsiteY7" fmla="*/ 228600 h 285750"/>
              <a:gd name="connsiteX8" fmla="*/ 57150 w 685800"/>
              <a:gd name="connsiteY8" fmla="*/ 142875 h 285750"/>
              <a:gd name="connsiteX9" fmla="*/ 142875 w 685800"/>
              <a:gd name="connsiteY9" fmla="*/ 57150 h 285750"/>
              <a:gd name="connsiteX10" fmla="*/ 228600 w 685800"/>
              <a:gd name="connsiteY10" fmla="*/ 142875 h 285750"/>
              <a:gd name="connsiteX11" fmla="*/ 14287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142875" y="228600"/>
                </a:moveTo>
                <a:cubicBezTo>
                  <a:pt x="95530" y="228600"/>
                  <a:pt x="57150" y="190220"/>
                  <a:pt x="57150" y="142875"/>
                </a:cubicBezTo>
                <a:cubicBezTo>
                  <a:pt x="57150" y="95530"/>
                  <a:pt x="95530" y="57150"/>
                  <a:pt x="142875" y="57150"/>
                </a:cubicBezTo>
                <a:cubicBezTo>
                  <a:pt x="190220" y="57150"/>
                  <a:pt x="228600" y="95530"/>
                  <a:pt x="228600" y="142875"/>
                </a:cubicBezTo>
                <a:cubicBezTo>
                  <a:pt x="228548" y="190198"/>
                  <a:pt x="190198" y="228548"/>
                  <a:pt x="14287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3" name="그래픽 8" descr="토글 단색으로 채워진">
            <a:extLst>
              <a:ext uri="{FF2B5EF4-FFF2-40B4-BE49-F238E27FC236}">
                <a16:creationId xmlns:a16="http://schemas.microsoft.com/office/drawing/2014/main" id="{60757963-8BEF-4FC7-94AB-DA4564DF85BB}"/>
              </a:ext>
            </a:extLst>
          </p:cNvPr>
          <p:cNvSpPr/>
          <p:nvPr/>
        </p:nvSpPr>
        <p:spPr>
          <a:xfrm>
            <a:off x="8486311" y="5097671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542925 w 685800"/>
              <a:gd name="connsiteY7" fmla="*/ 228600 h 285750"/>
              <a:gd name="connsiteX8" fmla="*/ 457200 w 685800"/>
              <a:gd name="connsiteY8" fmla="*/ 142875 h 285750"/>
              <a:gd name="connsiteX9" fmla="*/ 542925 w 685800"/>
              <a:gd name="connsiteY9" fmla="*/ 57150 h 285750"/>
              <a:gd name="connsiteX10" fmla="*/ 628650 w 685800"/>
              <a:gd name="connsiteY10" fmla="*/ 142875 h 285750"/>
              <a:gd name="connsiteX11" fmla="*/ 54292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542925" y="228600"/>
                </a:moveTo>
                <a:cubicBezTo>
                  <a:pt x="495580" y="228600"/>
                  <a:pt x="457200" y="190220"/>
                  <a:pt x="457200" y="142875"/>
                </a:cubicBezTo>
                <a:cubicBezTo>
                  <a:pt x="457200" y="95530"/>
                  <a:pt x="495580" y="57150"/>
                  <a:pt x="542925" y="57150"/>
                </a:cubicBezTo>
                <a:cubicBezTo>
                  <a:pt x="590270" y="57150"/>
                  <a:pt x="628650" y="95530"/>
                  <a:pt x="628650" y="142875"/>
                </a:cubicBezTo>
                <a:cubicBezTo>
                  <a:pt x="628598" y="190198"/>
                  <a:pt x="590248" y="228548"/>
                  <a:pt x="54292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778822" y="400718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8398863" y="402250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4488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6155AC54-A8D2-43DB-BAD4-FF5C7E4EF7E0}"/>
              </a:ext>
            </a:extLst>
          </p:cNvPr>
          <p:cNvSpPr/>
          <p:nvPr/>
        </p:nvSpPr>
        <p:spPr>
          <a:xfrm>
            <a:off x="35180" y="1160796"/>
            <a:ext cx="9947020" cy="4123701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367CDE-9927-436D-9402-E2E3FC49CE9D}"/>
              </a:ext>
            </a:extLst>
          </p:cNvPr>
          <p:cNvSpPr txBox="1"/>
          <p:nvPr/>
        </p:nvSpPr>
        <p:spPr>
          <a:xfrm>
            <a:off x="526025" y="863138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Traing</a:t>
            </a:r>
            <a:r>
              <a:rPr lang="en-US" altLang="ko-KR" sz="11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Code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458569-8757-46B6-9593-498057B6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Training Code </a:t>
            </a:r>
            <a:r>
              <a:rPr lang="ko-KR" altLang="en-US" dirty="0"/>
              <a:t>목록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0753CE-6AC1-4015-8C03-CA3020C0A2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.1 </a:t>
            </a:r>
            <a:r>
              <a:rPr lang="ko-KR" altLang="en-US" dirty="0"/>
              <a:t>새롭게 추가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</a:t>
            </a:r>
            <a:r>
              <a:rPr lang="ko-KR" altLang="en-US" dirty="0"/>
              <a:t>키워드를 통한 검색기능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/>
              <a:t>정렬 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no, name, Description, path, write </a:t>
            </a:r>
            <a:r>
              <a:rPr lang="ko-KR" altLang="en-US" dirty="0"/>
              <a:t>일자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 err="1"/>
              <a:t>클릭시에</a:t>
            </a:r>
            <a:r>
              <a:rPr lang="ko-KR" altLang="en-US" dirty="0"/>
              <a:t> 검은색으로 줄 표시</a:t>
            </a:r>
            <a:r>
              <a:rPr lang="en-US" altLang="ko-KR" dirty="0"/>
              <a:t>, </a:t>
            </a:r>
          </a:p>
          <a:p>
            <a:pPr marL="87313" indent="0">
              <a:buNone/>
            </a:pPr>
            <a:r>
              <a:rPr lang="en-US" altLang="ko-KR" dirty="0"/>
              <a:t>  </a:t>
            </a:r>
            <a:r>
              <a:rPr lang="ko-KR" altLang="en-US" dirty="0" err="1"/>
              <a:t>한번더</a:t>
            </a:r>
            <a:r>
              <a:rPr lang="ko-KR" altLang="en-US" dirty="0"/>
              <a:t> </a:t>
            </a:r>
            <a:r>
              <a:rPr lang="ko-KR" altLang="en-US" dirty="0" err="1"/>
              <a:t>클릭시에</a:t>
            </a:r>
            <a:r>
              <a:rPr lang="ko-KR" altLang="en-US" dirty="0"/>
              <a:t>  편집 화면이 뜸</a:t>
            </a:r>
            <a:r>
              <a:rPr lang="en-US" altLang="ko-KR" dirty="0"/>
              <a:t>.</a:t>
            </a:r>
          </a:p>
          <a:p>
            <a:pPr marL="87313"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E3C314-DD4B-41B3-A660-FB74E212DF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03_16_Training Code </a:t>
            </a:r>
            <a:r>
              <a:rPr lang="ko-KR" altLang="en-US" dirty="0"/>
              <a:t>목록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8AF000-4009-4D9B-82B7-8D7CA0AEC4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Training Code </a:t>
            </a:r>
            <a:r>
              <a:rPr lang="ko-KR" altLang="en-US" dirty="0"/>
              <a:t>목록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BE34710-8D21-4ADD-8EBF-811BABE39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Training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DAD8D55-FE8F-471F-969B-04B8C9F8B4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FFF6FD-4B48-4F87-84AB-C0FFF1EEB858}"/>
              </a:ext>
            </a:extLst>
          </p:cNvPr>
          <p:cNvGrpSpPr/>
          <p:nvPr/>
        </p:nvGrpSpPr>
        <p:grpSpPr>
          <a:xfrm>
            <a:off x="7526158" y="804517"/>
            <a:ext cx="2303929" cy="279278"/>
            <a:chOff x="7513295" y="2398407"/>
            <a:chExt cx="2303929" cy="279278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1D29603-F1CA-462A-BCAF-1FB329EC7373}"/>
                </a:ext>
              </a:extLst>
            </p:cNvPr>
            <p:cNvSpPr/>
            <p:nvPr/>
          </p:nvSpPr>
          <p:spPr>
            <a:xfrm>
              <a:off x="7513295" y="2398407"/>
              <a:ext cx="2303929" cy="2792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ALL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     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Search keyword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01DC207-F002-4916-974A-5526F7C72F38}"/>
                </a:ext>
              </a:extLst>
            </p:cNvPr>
            <p:cNvGrpSpPr/>
            <p:nvPr/>
          </p:nvGrpSpPr>
          <p:grpSpPr>
            <a:xfrm>
              <a:off x="9567776" y="2432168"/>
              <a:ext cx="203001" cy="203001"/>
              <a:chOff x="7328151" y="3759978"/>
              <a:chExt cx="180368" cy="180368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1B3DD82-A12A-426C-9089-4DD6AEC9AF5F}"/>
                  </a:ext>
                </a:extLst>
              </p:cNvPr>
              <p:cNvSpPr/>
              <p:nvPr/>
            </p:nvSpPr>
            <p:spPr>
              <a:xfrm>
                <a:off x="7328151" y="3759978"/>
                <a:ext cx="180368" cy="180368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42" name="그래픽 41" descr="돋보기 윤곽선">
                <a:extLst>
                  <a:ext uri="{FF2B5EF4-FFF2-40B4-BE49-F238E27FC236}">
                    <a16:creationId xmlns:a16="http://schemas.microsoft.com/office/drawing/2014/main" id="{74959DC3-46A9-42DE-BA58-DF7E8B337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4554" y="3792007"/>
                <a:ext cx="120539" cy="120539"/>
              </a:xfrm>
              <a:prstGeom prst="rect">
                <a:avLst/>
              </a:prstGeom>
            </p:spPr>
          </p:pic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A8A7F71-E41A-4B7A-A5F2-DE1A26036BE5}"/>
                </a:ext>
              </a:extLst>
            </p:cNvPr>
            <p:cNvCxnSpPr>
              <a:cxnSpLocks/>
            </p:cNvCxnSpPr>
            <p:nvPr/>
          </p:nvCxnSpPr>
          <p:spPr>
            <a:xfrm>
              <a:off x="8150510" y="2449353"/>
              <a:ext cx="0" cy="1717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래픽 43" descr="아래쪽 캐럿 단색으로 채워진">
              <a:extLst>
                <a:ext uri="{FF2B5EF4-FFF2-40B4-BE49-F238E27FC236}">
                  <a16:creationId xmlns:a16="http://schemas.microsoft.com/office/drawing/2014/main" id="{8796844D-0DB4-407A-8BD7-72337F9C4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33725" y="2462844"/>
              <a:ext cx="158222" cy="158222"/>
            </a:xfrm>
            <a:prstGeom prst="rect">
              <a:avLst/>
            </a:prstGeom>
          </p:spPr>
        </p:pic>
      </p:grp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E199993-1026-4C41-84AE-B1DCBF1BCD35}"/>
              </a:ext>
            </a:extLst>
          </p:cNvPr>
          <p:cNvSpPr/>
          <p:nvPr/>
        </p:nvSpPr>
        <p:spPr>
          <a:xfrm>
            <a:off x="6108893" y="799949"/>
            <a:ext cx="1348391" cy="279278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New Training Code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118" name="그래픽 13">
            <a:extLst>
              <a:ext uri="{FF2B5EF4-FFF2-40B4-BE49-F238E27FC236}">
                <a16:creationId xmlns:a16="http://schemas.microsoft.com/office/drawing/2014/main" id="{20A7FCB9-45D2-43BC-AEAC-E9A785F5E39A}"/>
              </a:ext>
            </a:extLst>
          </p:cNvPr>
          <p:cNvGrpSpPr/>
          <p:nvPr/>
        </p:nvGrpSpPr>
        <p:grpSpPr>
          <a:xfrm>
            <a:off x="35179" y="898615"/>
            <a:ext cx="342900" cy="5844098"/>
            <a:chOff x="334963" y="1172495"/>
            <a:chExt cx="342900" cy="54292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9" name="그래픽 13">
              <a:extLst>
                <a:ext uri="{FF2B5EF4-FFF2-40B4-BE49-F238E27FC236}">
                  <a16:creationId xmlns:a16="http://schemas.microsoft.com/office/drawing/2014/main" id="{4B576BE5-A5D0-4B11-B1D1-FD54DFE5C067}"/>
                </a:ext>
              </a:extLst>
            </p:cNvPr>
            <p:cNvSpPr/>
            <p:nvPr/>
          </p:nvSpPr>
          <p:spPr>
            <a:xfrm>
              <a:off x="334963" y="1172495"/>
              <a:ext cx="342900" cy="5429250"/>
            </a:xfrm>
            <a:custGeom>
              <a:avLst/>
              <a:gdLst>
                <a:gd name="connsiteX0" fmla="*/ 0 w 342900"/>
                <a:gd name="connsiteY0" fmla="*/ 38 h 5429250"/>
                <a:gd name="connsiteX1" fmla="*/ 342900 w 342900"/>
                <a:gd name="connsiteY1" fmla="*/ 38 h 5429250"/>
                <a:gd name="connsiteX2" fmla="*/ 342900 w 342900"/>
                <a:gd name="connsiteY2" fmla="*/ 38 h 5429250"/>
                <a:gd name="connsiteX3" fmla="*/ 342900 w 342900"/>
                <a:gd name="connsiteY3" fmla="*/ 5429288 h 5429250"/>
                <a:gd name="connsiteX4" fmla="*/ 342900 w 342900"/>
                <a:gd name="connsiteY4" fmla="*/ 5429288 h 5429250"/>
                <a:gd name="connsiteX5" fmla="*/ 76200 w 342900"/>
                <a:gd name="connsiteY5" fmla="*/ 5429288 h 5429250"/>
                <a:gd name="connsiteX6" fmla="*/ 0 w 342900"/>
                <a:gd name="connsiteY6" fmla="*/ 5353088 h 5429250"/>
                <a:gd name="connsiteX7" fmla="*/ 0 w 342900"/>
                <a:gd name="connsiteY7" fmla="*/ 38 h 5429250"/>
                <a:gd name="connsiteX8" fmla="*/ 0 w 342900"/>
                <a:gd name="connsiteY8" fmla="*/ 38 h 54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5429250">
                  <a:moveTo>
                    <a:pt x="0" y="38"/>
                  </a:moveTo>
                  <a:lnTo>
                    <a:pt x="342900" y="38"/>
                  </a:lnTo>
                  <a:lnTo>
                    <a:pt x="342900" y="38"/>
                  </a:lnTo>
                  <a:lnTo>
                    <a:pt x="342900" y="5429288"/>
                  </a:lnTo>
                  <a:lnTo>
                    <a:pt x="342900" y="5429288"/>
                  </a:lnTo>
                  <a:lnTo>
                    <a:pt x="76200" y="5429288"/>
                  </a:lnTo>
                  <a:cubicBezTo>
                    <a:pt x="34116" y="5429288"/>
                    <a:pt x="0" y="5395170"/>
                    <a:pt x="0" y="5353088"/>
                  </a:cubicBez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그래픽 13">
              <a:extLst>
                <a:ext uri="{FF2B5EF4-FFF2-40B4-BE49-F238E27FC236}">
                  <a16:creationId xmlns:a16="http://schemas.microsoft.com/office/drawing/2014/main" id="{01D7B91B-A3A9-48F0-BB81-F014A990E0D0}"/>
                </a:ext>
              </a:extLst>
            </p:cNvPr>
            <p:cNvSpPr/>
            <p:nvPr/>
          </p:nvSpPr>
          <p:spPr>
            <a:xfrm>
              <a:off x="423907" y="1534340"/>
              <a:ext cx="152400" cy="152400"/>
            </a:xfrm>
            <a:custGeom>
              <a:avLst/>
              <a:gdLst>
                <a:gd name="connsiteX0" fmla="*/ 133359 w 152400"/>
                <a:gd name="connsiteY0" fmla="*/ 76 h 152400"/>
                <a:gd name="connsiteX1" fmla="*/ 152409 w 152400"/>
                <a:gd name="connsiteY1" fmla="*/ 76 h 152400"/>
                <a:gd name="connsiteX2" fmla="*/ 152409 w 152400"/>
                <a:gd name="connsiteY2" fmla="*/ 152476 h 152400"/>
                <a:gd name="connsiteX3" fmla="*/ 133359 w 152400"/>
                <a:gd name="connsiteY3" fmla="*/ 152476 h 152400"/>
                <a:gd name="connsiteX4" fmla="*/ 19059 w 152400"/>
                <a:gd name="connsiteY4" fmla="*/ 152476 h 152400"/>
                <a:gd name="connsiteX5" fmla="*/ 9 w 152400"/>
                <a:gd name="connsiteY5" fmla="*/ 152476 h 152400"/>
                <a:gd name="connsiteX6" fmla="*/ 9 w 152400"/>
                <a:gd name="connsiteY6" fmla="*/ 76 h 152400"/>
                <a:gd name="connsiteX7" fmla="*/ 19059 w 152400"/>
                <a:gd name="connsiteY7" fmla="*/ 7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133359" y="76"/>
                  </a:moveTo>
                  <a:cubicBezTo>
                    <a:pt x="143880" y="76"/>
                    <a:pt x="152409" y="76"/>
                    <a:pt x="152409" y="76"/>
                  </a:cubicBezTo>
                  <a:lnTo>
                    <a:pt x="152409" y="152476"/>
                  </a:lnTo>
                  <a:cubicBezTo>
                    <a:pt x="152409" y="152476"/>
                    <a:pt x="143880" y="152476"/>
                    <a:pt x="133359" y="152476"/>
                  </a:cubicBezTo>
                  <a:lnTo>
                    <a:pt x="19059" y="152476"/>
                  </a:lnTo>
                  <a:cubicBezTo>
                    <a:pt x="8538" y="152476"/>
                    <a:pt x="9" y="152476"/>
                    <a:pt x="9" y="152476"/>
                  </a:cubicBezTo>
                  <a:lnTo>
                    <a:pt x="9" y="76"/>
                  </a:lnTo>
                  <a:cubicBezTo>
                    <a:pt x="9" y="76"/>
                    <a:pt x="8538" y="76"/>
                    <a:pt x="19059" y="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그래픽 13">
              <a:extLst>
                <a:ext uri="{FF2B5EF4-FFF2-40B4-BE49-F238E27FC236}">
                  <a16:creationId xmlns:a16="http://schemas.microsoft.com/office/drawing/2014/main" id="{2B347D56-A318-4381-B281-F85145504FDB}"/>
                </a:ext>
              </a:extLst>
            </p:cNvPr>
            <p:cNvSpPr/>
            <p:nvPr/>
          </p:nvSpPr>
          <p:spPr>
            <a:xfrm>
              <a:off x="423907" y="1801145"/>
              <a:ext cx="152400" cy="152400"/>
            </a:xfrm>
            <a:custGeom>
              <a:avLst/>
              <a:gdLst>
                <a:gd name="connsiteX0" fmla="*/ 76209 w 152400"/>
                <a:gd name="connsiteY0" fmla="*/ 104 h 152400"/>
                <a:gd name="connsiteX1" fmla="*/ 152409 w 152400"/>
                <a:gd name="connsiteY1" fmla="*/ 104 h 152400"/>
                <a:gd name="connsiteX2" fmla="*/ 152409 w 152400"/>
                <a:gd name="connsiteY2" fmla="*/ 152504 h 152400"/>
                <a:gd name="connsiteX3" fmla="*/ 76209 w 152400"/>
                <a:gd name="connsiteY3" fmla="*/ 152504 h 152400"/>
                <a:gd name="connsiteX4" fmla="*/ 76209 w 152400"/>
                <a:gd name="connsiteY4" fmla="*/ 152504 h 152400"/>
                <a:gd name="connsiteX5" fmla="*/ 9 w 152400"/>
                <a:gd name="connsiteY5" fmla="*/ 152504 h 152400"/>
                <a:gd name="connsiteX6" fmla="*/ 9 w 152400"/>
                <a:gd name="connsiteY6" fmla="*/ 104 h 152400"/>
                <a:gd name="connsiteX7" fmla="*/ 76209 w 152400"/>
                <a:gd name="connsiteY7" fmla="*/ 10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76209" y="104"/>
                  </a:moveTo>
                  <a:cubicBezTo>
                    <a:pt x="118293" y="104"/>
                    <a:pt x="152409" y="104"/>
                    <a:pt x="152409" y="104"/>
                  </a:cubicBezTo>
                  <a:lnTo>
                    <a:pt x="152409" y="152504"/>
                  </a:lnTo>
                  <a:cubicBezTo>
                    <a:pt x="152409" y="152504"/>
                    <a:pt x="118293" y="152504"/>
                    <a:pt x="76209" y="152504"/>
                  </a:cubicBezTo>
                  <a:lnTo>
                    <a:pt x="76209" y="152504"/>
                  </a:lnTo>
                  <a:cubicBezTo>
                    <a:pt x="34125" y="152504"/>
                    <a:pt x="9" y="152504"/>
                    <a:pt x="9" y="152504"/>
                  </a:cubicBezTo>
                  <a:lnTo>
                    <a:pt x="9" y="104"/>
                  </a:lnTo>
                  <a:cubicBezTo>
                    <a:pt x="9" y="104"/>
                    <a:pt x="34125" y="104"/>
                    <a:pt x="76209" y="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2" name="그래픽 13">
              <a:extLst>
                <a:ext uri="{FF2B5EF4-FFF2-40B4-BE49-F238E27FC236}">
                  <a16:creationId xmlns:a16="http://schemas.microsoft.com/office/drawing/2014/main" id="{FA56703E-2545-4446-962B-36D07CE7FECA}"/>
                </a:ext>
              </a:extLst>
            </p:cNvPr>
            <p:cNvGrpSpPr/>
            <p:nvPr/>
          </p:nvGrpSpPr>
          <p:grpSpPr>
            <a:xfrm>
              <a:off x="449263" y="6039770"/>
              <a:ext cx="133350" cy="381000"/>
              <a:chOff x="449263" y="6039770"/>
              <a:chExt cx="133350" cy="381000"/>
            </a:xfrm>
            <a:grpFill/>
          </p:grpSpPr>
          <p:sp>
            <p:nvSpPr>
              <p:cNvPr id="123" name="그래픽 13">
                <a:extLst>
                  <a:ext uri="{FF2B5EF4-FFF2-40B4-BE49-F238E27FC236}">
                    <a16:creationId xmlns:a16="http://schemas.microsoft.com/office/drawing/2014/main" id="{5C0DB56C-1977-4F26-8117-75CBE7D8FE62}"/>
                  </a:ext>
                </a:extLst>
              </p:cNvPr>
              <p:cNvSpPr/>
              <p:nvPr/>
            </p:nvSpPr>
            <p:spPr>
              <a:xfrm>
                <a:off x="449263" y="6039770"/>
                <a:ext cx="133350" cy="133350"/>
              </a:xfrm>
              <a:custGeom>
                <a:avLst/>
                <a:gdLst>
                  <a:gd name="connsiteX0" fmla="*/ 66687 w 133350"/>
                  <a:gd name="connsiteY0" fmla="*/ 549 h 133350"/>
                  <a:gd name="connsiteX1" fmla="*/ 133362 w 133350"/>
                  <a:gd name="connsiteY1" fmla="*/ 549 h 133350"/>
                  <a:gd name="connsiteX2" fmla="*/ 133362 w 133350"/>
                  <a:gd name="connsiteY2" fmla="*/ 133899 h 133350"/>
                  <a:gd name="connsiteX3" fmla="*/ 66687 w 133350"/>
                  <a:gd name="connsiteY3" fmla="*/ 133899 h 133350"/>
                  <a:gd name="connsiteX4" fmla="*/ 66687 w 133350"/>
                  <a:gd name="connsiteY4" fmla="*/ 133899 h 133350"/>
                  <a:gd name="connsiteX5" fmla="*/ 12 w 133350"/>
                  <a:gd name="connsiteY5" fmla="*/ 133899 h 133350"/>
                  <a:gd name="connsiteX6" fmla="*/ 12 w 133350"/>
                  <a:gd name="connsiteY6" fmla="*/ 549 h 133350"/>
                  <a:gd name="connsiteX7" fmla="*/ 66687 w 133350"/>
                  <a:gd name="connsiteY7" fmla="*/ 54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49"/>
                    </a:moveTo>
                    <a:cubicBezTo>
                      <a:pt x="103511" y="549"/>
                      <a:pt x="133362" y="549"/>
                      <a:pt x="133362" y="549"/>
                    </a:cubicBezTo>
                    <a:lnTo>
                      <a:pt x="133362" y="133899"/>
                    </a:lnTo>
                    <a:cubicBezTo>
                      <a:pt x="133362" y="133899"/>
                      <a:pt x="103511" y="133899"/>
                      <a:pt x="66687" y="133899"/>
                    </a:cubicBezTo>
                    <a:lnTo>
                      <a:pt x="66687" y="133899"/>
                    </a:lnTo>
                    <a:cubicBezTo>
                      <a:pt x="29863" y="133899"/>
                      <a:pt x="12" y="133899"/>
                      <a:pt x="12" y="133899"/>
                    </a:cubicBezTo>
                    <a:lnTo>
                      <a:pt x="12" y="549"/>
                    </a:lnTo>
                    <a:cubicBezTo>
                      <a:pt x="12" y="549"/>
                      <a:pt x="29863" y="549"/>
                      <a:pt x="66687" y="5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그래픽 13">
                <a:extLst>
                  <a:ext uri="{FF2B5EF4-FFF2-40B4-BE49-F238E27FC236}">
                    <a16:creationId xmlns:a16="http://schemas.microsoft.com/office/drawing/2014/main" id="{244C4DF8-D862-435B-A0D2-3BEB9C4EACBF}"/>
                  </a:ext>
                </a:extLst>
              </p:cNvPr>
              <p:cNvSpPr/>
              <p:nvPr/>
            </p:nvSpPr>
            <p:spPr>
              <a:xfrm>
                <a:off x="449263" y="6287420"/>
                <a:ext cx="133350" cy="133350"/>
              </a:xfrm>
              <a:custGeom>
                <a:avLst/>
                <a:gdLst>
                  <a:gd name="connsiteX0" fmla="*/ 66687 w 133350"/>
                  <a:gd name="connsiteY0" fmla="*/ 575 h 133350"/>
                  <a:gd name="connsiteX1" fmla="*/ 133362 w 133350"/>
                  <a:gd name="connsiteY1" fmla="*/ 575 h 133350"/>
                  <a:gd name="connsiteX2" fmla="*/ 133362 w 133350"/>
                  <a:gd name="connsiteY2" fmla="*/ 133925 h 133350"/>
                  <a:gd name="connsiteX3" fmla="*/ 66687 w 133350"/>
                  <a:gd name="connsiteY3" fmla="*/ 133925 h 133350"/>
                  <a:gd name="connsiteX4" fmla="*/ 66687 w 133350"/>
                  <a:gd name="connsiteY4" fmla="*/ 133925 h 133350"/>
                  <a:gd name="connsiteX5" fmla="*/ 12 w 133350"/>
                  <a:gd name="connsiteY5" fmla="*/ 133925 h 133350"/>
                  <a:gd name="connsiteX6" fmla="*/ 12 w 133350"/>
                  <a:gd name="connsiteY6" fmla="*/ 575 h 133350"/>
                  <a:gd name="connsiteX7" fmla="*/ 66687 w 133350"/>
                  <a:gd name="connsiteY7" fmla="*/ 5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75"/>
                    </a:moveTo>
                    <a:cubicBezTo>
                      <a:pt x="103511" y="575"/>
                      <a:pt x="133362" y="575"/>
                      <a:pt x="133362" y="575"/>
                    </a:cubicBezTo>
                    <a:lnTo>
                      <a:pt x="133362" y="133925"/>
                    </a:lnTo>
                    <a:cubicBezTo>
                      <a:pt x="133362" y="133925"/>
                      <a:pt x="103511" y="133925"/>
                      <a:pt x="66687" y="133925"/>
                    </a:cubicBezTo>
                    <a:lnTo>
                      <a:pt x="66687" y="133925"/>
                    </a:lnTo>
                    <a:cubicBezTo>
                      <a:pt x="29863" y="133925"/>
                      <a:pt x="12" y="133925"/>
                      <a:pt x="12" y="133925"/>
                    </a:cubicBezTo>
                    <a:lnTo>
                      <a:pt x="12" y="575"/>
                    </a:lnTo>
                    <a:cubicBezTo>
                      <a:pt x="12" y="575"/>
                      <a:pt x="29863" y="575"/>
                      <a:pt x="66687" y="5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25" name="타원 124">
            <a:extLst>
              <a:ext uri="{FF2B5EF4-FFF2-40B4-BE49-F238E27FC236}">
                <a16:creationId xmlns:a16="http://schemas.microsoft.com/office/drawing/2014/main" id="{21A6E828-4A94-4D41-AE52-F6FB4382F8E4}"/>
              </a:ext>
            </a:extLst>
          </p:cNvPr>
          <p:cNvSpPr/>
          <p:nvPr/>
        </p:nvSpPr>
        <p:spPr>
          <a:xfrm>
            <a:off x="131428" y="1440057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7" name="그래픽 4">
            <a:extLst>
              <a:ext uri="{FF2B5EF4-FFF2-40B4-BE49-F238E27FC236}">
                <a16:creationId xmlns:a16="http://schemas.microsoft.com/office/drawing/2014/main" id="{7ABD339B-1961-4824-BEFB-518294BABF62}"/>
              </a:ext>
            </a:extLst>
          </p:cNvPr>
          <p:cNvSpPr/>
          <p:nvPr/>
        </p:nvSpPr>
        <p:spPr>
          <a:xfrm>
            <a:off x="134824" y="1027446"/>
            <a:ext cx="152400" cy="133350"/>
          </a:xfrm>
          <a:custGeom>
            <a:avLst/>
            <a:gdLst>
              <a:gd name="connsiteX0" fmla="*/ 6160 w 152400"/>
              <a:gd name="connsiteY0" fmla="*/ 133449 h 133350"/>
              <a:gd name="connsiteX1" fmla="*/ 6160 w 152400"/>
              <a:gd name="connsiteY1" fmla="*/ 114399 h 133350"/>
              <a:gd name="connsiteX2" fmla="*/ 101410 w 152400"/>
              <a:gd name="connsiteY2" fmla="*/ 114399 h 133350"/>
              <a:gd name="connsiteX3" fmla="*/ 101410 w 152400"/>
              <a:gd name="connsiteY3" fmla="*/ 133449 h 133350"/>
              <a:gd name="connsiteX4" fmla="*/ 6160 w 152400"/>
              <a:gd name="connsiteY4" fmla="*/ 76299 h 133350"/>
              <a:gd name="connsiteX5" fmla="*/ 6160 w 152400"/>
              <a:gd name="connsiteY5" fmla="*/ 57249 h 133350"/>
              <a:gd name="connsiteX6" fmla="*/ 158560 w 152400"/>
              <a:gd name="connsiteY6" fmla="*/ 57249 h 133350"/>
              <a:gd name="connsiteX7" fmla="*/ 158560 w 152400"/>
              <a:gd name="connsiteY7" fmla="*/ 76299 h 133350"/>
              <a:gd name="connsiteX8" fmla="*/ 6160 w 152400"/>
              <a:gd name="connsiteY8" fmla="*/ 19149 h 133350"/>
              <a:gd name="connsiteX9" fmla="*/ 6160 w 152400"/>
              <a:gd name="connsiteY9" fmla="*/ 99 h 133350"/>
              <a:gd name="connsiteX10" fmla="*/ 158560 w 152400"/>
              <a:gd name="connsiteY10" fmla="*/ 99 h 133350"/>
              <a:gd name="connsiteX11" fmla="*/ 158560 w 152400"/>
              <a:gd name="connsiteY11" fmla="*/ 19149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" h="133350">
                <a:moveTo>
                  <a:pt x="6160" y="133449"/>
                </a:moveTo>
                <a:lnTo>
                  <a:pt x="6160" y="114399"/>
                </a:lnTo>
                <a:lnTo>
                  <a:pt x="101410" y="114399"/>
                </a:lnTo>
                <a:lnTo>
                  <a:pt x="101410" y="133449"/>
                </a:lnTo>
                <a:close/>
                <a:moveTo>
                  <a:pt x="6160" y="76299"/>
                </a:moveTo>
                <a:lnTo>
                  <a:pt x="6160" y="57249"/>
                </a:lnTo>
                <a:lnTo>
                  <a:pt x="158560" y="57249"/>
                </a:lnTo>
                <a:lnTo>
                  <a:pt x="158560" y="76299"/>
                </a:lnTo>
                <a:close/>
                <a:moveTo>
                  <a:pt x="6160" y="19149"/>
                </a:moveTo>
                <a:lnTo>
                  <a:pt x="6160" y="99"/>
                </a:lnTo>
                <a:lnTo>
                  <a:pt x="158560" y="99"/>
                </a:lnTo>
                <a:lnTo>
                  <a:pt x="158560" y="19149"/>
                </a:lnTo>
                <a:close/>
              </a:path>
            </a:pathLst>
          </a:custGeom>
          <a:solidFill>
            <a:srgbClr val="2699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C427C6C-918E-4F2E-8E6E-1771EB27F9C8}"/>
              </a:ext>
            </a:extLst>
          </p:cNvPr>
          <p:cNvSpPr/>
          <p:nvPr/>
        </p:nvSpPr>
        <p:spPr>
          <a:xfrm>
            <a:off x="131428" y="1742093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5F13762A-6987-45EC-B4E3-BB03B452D78D}"/>
              </a:ext>
            </a:extLst>
          </p:cNvPr>
          <p:cNvSpPr/>
          <p:nvPr/>
        </p:nvSpPr>
        <p:spPr>
          <a:xfrm>
            <a:off x="131428" y="2040263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3D35C968-5A33-4FA7-BE76-C247E52981E6}"/>
              </a:ext>
            </a:extLst>
          </p:cNvPr>
          <p:cNvSpPr/>
          <p:nvPr/>
        </p:nvSpPr>
        <p:spPr>
          <a:xfrm>
            <a:off x="131428" y="2334134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1483071B-3B7F-4700-9CA0-7A5F4E764643}"/>
              </a:ext>
            </a:extLst>
          </p:cNvPr>
          <p:cNvSpPr/>
          <p:nvPr/>
        </p:nvSpPr>
        <p:spPr>
          <a:xfrm>
            <a:off x="131428" y="2636170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9083B67-0023-4DFF-A030-BF8A2C3CD278}"/>
              </a:ext>
            </a:extLst>
          </p:cNvPr>
          <p:cNvSpPr/>
          <p:nvPr/>
        </p:nvSpPr>
        <p:spPr>
          <a:xfrm>
            <a:off x="131428" y="2934340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63" name="그래픽 28" descr="왼쪽 캐럿 단색으로 채워진">
            <a:extLst>
              <a:ext uri="{FF2B5EF4-FFF2-40B4-BE49-F238E27FC236}">
                <a16:creationId xmlns:a16="http://schemas.microsoft.com/office/drawing/2014/main" id="{0C1B9742-FF1F-48D6-8ECA-465A64837A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4494" y="1245131"/>
            <a:ext cx="213059" cy="213059"/>
          </a:xfrm>
          <a:prstGeom prst="rect">
            <a:avLst/>
          </a:prstGeom>
        </p:spPr>
      </p:pic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E8BA677-62B3-495C-BFAF-0855573B9290}"/>
              </a:ext>
            </a:extLst>
          </p:cNvPr>
          <p:cNvSpPr/>
          <p:nvPr/>
        </p:nvSpPr>
        <p:spPr>
          <a:xfrm>
            <a:off x="560383" y="1897589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6747511-F5F4-4129-9B83-B80539A7D517}"/>
              </a:ext>
            </a:extLst>
          </p:cNvPr>
          <p:cNvSpPr txBox="1"/>
          <p:nvPr/>
        </p:nvSpPr>
        <p:spPr>
          <a:xfrm>
            <a:off x="1094779" y="1966711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C243FF5A-6446-40A7-AA0F-6113FD6A6438}"/>
              </a:ext>
            </a:extLst>
          </p:cNvPr>
          <p:cNvSpPr txBox="1"/>
          <p:nvPr/>
        </p:nvSpPr>
        <p:spPr>
          <a:xfrm>
            <a:off x="621365" y="1966711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589A40D0-C5ED-412B-8CAE-90DF52043F68}"/>
              </a:ext>
            </a:extLst>
          </p:cNvPr>
          <p:cNvSpPr txBox="1"/>
          <p:nvPr/>
        </p:nvSpPr>
        <p:spPr>
          <a:xfrm>
            <a:off x="5364277" y="1990896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CCB566A-AF91-4C66-8ADF-C03E377C7BBE}"/>
              </a:ext>
            </a:extLst>
          </p:cNvPr>
          <p:cNvSpPr/>
          <p:nvPr/>
        </p:nvSpPr>
        <p:spPr>
          <a:xfrm>
            <a:off x="560383" y="2345090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917DBEB3-3A79-4143-8480-815579231021}"/>
              </a:ext>
            </a:extLst>
          </p:cNvPr>
          <p:cNvSpPr txBox="1"/>
          <p:nvPr/>
        </p:nvSpPr>
        <p:spPr>
          <a:xfrm>
            <a:off x="1094779" y="2414212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E3D0195-59F1-44CC-BCCD-CB48D21E5200}"/>
              </a:ext>
            </a:extLst>
          </p:cNvPr>
          <p:cNvSpPr txBox="1"/>
          <p:nvPr/>
        </p:nvSpPr>
        <p:spPr>
          <a:xfrm>
            <a:off x="621365" y="2414212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1CD47DD-5B7D-4724-BDDA-3FEFA1E76D0D}"/>
              </a:ext>
            </a:extLst>
          </p:cNvPr>
          <p:cNvSpPr txBox="1"/>
          <p:nvPr/>
        </p:nvSpPr>
        <p:spPr>
          <a:xfrm>
            <a:off x="5364277" y="2438397"/>
            <a:ext cx="2497800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0DBC5C8-3F8E-45EB-BC94-8727E1B91648}"/>
              </a:ext>
            </a:extLst>
          </p:cNvPr>
          <p:cNvSpPr/>
          <p:nvPr/>
        </p:nvSpPr>
        <p:spPr>
          <a:xfrm>
            <a:off x="560383" y="2786718"/>
            <a:ext cx="8816735" cy="369076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F4B5D1F-0E53-4916-A101-F5F98F672941}"/>
              </a:ext>
            </a:extLst>
          </p:cNvPr>
          <p:cNvSpPr txBox="1"/>
          <p:nvPr/>
        </p:nvSpPr>
        <p:spPr>
          <a:xfrm>
            <a:off x="1094779" y="2855840"/>
            <a:ext cx="17716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2.6.2.TrafficTraining_TF_code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074B6AD-8E9C-4137-87F4-24362BCB2A1E}"/>
              </a:ext>
            </a:extLst>
          </p:cNvPr>
          <p:cNvSpPr txBox="1"/>
          <p:nvPr/>
        </p:nvSpPr>
        <p:spPr>
          <a:xfrm>
            <a:off x="621365" y="2855840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E9335E72-A1E2-4DDA-A3C3-C0ACE7D78B52}"/>
              </a:ext>
            </a:extLst>
          </p:cNvPr>
          <p:cNvSpPr txBox="1"/>
          <p:nvPr/>
        </p:nvSpPr>
        <p:spPr>
          <a:xfrm>
            <a:off x="5364277" y="2880025"/>
            <a:ext cx="2582758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r>
              <a:rPr lang="en-US" altLang="ko-KR" sz="900" b="1" dirty="0" err="1"/>
              <a:t>trainingcode</a:t>
            </a:r>
            <a:r>
              <a:rPr lang="en-US" altLang="ko-KR" sz="900" b="1" dirty="0"/>
              <a:t>/20210616-125432/test222.csv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C564BC23-C3ED-4D22-94DC-0257EB88632F}"/>
              </a:ext>
            </a:extLst>
          </p:cNvPr>
          <p:cNvSpPr txBox="1"/>
          <p:nvPr/>
        </p:nvSpPr>
        <p:spPr>
          <a:xfrm>
            <a:off x="1095119" y="1625369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2919596" y="1625369"/>
            <a:ext cx="785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656A93A8-2641-43B2-94A1-45F45C9A1726}"/>
              </a:ext>
            </a:extLst>
          </p:cNvPr>
          <p:cNvSpPr txBox="1"/>
          <p:nvPr/>
        </p:nvSpPr>
        <p:spPr>
          <a:xfrm>
            <a:off x="8206386" y="1660249"/>
            <a:ext cx="7264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Write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36B36F-E9AE-4867-97AE-E8877CD5C881}"/>
              </a:ext>
            </a:extLst>
          </p:cNvPr>
          <p:cNvSpPr txBox="1"/>
          <p:nvPr/>
        </p:nvSpPr>
        <p:spPr>
          <a:xfrm>
            <a:off x="568829" y="1625369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5364617" y="1650645"/>
            <a:ext cx="42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3" name="그래픽 779" descr="정렬 단색으로 채워진">
            <a:extLst>
              <a:ext uri="{FF2B5EF4-FFF2-40B4-BE49-F238E27FC236}">
                <a16:creationId xmlns:a16="http://schemas.microsoft.com/office/drawing/2014/main" id="{A3D49BF6-1223-4D7C-AD12-2CFB9236A1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509" y="1682871"/>
            <a:ext cx="115828" cy="115828"/>
          </a:xfrm>
          <a:prstGeom prst="rect">
            <a:avLst/>
          </a:prstGeom>
        </p:spPr>
      </p:pic>
      <p:pic>
        <p:nvPicPr>
          <p:cNvPr id="264" name="그래픽 780" descr="정렬 단색으로 채워진">
            <a:extLst>
              <a:ext uri="{FF2B5EF4-FFF2-40B4-BE49-F238E27FC236}">
                <a16:creationId xmlns:a16="http://schemas.microsoft.com/office/drawing/2014/main" id="{A0CE11C5-8A8C-4C3A-B0FD-71AD4CA6E9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8205" y="1682871"/>
            <a:ext cx="115828" cy="115828"/>
          </a:xfrm>
          <a:prstGeom prst="rect">
            <a:avLst/>
          </a:prstGeom>
        </p:spPr>
      </p:pic>
      <p:pic>
        <p:nvPicPr>
          <p:cNvPr id="265" name="그래픽 781" descr="정렬 단색으로 채워진">
            <a:extLst>
              <a:ext uri="{FF2B5EF4-FFF2-40B4-BE49-F238E27FC236}">
                <a16:creationId xmlns:a16="http://schemas.microsoft.com/office/drawing/2014/main" id="{8BC98100-7483-4E82-A896-F30A308474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93961" y="1682871"/>
            <a:ext cx="115828" cy="115828"/>
          </a:xfrm>
          <a:prstGeom prst="rect">
            <a:avLst/>
          </a:prstGeom>
        </p:spPr>
      </p:pic>
      <p:pic>
        <p:nvPicPr>
          <p:cNvPr id="266" name="그래픽 782" descr="정렬 단색으로 채워진">
            <a:extLst>
              <a:ext uri="{FF2B5EF4-FFF2-40B4-BE49-F238E27FC236}">
                <a16:creationId xmlns:a16="http://schemas.microsoft.com/office/drawing/2014/main" id="{9AE0DD4F-1B1B-4348-9D43-18CC9E9A62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2496" y="1708147"/>
            <a:ext cx="115828" cy="115828"/>
          </a:xfrm>
          <a:prstGeom prst="rect">
            <a:avLst/>
          </a:prstGeom>
        </p:spPr>
      </p:pic>
      <p:pic>
        <p:nvPicPr>
          <p:cNvPr id="267" name="그래픽 783" descr="정렬 단색으로 채워진">
            <a:extLst>
              <a:ext uri="{FF2B5EF4-FFF2-40B4-BE49-F238E27FC236}">
                <a16:creationId xmlns:a16="http://schemas.microsoft.com/office/drawing/2014/main" id="{859ECC4C-5E65-4937-8682-177E315DC2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19315" y="1717751"/>
            <a:ext cx="115828" cy="115828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807867BA-E950-4F7B-BBDA-EAA1DDA74C1D}"/>
              </a:ext>
            </a:extLst>
          </p:cNvPr>
          <p:cNvSpPr txBox="1"/>
          <p:nvPr/>
        </p:nvSpPr>
        <p:spPr>
          <a:xfrm>
            <a:off x="5826798" y="3306214"/>
            <a:ext cx="338554" cy="2125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9335E72-A1E2-4DDA-A3C3-C0ACE7D78B52}"/>
              </a:ext>
            </a:extLst>
          </p:cNvPr>
          <p:cNvSpPr txBox="1"/>
          <p:nvPr/>
        </p:nvSpPr>
        <p:spPr>
          <a:xfrm>
            <a:off x="8299518" y="2879266"/>
            <a:ext cx="1353261" cy="233014"/>
          </a:xfrm>
          <a:prstGeom prst="rect">
            <a:avLst/>
          </a:prstGeom>
          <a:noFill/>
        </p:spPr>
        <p:txBody>
          <a:bodyPr wrap="square" tIns="46800" bIns="46800" rtlCol="0">
            <a:spAutoFit/>
          </a:bodyPr>
          <a:lstStyle/>
          <a:p>
            <a:r>
              <a:rPr lang="en-US" altLang="ko-KR" sz="900" dirty="0"/>
              <a:t>2021-06-16 12:54:12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F4B5D1F-0E53-4916-A101-F5F98F672941}"/>
              </a:ext>
            </a:extLst>
          </p:cNvPr>
          <p:cNvSpPr txBox="1"/>
          <p:nvPr/>
        </p:nvSpPr>
        <p:spPr>
          <a:xfrm>
            <a:off x="2889010" y="2855840"/>
            <a:ext cx="197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강남 </a:t>
            </a:r>
            <a:r>
              <a:rPr lang="ko-KR" altLang="en-US" sz="900" dirty="0" err="1"/>
              <a:t>교통속도</a:t>
            </a:r>
            <a:r>
              <a:rPr lang="ko-KR" altLang="en-US" sz="900" dirty="0"/>
              <a:t> </a:t>
            </a:r>
            <a:r>
              <a:rPr lang="ko-KR" altLang="en-US" sz="900" dirty="0" err="1"/>
              <a:t>예측용</a:t>
            </a:r>
            <a:r>
              <a:rPr lang="ko-KR" altLang="en-US" sz="900" dirty="0"/>
              <a:t> </a:t>
            </a:r>
            <a:r>
              <a:rPr lang="ko-KR" altLang="en-US" sz="900" dirty="0" err="1"/>
              <a:t>텐서플로우</a:t>
            </a:r>
            <a:r>
              <a:rPr lang="ko-KR" altLang="en-US" sz="900" dirty="0"/>
              <a:t> </a:t>
            </a:r>
            <a:r>
              <a:rPr lang="en-US" altLang="ko-KR" sz="900" dirty="0"/>
              <a:t>LSTM </a:t>
            </a:r>
            <a:r>
              <a:rPr lang="ko-KR" altLang="en-US" sz="900" dirty="0"/>
              <a:t>모델의 </a:t>
            </a:r>
            <a:r>
              <a:rPr lang="ko-KR" altLang="en-US" sz="900" dirty="0" err="1"/>
              <a:t>학습코드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90FBC6B-693B-45F6-9201-7C8F4A0D232D}"/>
              </a:ext>
            </a:extLst>
          </p:cNvPr>
          <p:cNvSpPr/>
          <p:nvPr/>
        </p:nvSpPr>
        <p:spPr>
          <a:xfrm>
            <a:off x="6690100" y="65864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E533C5C-635C-41F2-BA85-598609FEC383}"/>
              </a:ext>
            </a:extLst>
          </p:cNvPr>
          <p:cNvSpPr/>
          <p:nvPr/>
        </p:nvSpPr>
        <p:spPr>
          <a:xfrm>
            <a:off x="8059437" y="63310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53EF1F4-6C8E-4F40-BD34-9F27316C4496}"/>
              </a:ext>
            </a:extLst>
          </p:cNvPr>
          <p:cNvSpPr/>
          <p:nvPr/>
        </p:nvSpPr>
        <p:spPr>
          <a:xfrm>
            <a:off x="1543052" y="141555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53EF1F4-6C8E-4F40-BD34-9F27316C4496}"/>
              </a:ext>
            </a:extLst>
          </p:cNvPr>
          <p:cNvSpPr/>
          <p:nvPr/>
        </p:nvSpPr>
        <p:spPr>
          <a:xfrm>
            <a:off x="424428" y="283695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22826-BFCF-4BB4-A9C7-6D36A28357BA}"/>
              </a:ext>
            </a:extLst>
          </p:cNvPr>
          <p:cNvSpPr txBox="1"/>
          <p:nvPr/>
        </p:nvSpPr>
        <p:spPr>
          <a:xfrm>
            <a:off x="560383" y="1111778"/>
            <a:ext cx="904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Total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  <a:latin typeface="나눔고딕"/>
                <a:ea typeface="나눔고딕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933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82E3-385C-4F2A-BA92-B42D8469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Training Code </a:t>
            </a:r>
            <a:r>
              <a:rPr lang="ko-KR" altLang="en-US" dirty="0"/>
              <a:t>추가 및 상세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746EC-3906-4D44-A919-3606212D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AutoNum type="arabicPlain"/>
            </a:pPr>
            <a:r>
              <a:rPr lang="en-US" altLang="ko-KR" dirty="0"/>
              <a:t>name(</a:t>
            </a:r>
            <a:r>
              <a:rPr lang="ko-KR" altLang="en-US" dirty="0"/>
              <a:t>필수 값</a:t>
            </a:r>
            <a:r>
              <a:rPr lang="en-US" altLang="ko-KR" dirty="0"/>
              <a:t>)</a:t>
            </a:r>
          </a:p>
          <a:p>
            <a:pPr>
              <a:buAutoNum type="arabicPlain"/>
            </a:pPr>
            <a:r>
              <a:rPr lang="en-US" altLang="ko-KR" dirty="0"/>
              <a:t>Description</a:t>
            </a:r>
          </a:p>
          <a:p>
            <a:pPr>
              <a:buAutoNum type="arabicPlain"/>
            </a:pPr>
            <a:r>
              <a:rPr lang="en-US" altLang="ko-KR" dirty="0"/>
              <a:t>Path</a:t>
            </a:r>
          </a:p>
          <a:p>
            <a:pPr>
              <a:buAutoNum type="arabicPlain"/>
            </a:pPr>
            <a:r>
              <a:rPr lang="en-US" altLang="ko-KR" dirty="0"/>
              <a:t>Write </a:t>
            </a:r>
            <a:r>
              <a:rPr lang="ko-KR" altLang="en-US" dirty="0"/>
              <a:t>일자</a:t>
            </a:r>
            <a:endParaRPr lang="en-US" altLang="ko-KR" dirty="0"/>
          </a:p>
          <a:p>
            <a:pPr>
              <a:buAutoNum type="arabicPlain"/>
            </a:pPr>
            <a:r>
              <a:rPr lang="ko-KR" altLang="en-US" dirty="0"/>
              <a:t>등록일자</a:t>
            </a:r>
            <a:endParaRPr lang="en-US" altLang="ko-KR" dirty="0"/>
          </a:p>
          <a:p>
            <a:pPr>
              <a:buAutoNum type="arabicPlain"/>
            </a:pPr>
            <a:r>
              <a:rPr lang="en-US" altLang="ko-KR" dirty="0"/>
              <a:t>Tag</a:t>
            </a:r>
          </a:p>
          <a:p>
            <a:pPr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입력시</a:t>
            </a:r>
            <a:r>
              <a:rPr lang="ko-KR" altLang="en-US" dirty="0"/>
              <a:t> </a:t>
            </a:r>
            <a:r>
              <a:rPr lang="ko-KR" altLang="en-US" dirty="0" err="1"/>
              <a:t>엔터로</a:t>
            </a:r>
            <a:r>
              <a:rPr lang="ko-KR" altLang="en-US" dirty="0"/>
              <a:t> 구분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7 </a:t>
            </a:r>
            <a:r>
              <a:rPr lang="ko-KR" altLang="en-US" dirty="0"/>
              <a:t>라디오 버튼으로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-</a:t>
            </a:r>
            <a:r>
              <a:rPr lang="ko-KR" altLang="en-US" dirty="0"/>
              <a:t>로컬 파일 </a:t>
            </a:r>
            <a:r>
              <a:rPr lang="ko-KR" altLang="en-US" dirty="0" err="1"/>
              <a:t>시스켐과</a:t>
            </a:r>
            <a:r>
              <a:rPr lang="ko-KR" altLang="en-US" dirty="0"/>
              <a:t> </a:t>
            </a:r>
            <a:r>
              <a:rPr lang="en-US" altLang="ko-KR" dirty="0"/>
              <a:t>HDFS 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8 . </a:t>
            </a:r>
            <a:r>
              <a:rPr lang="ko-KR" altLang="en-US" dirty="0"/>
              <a:t>로컬 파일 시스템 </a:t>
            </a:r>
            <a:r>
              <a:rPr lang="ko-KR" altLang="en-US" dirty="0" err="1"/>
              <a:t>선택시</a:t>
            </a:r>
            <a:r>
              <a:rPr lang="ko-KR" altLang="en-US" dirty="0"/>
              <a:t> 보임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드래그앤</a:t>
            </a:r>
            <a:r>
              <a:rPr lang="ko-KR" altLang="en-US" dirty="0"/>
              <a:t> 드롭으로 파일을 선택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9 HDFS </a:t>
            </a:r>
            <a:r>
              <a:rPr lang="ko-KR" altLang="en-US" dirty="0" err="1"/>
              <a:t>선택시</a:t>
            </a:r>
            <a:r>
              <a:rPr lang="ko-KR" altLang="en-US" dirty="0"/>
              <a:t> 보임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파일을 선택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10 </a:t>
            </a:r>
            <a:r>
              <a:rPr lang="ko-KR" altLang="en-US" dirty="0"/>
              <a:t>선택된 파일을 올림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11 </a:t>
            </a:r>
            <a:r>
              <a:rPr lang="ko-KR" altLang="en-US" dirty="0"/>
              <a:t>선택된 파일을 삭제</a:t>
            </a: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49DC3-92D2-43B5-BC96-8A9C084C5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pc="-60" dirty="0"/>
              <a:t>03_17_Training Code </a:t>
            </a:r>
            <a:r>
              <a:rPr lang="ko-KR" altLang="en-US" spc="-60" dirty="0"/>
              <a:t>추가 및 상세 </a:t>
            </a:r>
            <a:r>
              <a:rPr lang="en-US" altLang="ko-KR" spc="-60" dirty="0"/>
              <a:t>(1)</a:t>
            </a:r>
            <a:endParaRPr lang="ko-KR" altLang="en-US" spc="-6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A0D78-2039-4BFB-BDC2-A216B327E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Training Code </a:t>
            </a:r>
            <a:r>
              <a:rPr lang="ko-KR" altLang="en-US" dirty="0"/>
              <a:t>추가 및 상세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3E2A8E-80B9-4914-A19A-ACA9D5FA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Training</a:t>
            </a:r>
            <a:r>
              <a:rPr lang="ko-KR" altLang="en-US" dirty="0"/>
              <a:t> </a:t>
            </a:r>
            <a:r>
              <a:rPr lang="en-US" altLang="ko-KR" dirty="0"/>
              <a:t>Code &gt; Training</a:t>
            </a:r>
            <a:r>
              <a:rPr lang="ko-KR" altLang="en-US" dirty="0"/>
              <a:t> </a:t>
            </a:r>
            <a:r>
              <a:rPr lang="en-US" altLang="ko-KR" dirty="0"/>
              <a:t>Code 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3F4DA5-DA9C-40EE-8E21-060B39D1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03707" y="1548155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1803707" y="1908323"/>
            <a:ext cx="3781280" cy="273069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/>
              <a:t>dataset/20210803-123010/traffic_processing.csv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227530" y="165563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054A490-143C-4556-B2D5-DC0CAD1F7D29}"/>
              </a:ext>
            </a:extLst>
          </p:cNvPr>
          <p:cNvSpPr/>
          <p:nvPr/>
        </p:nvSpPr>
        <p:spPr>
          <a:xfrm>
            <a:off x="227530" y="196277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227530" y="288417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227530" y="257704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414053" y="1620128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5BC7675-D0A1-41E4-85CE-FC0F56A2E11B}"/>
              </a:ext>
            </a:extLst>
          </p:cNvPr>
          <p:cNvSpPr txBox="1"/>
          <p:nvPr/>
        </p:nvSpPr>
        <p:spPr>
          <a:xfrm>
            <a:off x="414053" y="1925946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03707" y="1187987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414053" y="1314310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227530" y="134850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1803707" y="2884179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414053" y="2843399"/>
            <a:ext cx="4138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414053" y="2537582"/>
            <a:ext cx="7296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227530" y="226990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414053" y="2231764"/>
            <a:ext cx="8162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Write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134275" y="3790739"/>
            <a:ext cx="9427774" cy="2495752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380B0A-5359-4502-9817-BCCF09A60570}"/>
              </a:ext>
            </a:extLst>
          </p:cNvPr>
          <p:cNvSpPr txBox="1"/>
          <p:nvPr/>
        </p:nvSpPr>
        <p:spPr>
          <a:xfrm>
            <a:off x="128706" y="3492271"/>
            <a:ext cx="1239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noProof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Swift Repository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E01A750-526A-4615-925D-160E476DFBE6}"/>
              </a:ext>
            </a:extLst>
          </p:cNvPr>
          <p:cNvCxnSpPr>
            <a:cxnSpLocks/>
          </p:cNvCxnSpPr>
          <p:nvPr/>
        </p:nvCxnSpPr>
        <p:spPr>
          <a:xfrm>
            <a:off x="205036" y="3753881"/>
            <a:ext cx="1163113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1368149" y="3492271"/>
            <a:ext cx="8144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Schemas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209406" y="6419921"/>
            <a:ext cx="1038467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4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513417" y="6419921"/>
            <a:ext cx="103916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12C7E33E-DE86-4DAC-B058-597882638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" t="1414" b="46627"/>
          <a:stretch/>
        </p:blipFill>
        <p:spPr>
          <a:xfrm>
            <a:off x="161422" y="3841675"/>
            <a:ext cx="5874624" cy="2357958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51A377D5-BD74-46ED-8EBE-EE1F20680BDB}"/>
              </a:ext>
            </a:extLst>
          </p:cNvPr>
          <p:cNvGrpSpPr/>
          <p:nvPr/>
        </p:nvGrpSpPr>
        <p:grpSpPr>
          <a:xfrm>
            <a:off x="8217220" y="4308920"/>
            <a:ext cx="1109942" cy="246220"/>
            <a:chOff x="-27971" y="8245676"/>
            <a:chExt cx="1109942" cy="24622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3164EE1-AE83-4907-B50A-AAFF3DBBF0C1}"/>
                </a:ext>
              </a:extLst>
            </p:cNvPr>
            <p:cNvSpPr/>
            <p:nvPr/>
          </p:nvSpPr>
          <p:spPr>
            <a:xfrm>
              <a:off x="-27971" y="8245676"/>
              <a:ext cx="533494" cy="2462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Apply</a:t>
              </a:r>
              <a:endParaRPr lang="ko-KR" altLang="en-US" sz="9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A2BA5A6-3402-4E51-B897-CA0987B592FE}"/>
                </a:ext>
              </a:extLst>
            </p:cNvPr>
            <p:cNvSpPr/>
            <p:nvPr/>
          </p:nvSpPr>
          <p:spPr>
            <a:xfrm>
              <a:off x="548477" y="8245676"/>
              <a:ext cx="533494" cy="246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Cancel</a:t>
              </a:r>
              <a:endParaRPr lang="ko-KR" altLang="en-US" sz="900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68C7C1F-4C13-43F6-A605-7B3B8300BBBE}"/>
              </a:ext>
            </a:extLst>
          </p:cNvPr>
          <p:cNvGrpSpPr/>
          <p:nvPr/>
        </p:nvGrpSpPr>
        <p:grpSpPr>
          <a:xfrm>
            <a:off x="9080798" y="3867269"/>
            <a:ext cx="260806" cy="260176"/>
            <a:chOff x="6511924" y="2485612"/>
            <a:chExt cx="342235" cy="341408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398E673-FE3F-418D-A660-235C32E349B7}"/>
                </a:ext>
              </a:extLst>
            </p:cNvPr>
            <p:cNvSpPr/>
            <p:nvPr/>
          </p:nvSpPr>
          <p:spPr>
            <a:xfrm>
              <a:off x="6511924" y="2485612"/>
              <a:ext cx="342235" cy="341408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71" name="그래픽 8">
              <a:extLst>
                <a:ext uri="{FF2B5EF4-FFF2-40B4-BE49-F238E27FC236}">
                  <a16:creationId xmlns:a16="http://schemas.microsoft.com/office/drawing/2014/main" id="{371AF1BB-D9F0-452E-A509-D7FC1F7B2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4254" y="2547529"/>
              <a:ext cx="217574" cy="217574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77A2C12-62F0-460B-AE27-B1E30F3B47E6}"/>
              </a:ext>
            </a:extLst>
          </p:cNvPr>
          <p:cNvGrpSpPr/>
          <p:nvPr/>
        </p:nvGrpSpPr>
        <p:grpSpPr>
          <a:xfrm>
            <a:off x="8772191" y="3867269"/>
            <a:ext cx="260806" cy="260176"/>
            <a:chOff x="6106320" y="2493937"/>
            <a:chExt cx="342235" cy="34140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6F26ED7-3746-475D-9BF3-ADB05E2A5480}"/>
                </a:ext>
              </a:extLst>
            </p:cNvPr>
            <p:cNvSpPr/>
            <p:nvPr/>
          </p:nvSpPr>
          <p:spPr>
            <a:xfrm>
              <a:off x="6106320" y="2493937"/>
              <a:ext cx="342235" cy="341408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76" name="그래픽 10">
              <a:extLst>
                <a:ext uri="{FF2B5EF4-FFF2-40B4-BE49-F238E27FC236}">
                  <a16:creationId xmlns:a16="http://schemas.microsoft.com/office/drawing/2014/main" id="{F1342355-05CE-41D0-9958-6A591E1F9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69437" y="2556641"/>
              <a:ext cx="216000" cy="216000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1437ACCE-A8CC-45CB-AB4B-F98FC9AD15CD}"/>
              </a:ext>
            </a:extLst>
          </p:cNvPr>
          <p:cNvGrpSpPr/>
          <p:nvPr/>
        </p:nvGrpSpPr>
        <p:grpSpPr>
          <a:xfrm>
            <a:off x="8463585" y="3867269"/>
            <a:ext cx="260806" cy="260176"/>
            <a:chOff x="4232944" y="2150269"/>
            <a:chExt cx="260806" cy="260176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CF81529-4EFB-4112-8DFD-3D630CB04235}"/>
                </a:ext>
              </a:extLst>
            </p:cNvPr>
            <p:cNvSpPr/>
            <p:nvPr/>
          </p:nvSpPr>
          <p:spPr>
            <a:xfrm>
              <a:off x="4232944" y="2150269"/>
              <a:ext cx="260806" cy="260176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tIns="0" rIns="36000" bIns="0" rtlCol="0" anchor="ctr"/>
            <a:lstStyle/>
            <a:p>
              <a:pPr algn="ctr"/>
              <a:endParaRPr lang="ko-KR" altLang="en-US" sz="800" dirty="0"/>
            </a:p>
          </p:txBody>
        </p:sp>
        <p:pic>
          <p:nvPicPr>
            <p:cNvPr id="79" name="그래픽 123" descr="새로 고침 윤곽선">
              <a:extLst>
                <a:ext uri="{FF2B5EF4-FFF2-40B4-BE49-F238E27FC236}">
                  <a16:creationId xmlns:a16="http://schemas.microsoft.com/office/drawing/2014/main" id="{B0334474-F3E3-4236-9A8E-0A5A4037B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77988" y="2194998"/>
              <a:ext cx="170718" cy="170718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803707" y="2230988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803707" y="2557583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CBED49F-ABC5-43D8-91B7-376295F41435}"/>
              </a:ext>
            </a:extLst>
          </p:cNvPr>
          <p:cNvSpPr txBox="1"/>
          <p:nvPr/>
        </p:nvSpPr>
        <p:spPr>
          <a:xfrm>
            <a:off x="226520" y="808018"/>
            <a:ext cx="23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Training Code Detail 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43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82E3-385C-4F2A-BA92-B42D8469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Training Code </a:t>
            </a:r>
            <a:r>
              <a:rPr lang="ko-KR" altLang="en-US" dirty="0"/>
              <a:t>추가 및 상세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746EC-3906-4D44-A919-3606212D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1~6</a:t>
            </a:r>
            <a:r>
              <a:rPr lang="ko-KR" altLang="en-US" dirty="0"/>
              <a:t>까지는 동일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7 </a:t>
            </a:r>
            <a:r>
              <a:rPr lang="ko-KR" altLang="en-US" dirty="0"/>
              <a:t>스키마 타입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- Input , output , </a:t>
            </a:r>
            <a:r>
              <a:rPr lang="en-US" altLang="ko-KR" dirty="0" err="1"/>
              <a:t>inout</a:t>
            </a:r>
            <a:r>
              <a:rPr lang="en-US" altLang="ko-KR" dirty="0"/>
              <a:t>  </a:t>
            </a:r>
            <a:r>
              <a:rPr lang="ko-KR" altLang="en-US" dirty="0" err="1"/>
              <a:t>세개</a:t>
            </a:r>
            <a:r>
              <a:rPr lang="ko-KR" altLang="en-US" dirty="0"/>
              <a:t> 제공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8 schema </a:t>
            </a:r>
            <a:r>
              <a:rPr lang="ko-KR" altLang="en-US" dirty="0"/>
              <a:t>입력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-</a:t>
            </a:r>
            <a:r>
              <a:rPr lang="ko-KR" altLang="en-US" dirty="0" err="1"/>
              <a:t>엔터로</a:t>
            </a:r>
            <a:r>
              <a:rPr lang="ko-KR" altLang="en-US" dirty="0"/>
              <a:t> </a:t>
            </a:r>
            <a:r>
              <a:rPr lang="ko-KR" altLang="en-US" dirty="0" err="1"/>
              <a:t>입력구분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9 on off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사용 할 것에 대해 </a:t>
            </a:r>
            <a:r>
              <a:rPr lang="en-US" altLang="ko-KR" dirty="0"/>
              <a:t>on</a:t>
            </a:r>
            <a:r>
              <a:rPr lang="ko-KR" altLang="en-US" dirty="0"/>
              <a:t>과</a:t>
            </a:r>
            <a:r>
              <a:rPr lang="en-US" altLang="ko-KR" dirty="0"/>
              <a:t> off </a:t>
            </a:r>
            <a:r>
              <a:rPr lang="ko-KR" altLang="en-US" dirty="0"/>
              <a:t>로 구분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On </a:t>
            </a:r>
            <a:r>
              <a:rPr lang="ko-KR" altLang="en-US" dirty="0"/>
              <a:t>시에는 표시가 되고 </a:t>
            </a:r>
            <a:r>
              <a:rPr lang="en-US" altLang="ko-KR" dirty="0"/>
              <a:t>off </a:t>
            </a:r>
            <a:r>
              <a:rPr lang="ko-KR" altLang="en-US" dirty="0"/>
              <a:t>시에는 음영으로 </a:t>
            </a:r>
            <a:r>
              <a:rPr lang="ko-KR" altLang="en-US" dirty="0" err="1"/>
              <a:t>보여지지않음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세번째  창은 최고 아무것도 입력이 안되어 있을 때의 화면</a:t>
            </a:r>
            <a:r>
              <a:rPr lang="en-US" altLang="ko-KR" dirty="0"/>
              <a:t> </a:t>
            </a:r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49DC3-92D2-43B5-BC96-8A9C084C5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pc="-60" dirty="0"/>
              <a:t>13_17_Training Code </a:t>
            </a:r>
            <a:r>
              <a:rPr lang="ko-KR" altLang="en-US" spc="-60" dirty="0"/>
              <a:t>추가 및 상세 </a:t>
            </a:r>
            <a:r>
              <a:rPr lang="en-US" altLang="ko-KR" spc="-60" dirty="0"/>
              <a:t>(2)</a:t>
            </a:r>
            <a:endParaRPr lang="ko-KR" altLang="en-US" spc="-6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A0D78-2039-4BFB-BDC2-A216B327E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Training Code </a:t>
            </a:r>
            <a:r>
              <a:rPr lang="ko-KR" altLang="en-US" dirty="0"/>
              <a:t>추가 및 상세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3E2A8E-80B9-4914-A19A-ACA9D5FA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Training</a:t>
            </a:r>
            <a:r>
              <a:rPr lang="ko-KR" altLang="en-US" dirty="0"/>
              <a:t> </a:t>
            </a:r>
            <a:r>
              <a:rPr lang="en-US" altLang="ko-KR" dirty="0"/>
              <a:t>Code &gt; Training</a:t>
            </a:r>
            <a:r>
              <a:rPr lang="ko-KR" altLang="en-US" dirty="0"/>
              <a:t> </a:t>
            </a:r>
            <a:r>
              <a:rPr lang="en-US" altLang="ko-KR" dirty="0"/>
              <a:t>Code 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3F4DA5-DA9C-40EE-8E21-060B39D1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59828" y="1654467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1859828" y="2011219"/>
            <a:ext cx="3811100" cy="290149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/>
              <a:t>dataset/20210803-123010/traffic_processing.csv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227530" y="176536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054A490-143C-4556-B2D5-DC0CAD1F7D29}"/>
              </a:ext>
            </a:extLst>
          </p:cNvPr>
          <p:cNvSpPr/>
          <p:nvPr/>
        </p:nvSpPr>
        <p:spPr>
          <a:xfrm>
            <a:off x="227530" y="207250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227530" y="299390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227530" y="268677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414053" y="1729856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5BC7675-D0A1-41E4-85CE-FC0F56A2E11B}"/>
              </a:ext>
            </a:extLst>
          </p:cNvPr>
          <p:cNvSpPr txBox="1"/>
          <p:nvPr/>
        </p:nvSpPr>
        <p:spPr>
          <a:xfrm>
            <a:off x="414053" y="2035674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59828" y="1297715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414053" y="1424038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227530" y="145823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1859828" y="2993907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414053" y="2953127"/>
            <a:ext cx="4138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414053" y="2647310"/>
            <a:ext cx="7296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227530" y="237963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414053" y="2341492"/>
            <a:ext cx="8162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Write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8B609CF-EDF4-4F6F-8BB9-47F9C2DA2D2B}"/>
              </a:ext>
            </a:extLst>
          </p:cNvPr>
          <p:cNvSpPr txBox="1"/>
          <p:nvPr/>
        </p:nvSpPr>
        <p:spPr>
          <a:xfrm>
            <a:off x="226520" y="808018"/>
            <a:ext cx="23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Training Code Detail 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162990" y="3862540"/>
            <a:ext cx="9427774" cy="1747076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42058" y="430559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380B0A-5359-4502-9817-BCCF09A60570}"/>
              </a:ext>
            </a:extLst>
          </p:cNvPr>
          <p:cNvSpPr txBox="1"/>
          <p:nvPr/>
        </p:nvSpPr>
        <p:spPr>
          <a:xfrm>
            <a:off x="160154" y="3573684"/>
            <a:ext cx="1239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Swift Repository</a:t>
            </a:r>
            <a:endParaRPr kumimoji="0" lang="ko-KR" altLang="en-US" sz="11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E01A750-526A-4615-925D-160E476DFBE6}"/>
              </a:ext>
            </a:extLst>
          </p:cNvPr>
          <p:cNvCxnSpPr>
            <a:cxnSpLocks/>
          </p:cNvCxnSpPr>
          <p:nvPr/>
        </p:nvCxnSpPr>
        <p:spPr>
          <a:xfrm>
            <a:off x="1354084" y="3835294"/>
            <a:ext cx="923945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BEAED23-C398-4BE4-8491-C8F7D9B5FE77}"/>
              </a:ext>
            </a:extLst>
          </p:cNvPr>
          <p:cNvSpPr txBox="1"/>
          <p:nvPr/>
        </p:nvSpPr>
        <p:spPr>
          <a:xfrm>
            <a:off x="1399596" y="3573684"/>
            <a:ext cx="8784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Schemas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175572" y="5777135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79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479525" y="5777135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59828" y="2347548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859828" y="2670727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77A04915-CF3C-4396-9028-88E24A0F6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005694"/>
              </p:ext>
            </p:extLst>
          </p:nvPr>
        </p:nvGraphicFramePr>
        <p:xfrm>
          <a:off x="253629" y="4050230"/>
          <a:ext cx="89869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558">
                  <a:extLst>
                    <a:ext uri="{9D8B030D-6E8A-4147-A177-3AD203B41FA5}">
                      <a16:colId xmlns:a16="http://schemas.microsoft.com/office/drawing/2014/main" val="4064119887"/>
                    </a:ext>
                  </a:extLst>
                </a:gridCol>
                <a:gridCol w="6410960">
                  <a:extLst>
                    <a:ext uri="{9D8B030D-6E8A-4147-A177-3AD203B41FA5}">
                      <a16:colId xmlns:a16="http://schemas.microsoft.com/office/drawing/2014/main" val="3154037486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143520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</a:rPr>
                        <a:t>Schema Type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Schema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613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Input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902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Output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08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Inout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592098"/>
                  </a:ext>
                </a:extLst>
              </a:tr>
            </a:tbl>
          </a:graphicData>
        </a:graphic>
      </p:graphicFrame>
      <p:sp>
        <p:nvSpPr>
          <p:cNvPr id="56" name="사각형: 둥근 모서리 108">
            <a:extLst>
              <a:ext uri="{FF2B5EF4-FFF2-40B4-BE49-F238E27FC236}">
                <a16:creationId xmlns:a16="http://schemas.microsoft.com/office/drawing/2014/main" id="{E5EE72D2-DD5E-46D9-A45F-B29886556388}"/>
              </a:ext>
            </a:extLst>
          </p:cNvPr>
          <p:cNvSpPr/>
          <p:nvPr/>
        </p:nvSpPr>
        <p:spPr>
          <a:xfrm>
            <a:off x="2125160" y="4449084"/>
            <a:ext cx="6182915" cy="294647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900" dirty="0"/>
              <a:t>{“test” : 1}</a:t>
            </a:r>
          </a:p>
        </p:txBody>
      </p:sp>
      <p:sp>
        <p:nvSpPr>
          <p:cNvPr id="85" name="사각형: 둥근 모서리 108">
            <a:extLst>
              <a:ext uri="{FF2B5EF4-FFF2-40B4-BE49-F238E27FC236}">
                <a16:creationId xmlns:a16="http://schemas.microsoft.com/office/drawing/2014/main" id="{993FA5AA-79B7-4C6B-B847-7A56F1A0F563}"/>
              </a:ext>
            </a:extLst>
          </p:cNvPr>
          <p:cNvSpPr/>
          <p:nvPr/>
        </p:nvSpPr>
        <p:spPr>
          <a:xfrm>
            <a:off x="2125160" y="4824532"/>
            <a:ext cx="6182915" cy="294647"/>
          </a:xfrm>
          <a:prstGeom prst="roundRect">
            <a:avLst>
              <a:gd name="adj" fmla="val 7143"/>
            </a:avLst>
          </a:prstGeom>
          <a:solidFill>
            <a:schemeClr val="bg1">
              <a:lumMod val="75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900" dirty="0" err="1"/>
              <a:t>엔터로구분해주세요</a:t>
            </a:r>
            <a:endParaRPr lang="en-US" altLang="ko-KR" sz="900" dirty="0"/>
          </a:p>
        </p:txBody>
      </p:sp>
      <p:sp>
        <p:nvSpPr>
          <p:cNvPr id="86" name="사각형: 둥근 모서리 108">
            <a:extLst>
              <a:ext uri="{FF2B5EF4-FFF2-40B4-BE49-F238E27FC236}">
                <a16:creationId xmlns:a16="http://schemas.microsoft.com/office/drawing/2014/main" id="{B5F63430-005B-47A2-A491-05AE7B0F7577}"/>
              </a:ext>
            </a:extLst>
          </p:cNvPr>
          <p:cNvSpPr/>
          <p:nvPr/>
        </p:nvSpPr>
        <p:spPr>
          <a:xfrm>
            <a:off x="2125160" y="5199979"/>
            <a:ext cx="6182915" cy="294647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900" dirty="0" err="1"/>
              <a:t>엔터로</a:t>
            </a:r>
            <a:r>
              <a:rPr lang="ko-KR" altLang="en-US" sz="900" dirty="0"/>
              <a:t> 구분해주세요</a:t>
            </a:r>
            <a:endParaRPr lang="en-US" altLang="ko-KR" sz="900" dirty="0"/>
          </a:p>
        </p:txBody>
      </p:sp>
      <p:sp>
        <p:nvSpPr>
          <p:cNvPr id="88" name="그래픽 8" descr="토글 단색으로 채워진">
            <a:extLst>
              <a:ext uri="{FF2B5EF4-FFF2-40B4-BE49-F238E27FC236}">
                <a16:creationId xmlns:a16="http://schemas.microsoft.com/office/drawing/2014/main" id="{297EE83A-8B99-4E12-A722-63DA6ECC39A6}"/>
              </a:ext>
            </a:extLst>
          </p:cNvPr>
          <p:cNvSpPr/>
          <p:nvPr/>
        </p:nvSpPr>
        <p:spPr>
          <a:xfrm>
            <a:off x="8493131" y="4874111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142875 w 685800"/>
              <a:gd name="connsiteY7" fmla="*/ 228600 h 285750"/>
              <a:gd name="connsiteX8" fmla="*/ 57150 w 685800"/>
              <a:gd name="connsiteY8" fmla="*/ 142875 h 285750"/>
              <a:gd name="connsiteX9" fmla="*/ 142875 w 685800"/>
              <a:gd name="connsiteY9" fmla="*/ 57150 h 285750"/>
              <a:gd name="connsiteX10" fmla="*/ 228600 w 685800"/>
              <a:gd name="connsiteY10" fmla="*/ 142875 h 285750"/>
              <a:gd name="connsiteX11" fmla="*/ 14287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142875" y="228600"/>
                </a:moveTo>
                <a:cubicBezTo>
                  <a:pt x="95530" y="228600"/>
                  <a:pt x="57150" y="190220"/>
                  <a:pt x="57150" y="142875"/>
                </a:cubicBezTo>
                <a:cubicBezTo>
                  <a:pt x="57150" y="95530"/>
                  <a:pt x="95530" y="57150"/>
                  <a:pt x="142875" y="57150"/>
                </a:cubicBezTo>
                <a:cubicBezTo>
                  <a:pt x="190220" y="57150"/>
                  <a:pt x="228600" y="95530"/>
                  <a:pt x="228600" y="142875"/>
                </a:cubicBezTo>
                <a:cubicBezTo>
                  <a:pt x="228548" y="190198"/>
                  <a:pt x="190198" y="228548"/>
                  <a:pt x="14287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9" name="그래픽 8" descr="토글 단색으로 채워진">
            <a:extLst>
              <a:ext uri="{FF2B5EF4-FFF2-40B4-BE49-F238E27FC236}">
                <a16:creationId xmlns:a16="http://schemas.microsoft.com/office/drawing/2014/main" id="{F1A0A06E-5D73-4E03-BD09-E3E79ADDB2B7}"/>
              </a:ext>
            </a:extLst>
          </p:cNvPr>
          <p:cNvSpPr/>
          <p:nvPr/>
        </p:nvSpPr>
        <p:spPr>
          <a:xfrm>
            <a:off x="8493131" y="5238271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542925 w 685800"/>
              <a:gd name="connsiteY7" fmla="*/ 228600 h 285750"/>
              <a:gd name="connsiteX8" fmla="*/ 457200 w 685800"/>
              <a:gd name="connsiteY8" fmla="*/ 142875 h 285750"/>
              <a:gd name="connsiteX9" fmla="*/ 542925 w 685800"/>
              <a:gd name="connsiteY9" fmla="*/ 57150 h 285750"/>
              <a:gd name="connsiteX10" fmla="*/ 628650 w 685800"/>
              <a:gd name="connsiteY10" fmla="*/ 142875 h 285750"/>
              <a:gd name="connsiteX11" fmla="*/ 54292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542925" y="228600"/>
                </a:moveTo>
                <a:cubicBezTo>
                  <a:pt x="495580" y="228600"/>
                  <a:pt x="457200" y="190220"/>
                  <a:pt x="457200" y="142875"/>
                </a:cubicBezTo>
                <a:cubicBezTo>
                  <a:pt x="457200" y="95530"/>
                  <a:pt x="495580" y="57150"/>
                  <a:pt x="542925" y="57150"/>
                </a:cubicBezTo>
                <a:cubicBezTo>
                  <a:pt x="590270" y="57150"/>
                  <a:pt x="628650" y="95530"/>
                  <a:pt x="628650" y="142875"/>
                </a:cubicBezTo>
                <a:cubicBezTo>
                  <a:pt x="628598" y="190198"/>
                  <a:pt x="590248" y="228548"/>
                  <a:pt x="54292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1859828" y="426090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7" name="그래픽 8" descr="토글 단색으로 채워진">
            <a:extLst>
              <a:ext uri="{FF2B5EF4-FFF2-40B4-BE49-F238E27FC236}">
                <a16:creationId xmlns:a16="http://schemas.microsoft.com/office/drawing/2014/main" id="{C70E20FE-5DB4-4AB4-9402-DF79CE081812}"/>
              </a:ext>
            </a:extLst>
          </p:cNvPr>
          <p:cNvSpPr/>
          <p:nvPr/>
        </p:nvSpPr>
        <p:spPr>
          <a:xfrm>
            <a:off x="8493131" y="4509950"/>
            <a:ext cx="530964" cy="221235"/>
          </a:xfrm>
          <a:custGeom>
            <a:avLst/>
            <a:gdLst>
              <a:gd name="connsiteX0" fmla="*/ 542925 w 685800"/>
              <a:gd name="connsiteY0" fmla="*/ 0 h 285750"/>
              <a:gd name="connsiteX1" fmla="*/ 142875 w 685800"/>
              <a:gd name="connsiteY1" fmla="*/ 0 h 285750"/>
              <a:gd name="connsiteX2" fmla="*/ 0 w 685800"/>
              <a:gd name="connsiteY2" fmla="*/ 142875 h 285750"/>
              <a:gd name="connsiteX3" fmla="*/ 142875 w 685800"/>
              <a:gd name="connsiteY3" fmla="*/ 285750 h 285750"/>
              <a:gd name="connsiteX4" fmla="*/ 542925 w 685800"/>
              <a:gd name="connsiteY4" fmla="*/ 285750 h 285750"/>
              <a:gd name="connsiteX5" fmla="*/ 685800 w 685800"/>
              <a:gd name="connsiteY5" fmla="*/ 142875 h 285750"/>
              <a:gd name="connsiteX6" fmla="*/ 542925 w 685800"/>
              <a:gd name="connsiteY6" fmla="*/ 0 h 285750"/>
              <a:gd name="connsiteX7" fmla="*/ 542925 w 685800"/>
              <a:gd name="connsiteY7" fmla="*/ 228600 h 285750"/>
              <a:gd name="connsiteX8" fmla="*/ 457200 w 685800"/>
              <a:gd name="connsiteY8" fmla="*/ 142875 h 285750"/>
              <a:gd name="connsiteX9" fmla="*/ 542925 w 685800"/>
              <a:gd name="connsiteY9" fmla="*/ 57150 h 285750"/>
              <a:gd name="connsiteX10" fmla="*/ 628650 w 685800"/>
              <a:gd name="connsiteY10" fmla="*/ 142875 h 285750"/>
              <a:gd name="connsiteX11" fmla="*/ 542925 w 685800"/>
              <a:gd name="connsiteY11" fmla="*/ 22860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285750">
                <a:moveTo>
                  <a:pt x="542925" y="0"/>
                </a:moveTo>
                <a:lnTo>
                  <a:pt x="142875" y="0"/>
                </a:lnTo>
                <a:cubicBezTo>
                  <a:pt x="63967" y="0"/>
                  <a:pt x="0" y="63967"/>
                  <a:pt x="0" y="142875"/>
                </a:cubicBezTo>
                <a:cubicBezTo>
                  <a:pt x="0" y="221783"/>
                  <a:pt x="63967" y="285750"/>
                  <a:pt x="142875" y="285750"/>
                </a:cubicBezTo>
                <a:lnTo>
                  <a:pt x="542925" y="285750"/>
                </a:lnTo>
                <a:cubicBezTo>
                  <a:pt x="621833" y="285750"/>
                  <a:pt x="685800" y="221783"/>
                  <a:pt x="685800" y="142875"/>
                </a:cubicBezTo>
                <a:cubicBezTo>
                  <a:pt x="685800" y="63967"/>
                  <a:pt x="621833" y="0"/>
                  <a:pt x="542925" y="0"/>
                </a:cubicBezTo>
                <a:close/>
                <a:moveTo>
                  <a:pt x="542925" y="228600"/>
                </a:moveTo>
                <a:cubicBezTo>
                  <a:pt x="495580" y="228600"/>
                  <a:pt x="457200" y="190220"/>
                  <a:pt x="457200" y="142875"/>
                </a:cubicBezTo>
                <a:cubicBezTo>
                  <a:pt x="457200" y="95530"/>
                  <a:pt x="495580" y="57150"/>
                  <a:pt x="542925" y="57150"/>
                </a:cubicBezTo>
                <a:cubicBezTo>
                  <a:pt x="590270" y="57150"/>
                  <a:pt x="628650" y="95530"/>
                  <a:pt x="628650" y="142875"/>
                </a:cubicBezTo>
                <a:cubicBezTo>
                  <a:pt x="628598" y="190198"/>
                  <a:pt x="590248" y="228548"/>
                  <a:pt x="542925" y="2286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8442964" y="441955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3411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6155AC54-A8D2-43DB-BAD4-FF5C7E4EF7E0}"/>
              </a:ext>
            </a:extLst>
          </p:cNvPr>
          <p:cNvSpPr/>
          <p:nvPr/>
        </p:nvSpPr>
        <p:spPr>
          <a:xfrm>
            <a:off x="0" y="1160796"/>
            <a:ext cx="9982199" cy="4123701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367CDE-9927-436D-9402-E2E3FC49CE9D}"/>
              </a:ext>
            </a:extLst>
          </p:cNvPr>
          <p:cNvSpPr txBox="1"/>
          <p:nvPr/>
        </p:nvSpPr>
        <p:spPr>
          <a:xfrm>
            <a:off x="458618" y="863138"/>
            <a:ext cx="11961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Authentication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458569-8757-46B6-9593-498057B6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Authentication </a:t>
            </a:r>
            <a:r>
              <a:rPr lang="ko-KR" altLang="en-US" dirty="0"/>
              <a:t>목록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0753CE-6AC1-4015-8C03-CA3020C0A2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.1 </a:t>
            </a:r>
            <a:r>
              <a:rPr lang="ko-KR" altLang="en-US" dirty="0"/>
              <a:t>새롭게 추가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</a:t>
            </a:r>
            <a:r>
              <a:rPr lang="ko-KR" altLang="en-US" dirty="0"/>
              <a:t>키워드를 통한 검색기능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/>
              <a:t>정렬 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No, ID, </a:t>
            </a:r>
            <a:r>
              <a:rPr lang="en-US" altLang="ko-KR" dirty="0" err="1"/>
              <a:t>Descripntion</a:t>
            </a:r>
            <a:r>
              <a:rPr lang="en-US" altLang="ko-KR" dirty="0"/>
              <a:t>, </a:t>
            </a:r>
            <a:r>
              <a:rPr lang="en-US" altLang="ko-KR" dirty="0" err="1"/>
              <a:t>RsType</a:t>
            </a:r>
            <a:r>
              <a:rPr lang="en-US" altLang="ko-KR" dirty="0"/>
              <a:t>, </a:t>
            </a:r>
            <a:r>
              <a:rPr lang="en-US" altLang="ko-KR" dirty="0" err="1"/>
              <a:t>RsName</a:t>
            </a:r>
            <a:r>
              <a:rPr lang="en-US" altLang="ko-KR" dirty="0"/>
              <a:t>, </a:t>
            </a:r>
            <a:r>
              <a:rPr lang="en-US" altLang="ko-KR" dirty="0" err="1"/>
              <a:t>GrantType</a:t>
            </a:r>
            <a:r>
              <a:rPr lang="en-US" altLang="ko-KR" dirty="0"/>
              <a:t>, token</a:t>
            </a:r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 err="1"/>
              <a:t>클릭시에</a:t>
            </a:r>
            <a:r>
              <a:rPr lang="ko-KR" altLang="en-US" dirty="0"/>
              <a:t> 검은색으로 줄 표시</a:t>
            </a:r>
            <a:r>
              <a:rPr lang="en-US" altLang="ko-KR" dirty="0"/>
              <a:t>, </a:t>
            </a:r>
          </a:p>
          <a:p>
            <a:pPr marL="87313" indent="0">
              <a:buNone/>
            </a:pPr>
            <a:r>
              <a:rPr lang="en-US" altLang="ko-KR" dirty="0"/>
              <a:t>  </a:t>
            </a:r>
            <a:r>
              <a:rPr lang="ko-KR" altLang="en-US" dirty="0" err="1"/>
              <a:t>한번더</a:t>
            </a:r>
            <a:r>
              <a:rPr lang="ko-KR" altLang="en-US" dirty="0"/>
              <a:t> </a:t>
            </a:r>
            <a:r>
              <a:rPr lang="ko-KR" altLang="en-US" dirty="0" err="1"/>
              <a:t>클릭시에</a:t>
            </a:r>
            <a:r>
              <a:rPr lang="ko-KR" altLang="en-US" dirty="0"/>
              <a:t>  편집 화면이 뜸</a:t>
            </a:r>
            <a:r>
              <a:rPr lang="en-US" altLang="ko-KR" dirty="0"/>
              <a:t>.</a:t>
            </a:r>
          </a:p>
          <a:p>
            <a:pPr marL="87313"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E3C314-DD4B-41B3-A660-FB74E212DF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03_18_Authentication </a:t>
            </a:r>
            <a:r>
              <a:rPr lang="ko-KR" altLang="en-US" dirty="0"/>
              <a:t>목록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8AF000-4009-4D9B-82B7-8D7CA0AEC4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Authentication </a:t>
            </a:r>
            <a:r>
              <a:rPr lang="ko-KR" altLang="en-US" dirty="0"/>
              <a:t>목록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BE34710-8D21-4ADD-8EBF-811BABE39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Authentication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DAD8D55-FE8F-471F-969B-04B8C9F8B4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FFF6FD-4B48-4F87-84AB-C0FFF1EEB858}"/>
              </a:ext>
            </a:extLst>
          </p:cNvPr>
          <p:cNvGrpSpPr/>
          <p:nvPr/>
        </p:nvGrpSpPr>
        <p:grpSpPr>
          <a:xfrm>
            <a:off x="7490979" y="804517"/>
            <a:ext cx="2303929" cy="279278"/>
            <a:chOff x="7513295" y="2398407"/>
            <a:chExt cx="2303929" cy="279278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1D29603-F1CA-462A-BCAF-1FB329EC7373}"/>
                </a:ext>
              </a:extLst>
            </p:cNvPr>
            <p:cNvSpPr/>
            <p:nvPr/>
          </p:nvSpPr>
          <p:spPr>
            <a:xfrm>
              <a:off x="7513295" y="2398407"/>
              <a:ext cx="2303929" cy="2792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ALL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     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Search keyword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01DC207-F002-4916-974A-5526F7C72F38}"/>
                </a:ext>
              </a:extLst>
            </p:cNvPr>
            <p:cNvGrpSpPr/>
            <p:nvPr/>
          </p:nvGrpSpPr>
          <p:grpSpPr>
            <a:xfrm>
              <a:off x="9567776" y="2432168"/>
              <a:ext cx="203001" cy="203001"/>
              <a:chOff x="7328151" y="3759978"/>
              <a:chExt cx="180368" cy="180368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1B3DD82-A12A-426C-9089-4DD6AEC9AF5F}"/>
                  </a:ext>
                </a:extLst>
              </p:cNvPr>
              <p:cNvSpPr/>
              <p:nvPr/>
            </p:nvSpPr>
            <p:spPr>
              <a:xfrm>
                <a:off x="7328151" y="3759978"/>
                <a:ext cx="180368" cy="180368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42" name="그래픽 41" descr="돋보기 윤곽선">
                <a:extLst>
                  <a:ext uri="{FF2B5EF4-FFF2-40B4-BE49-F238E27FC236}">
                    <a16:creationId xmlns:a16="http://schemas.microsoft.com/office/drawing/2014/main" id="{74959DC3-46A9-42DE-BA58-DF7E8B337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4554" y="3792007"/>
                <a:ext cx="120539" cy="120539"/>
              </a:xfrm>
              <a:prstGeom prst="rect">
                <a:avLst/>
              </a:prstGeom>
            </p:spPr>
          </p:pic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A8A7F71-E41A-4B7A-A5F2-DE1A26036BE5}"/>
                </a:ext>
              </a:extLst>
            </p:cNvPr>
            <p:cNvCxnSpPr>
              <a:cxnSpLocks/>
            </p:cNvCxnSpPr>
            <p:nvPr/>
          </p:nvCxnSpPr>
          <p:spPr>
            <a:xfrm>
              <a:off x="8150510" y="2449353"/>
              <a:ext cx="0" cy="1717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래픽 43" descr="아래쪽 캐럿 단색으로 채워진">
              <a:extLst>
                <a:ext uri="{FF2B5EF4-FFF2-40B4-BE49-F238E27FC236}">
                  <a16:creationId xmlns:a16="http://schemas.microsoft.com/office/drawing/2014/main" id="{8796844D-0DB4-407A-8BD7-72337F9C4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33725" y="2462844"/>
              <a:ext cx="158222" cy="158222"/>
            </a:xfrm>
            <a:prstGeom prst="rect">
              <a:avLst/>
            </a:prstGeom>
          </p:spPr>
        </p:pic>
      </p:grp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E199993-1026-4C41-84AE-B1DCBF1BCD35}"/>
              </a:ext>
            </a:extLst>
          </p:cNvPr>
          <p:cNvSpPr/>
          <p:nvPr/>
        </p:nvSpPr>
        <p:spPr>
          <a:xfrm>
            <a:off x="6346233" y="799949"/>
            <a:ext cx="1075872" cy="279278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New Register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118" name="그래픽 13">
            <a:extLst>
              <a:ext uri="{FF2B5EF4-FFF2-40B4-BE49-F238E27FC236}">
                <a16:creationId xmlns:a16="http://schemas.microsoft.com/office/drawing/2014/main" id="{20A7FCB9-45D2-43BC-AEAC-E9A785F5E39A}"/>
              </a:ext>
            </a:extLst>
          </p:cNvPr>
          <p:cNvGrpSpPr/>
          <p:nvPr/>
        </p:nvGrpSpPr>
        <p:grpSpPr>
          <a:xfrm>
            <a:off x="35179" y="898615"/>
            <a:ext cx="342900" cy="5844098"/>
            <a:chOff x="334963" y="1172495"/>
            <a:chExt cx="342900" cy="54292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9" name="그래픽 13">
              <a:extLst>
                <a:ext uri="{FF2B5EF4-FFF2-40B4-BE49-F238E27FC236}">
                  <a16:creationId xmlns:a16="http://schemas.microsoft.com/office/drawing/2014/main" id="{4B576BE5-A5D0-4B11-B1D1-FD54DFE5C067}"/>
                </a:ext>
              </a:extLst>
            </p:cNvPr>
            <p:cNvSpPr/>
            <p:nvPr/>
          </p:nvSpPr>
          <p:spPr>
            <a:xfrm>
              <a:off x="334963" y="1172495"/>
              <a:ext cx="342900" cy="5429250"/>
            </a:xfrm>
            <a:custGeom>
              <a:avLst/>
              <a:gdLst>
                <a:gd name="connsiteX0" fmla="*/ 0 w 342900"/>
                <a:gd name="connsiteY0" fmla="*/ 38 h 5429250"/>
                <a:gd name="connsiteX1" fmla="*/ 342900 w 342900"/>
                <a:gd name="connsiteY1" fmla="*/ 38 h 5429250"/>
                <a:gd name="connsiteX2" fmla="*/ 342900 w 342900"/>
                <a:gd name="connsiteY2" fmla="*/ 38 h 5429250"/>
                <a:gd name="connsiteX3" fmla="*/ 342900 w 342900"/>
                <a:gd name="connsiteY3" fmla="*/ 5429288 h 5429250"/>
                <a:gd name="connsiteX4" fmla="*/ 342900 w 342900"/>
                <a:gd name="connsiteY4" fmla="*/ 5429288 h 5429250"/>
                <a:gd name="connsiteX5" fmla="*/ 76200 w 342900"/>
                <a:gd name="connsiteY5" fmla="*/ 5429288 h 5429250"/>
                <a:gd name="connsiteX6" fmla="*/ 0 w 342900"/>
                <a:gd name="connsiteY6" fmla="*/ 5353088 h 5429250"/>
                <a:gd name="connsiteX7" fmla="*/ 0 w 342900"/>
                <a:gd name="connsiteY7" fmla="*/ 38 h 5429250"/>
                <a:gd name="connsiteX8" fmla="*/ 0 w 342900"/>
                <a:gd name="connsiteY8" fmla="*/ 38 h 54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5429250">
                  <a:moveTo>
                    <a:pt x="0" y="38"/>
                  </a:moveTo>
                  <a:lnTo>
                    <a:pt x="342900" y="38"/>
                  </a:lnTo>
                  <a:lnTo>
                    <a:pt x="342900" y="38"/>
                  </a:lnTo>
                  <a:lnTo>
                    <a:pt x="342900" y="5429288"/>
                  </a:lnTo>
                  <a:lnTo>
                    <a:pt x="342900" y="5429288"/>
                  </a:lnTo>
                  <a:lnTo>
                    <a:pt x="76200" y="5429288"/>
                  </a:lnTo>
                  <a:cubicBezTo>
                    <a:pt x="34116" y="5429288"/>
                    <a:pt x="0" y="5395170"/>
                    <a:pt x="0" y="5353088"/>
                  </a:cubicBez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그래픽 13">
              <a:extLst>
                <a:ext uri="{FF2B5EF4-FFF2-40B4-BE49-F238E27FC236}">
                  <a16:creationId xmlns:a16="http://schemas.microsoft.com/office/drawing/2014/main" id="{01D7B91B-A3A9-48F0-BB81-F014A990E0D0}"/>
                </a:ext>
              </a:extLst>
            </p:cNvPr>
            <p:cNvSpPr/>
            <p:nvPr/>
          </p:nvSpPr>
          <p:spPr>
            <a:xfrm>
              <a:off x="423907" y="1534340"/>
              <a:ext cx="152400" cy="152400"/>
            </a:xfrm>
            <a:custGeom>
              <a:avLst/>
              <a:gdLst>
                <a:gd name="connsiteX0" fmla="*/ 133359 w 152400"/>
                <a:gd name="connsiteY0" fmla="*/ 76 h 152400"/>
                <a:gd name="connsiteX1" fmla="*/ 152409 w 152400"/>
                <a:gd name="connsiteY1" fmla="*/ 76 h 152400"/>
                <a:gd name="connsiteX2" fmla="*/ 152409 w 152400"/>
                <a:gd name="connsiteY2" fmla="*/ 152476 h 152400"/>
                <a:gd name="connsiteX3" fmla="*/ 133359 w 152400"/>
                <a:gd name="connsiteY3" fmla="*/ 152476 h 152400"/>
                <a:gd name="connsiteX4" fmla="*/ 19059 w 152400"/>
                <a:gd name="connsiteY4" fmla="*/ 152476 h 152400"/>
                <a:gd name="connsiteX5" fmla="*/ 9 w 152400"/>
                <a:gd name="connsiteY5" fmla="*/ 152476 h 152400"/>
                <a:gd name="connsiteX6" fmla="*/ 9 w 152400"/>
                <a:gd name="connsiteY6" fmla="*/ 76 h 152400"/>
                <a:gd name="connsiteX7" fmla="*/ 19059 w 152400"/>
                <a:gd name="connsiteY7" fmla="*/ 7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133359" y="76"/>
                  </a:moveTo>
                  <a:cubicBezTo>
                    <a:pt x="143880" y="76"/>
                    <a:pt x="152409" y="76"/>
                    <a:pt x="152409" y="76"/>
                  </a:cubicBezTo>
                  <a:lnTo>
                    <a:pt x="152409" y="152476"/>
                  </a:lnTo>
                  <a:cubicBezTo>
                    <a:pt x="152409" y="152476"/>
                    <a:pt x="143880" y="152476"/>
                    <a:pt x="133359" y="152476"/>
                  </a:cubicBezTo>
                  <a:lnTo>
                    <a:pt x="19059" y="152476"/>
                  </a:lnTo>
                  <a:cubicBezTo>
                    <a:pt x="8538" y="152476"/>
                    <a:pt x="9" y="152476"/>
                    <a:pt x="9" y="152476"/>
                  </a:cubicBezTo>
                  <a:lnTo>
                    <a:pt x="9" y="76"/>
                  </a:lnTo>
                  <a:cubicBezTo>
                    <a:pt x="9" y="76"/>
                    <a:pt x="8538" y="76"/>
                    <a:pt x="19059" y="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그래픽 13">
              <a:extLst>
                <a:ext uri="{FF2B5EF4-FFF2-40B4-BE49-F238E27FC236}">
                  <a16:creationId xmlns:a16="http://schemas.microsoft.com/office/drawing/2014/main" id="{2B347D56-A318-4381-B281-F85145504FDB}"/>
                </a:ext>
              </a:extLst>
            </p:cNvPr>
            <p:cNvSpPr/>
            <p:nvPr/>
          </p:nvSpPr>
          <p:spPr>
            <a:xfrm>
              <a:off x="423907" y="1801145"/>
              <a:ext cx="152400" cy="152400"/>
            </a:xfrm>
            <a:custGeom>
              <a:avLst/>
              <a:gdLst>
                <a:gd name="connsiteX0" fmla="*/ 76209 w 152400"/>
                <a:gd name="connsiteY0" fmla="*/ 104 h 152400"/>
                <a:gd name="connsiteX1" fmla="*/ 152409 w 152400"/>
                <a:gd name="connsiteY1" fmla="*/ 104 h 152400"/>
                <a:gd name="connsiteX2" fmla="*/ 152409 w 152400"/>
                <a:gd name="connsiteY2" fmla="*/ 152504 h 152400"/>
                <a:gd name="connsiteX3" fmla="*/ 76209 w 152400"/>
                <a:gd name="connsiteY3" fmla="*/ 152504 h 152400"/>
                <a:gd name="connsiteX4" fmla="*/ 76209 w 152400"/>
                <a:gd name="connsiteY4" fmla="*/ 152504 h 152400"/>
                <a:gd name="connsiteX5" fmla="*/ 9 w 152400"/>
                <a:gd name="connsiteY5" fmla="*/ 152504 h 152400"/>
                <a:gd name="connsiteX6" fmla="*/ 9 w 152400"/>
                <a:gd name="connsiteY6" fmla="*/ 104 h 152400"/>
                <a:gd name="connsiteX7" fmla="*/ 76209 w 152400"/>
                <a:gd name="connsiteY7" fmla="*/ 10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76209" y="104"/>
                  </a:moveTo>
                  <a:cubicBezTo>
                    <a:pt x="118293" y="104"/>
                    <a:pt x="152409" y="104"/>
                    <a:pt x="152409" y="104"/>
                  </a:cubicBezTo>
                  <a:lnTo>
                    <a:pt x="152409" y="152504"/>
                  </a:lnTo>
                  <a:cubicBezTo>
                    <a:pt x="152409" y="152504"/>
                    <a:pt x="118293" y="152504"/>
                    <a:pt x="76209" y="152504"/>
                  </a:cubicBezTo>
                  <a:lnTo>
                    <a:pt x="76209" y="152504"/>
                  </a:lnTo>
                  <a:cubicBezTo>
                    <a:pt x="34125" y="152504"/>
                    <a:pt x="9" y="152504"/>
                    <a:pt x="9" y="152504"/>
                  </a:cubicBezTo>
                  <a:lnTo>
                    <a:pt x="9" y="104"/>
                  </a:lnTo>
                  <a:cubicBezTo>
                    <a:pt x="9" y="104"/>
                    <a:pt x="34125" y="104"/>
                    <a:pt x="76209" y="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2" name="그래픽 13">
              <a:extLst>
                <a:ext uri="{FF2B5EF4-FFF2-40B4-BE49-F238E27FC236}">
                  <a16:creationId xmlns:a16="http://schemas.microsoft.com/office/drawing/2014/main" id="{FA56703E-2545-4446-962B-36D07CE7FECA}"/>
                </a:ext>
              </a:extLst>
            </p:cNvPr>
            <p:cNvGrpSpPr/>
            <p:nvPr/>
          </p:nvGrpSpPr>
          <p:grpSpPr>
            <a:xfrm>
              <a:off x="449263" y="6039770"/>
              <a:ext cx="133350" cy="381000"/>
              <a:chOff x="449263" y="6039770"/>
              <a:chExt cx="133350" cy="381000"/>
            </a:xfrm>
            <a:grpFill/>
          </p:grpSpPr>
          <p:sp>
            <p:nvSpPr>
              <p:cNvPr id="123" name="그래픽 13">
                <a:extLst>
                  <a:ext uri="{FF2B5EF4-FFF2-40B4-BE49-F238E27FC236}">
                    <a16:creationId xmlns:a16="http://schemas.microsoft.com/office/drawing/2014/main" id="{5C0DB56C-1977-4F26-8117-75CBE7D8FE62}"/>
                  </a:ext>
                </a:extLst>
              </p:cNvPr>
              <p:cNvSpPr/>
              <p:nvPr/>
            </p:nvSpPr>
            <p:spPr>
              <a:xfrm>
                <a:off x="449263" y="6039770"/>
                <a:ext cx="133350" cy="133350"/>
              </a:xfrm>
              <a:custGeom>
                <a:avLst/>
                <a:gdLst>
                  <a:gd name="connsiteX0" fmla="*/ 66687 w 133350"/>
                  <a:gd name="connsiteY0" fmla="*/ 549 h 133350"/>
                  <a:gd name="connsiteX1" fmla="*/ 133362 w 133350"/>
                  <a:gd name="connsiteY1" fmla="*/ 549 h 133350"/>
                  <a:gd name="connsiteX2" fmla="*/ 133362 w 133350"/>
                  <a:gd name="connsiteY2" fmla="*/ 133899 h 133350"/>
                  <a:gd name="connsiteX3" fmla="*/ 66687 w 133350"/>
                  <a:gd name="connsiteY3" fmla="*/ 133899 h 133350"/>
                  <a:gd name="connsiteX4" fmla="*/ 66687 w 133350"/>
                  <a:gd name="connsiteY4" fmla="*/ 133899 h 133350"/>
                  <a:gd name="connsiteX5" fmla="*/ 12 w 133350"/>
                  <a:gd name="connsiteY5" fmla="*/ 133899 h 133350"/>
                  <a:gd name="connsiteX6" fmla="*/ 12 w 133350"/>
                  <a:gd name="connsiteY6" fmla="*/ 549 h 133350"/>
                  <a:gd name="connsiteX7" fmla="*/ 66687 w 133350"/>
                  <a:gd name="connsiteY7" fmla="*/ 54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49"/>
                    </a:moveTo>
                    <a:cubicBezTo>
                      <a:pt x="103511" y="549"/>
                      <a:pt x="133362" y="549"/>
                      <a:pt x="133362" y="549"/>
                    </a:cubicBezTo>
                    <a:lnTo>
                      <a:pt x="133362" y="133899"/>
                    </a:lnTo>
                    <a:cubicBezTo>
                      <a:pt x="133362" y="133899"/>
                      <a:pt x="103511" y="133899"/>
                      <a:pt x="66687" y="133899"/>
                    </a:cubicBezTo>
                    <a:lnTo>
                      <a:pt x="66687" y="133899"/>
                    </a:lnTo>
                    <a:cubicBezTo>
                      <a:pt x="29863" y="133899"/>
                      <a:pt x="12" y="133899"/>
                      <a:pt x="12" y="133899"/>
                    </a:cubicBezTo>
                    <a:lnTo>
                      <a:pt x="12" y="549"/>
                    </a:lnTo>
                    <a:cubicBezTo>
                      <a:pt x="12" y="549"/>
                      <a:pt x="29863" y="549"/>
                      <a:pt x="66687" y="5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그래픽 13">
                <a:extLst>
                  <a:ext uri="{FF2B5EF4-FFF2-40B4-BE49-F238E27FC236}">
                    <a16:creationId xmlns:a16="http://schemas.microsoft.com/office/drawing/2014/main" id="{244C4DF8-D862-435B-A0D2-3BEB9C4EACBF}"/>
                  </a:ext>
                </a:extLst>
              </p:cNvPr>
              <p:cNvSpPr/>
              <p:nvPr/>
            </p:nvSpPr>
            <p:spPr>
              <a:xfrm>
                <a:off x="449263" y="6287420"/>
                <a:ext cx="133350" cy="133350"/>
              </a:xfrm>
              <a:custGeom>
                <a:avLst/>
                <a:gdLst>
                  <a:gd name="connsiteX0" fmla="*/ 66687 w 133350"/>
                  <a:gd name="connsiteY0" fmla="*/ 575 h 133350"/>
                  <a:gd name="connsiteX1" fmla="*/ 133362 w 133350"/>
                  <a:gd name="connsiteY1" fmla="*/ 575 h 133350"/>
                  <a:gd name="connsiteX2" fmla="*/ 133362 w 133350"/>
                  <a:gd name="connsiteY2" fmla="*/ 133925 h 133350"/>
                  <a:gd name="connsiteX3" fmla="*/ 66687 w 133350"/>
                  <a:gd name="connsiteY3" fmla="*/ 133925 h 133350"/>
                  <a:gd name="connsiteX4" fmla="*/ 66687 w 133350"/>
                  <a:gd name="connsiteY4" fmla="*/ 133925 h 133350"/>
                  <a:gd name="connsiteX5" fmla="*/ 12 w 133350"/>
                  <a:gd name="connsiteY5" fmla="*/ 133925 h 133350"/>
                  <a:gd name="connsiteX6" fmla="*/ 12 w 133350"/>
                  <a:gd name="connsiteY6" fmla="*/ 575 h 133350"/>
                  <a:gd name="connsiteX7" fmla="*/ 66687 w 133350"/>
                  <a:gd name="connsiteY7" fmla="*/ 5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75"/>
                    </a:moveTo>
                    <a:cubicBezTo>
                      <a:pt x="103511" y="575"/>
                      <a:pt x="133362" y="575"/>
                      <a:pt x="133362" y="575"/>
                    </a:cubicBezTo>
                    <a:lnTo>
                      <a:pt x="133362" y="133925"/>
                    </a:lnTo>
                    <a:cubicBezTo>
                      <a:pt x="133362" y="133925"/>
                      <a:pt x="103511" y="133925"/>
                      <a:pt x="66687" y="133925"/>
                    </a:cubicBezTo>
                    <a:lnTo>
                      <a:pt x="66687" y="133925"/>
                    </a:lnTo>
                    <a:cubicBezTo>
                      <a:pt x="29863" y="133925"/>
                      <a:pt x="12" y="133925"/>
                      <a:pt x="12" y="133925"/>
                    </a:cubicBezTo>
                    <a:lnTo>
                      <a:pt x="12" y="575"/>
                    </a:lnTo>
                    <a:cubicBezTo>
                      <a:pt x="12" y="575"/>
                      <a:pt x="29863" y="575"/>
                      <a:pt x="66687" y="5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25" name="타원 124">
            <a:extLst>
              <a:ext uri="{FF2B5EF4-FFF2-40B4-BE49-F238E27FC236}">
                <a16:creationId xmlns:a16="http://schemas.microsoft.com/office/drawing/2014/main" id="{21A6E828-4A94-4D41-AE52-F6FB4382F8E4}"/>
              </a:ext>
            </a:extLst>
          </p:cNvPr>
          <p:cNvSpPr/>
          <p:nvPr/>
        </p:nvSpPr>
        <p:spPr>
          <a:xfrm>
            <a:off x="131428" y="1440057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7" name="그래픽 4">
            <a:extLst>
              <a:ext uri="{FF2B5EF4-FFF2-40B4-BE49-F238E27FC236}">
                <a16:creationId xmlns:a16="http://schemas.microsoft.com/office/drawing/2014/main" id="{7ABD339B-1961-4824-BEFB-518294BABF62}"/>
              </a:ext>
            </a:extLst>
          </p:cNvPr>
          <p:cNvSpPr/>
          <p:nvPr/>
        </p:nvSpPr>
        <p:spPr>
          <a:xfrm>
            <a:off x="134824" y="1027446"/>
            <a:ext cx="152400" cy="133350"/>
          </a:xfrm>
          <a:custGeom>
            <a:avLst/>
            <a:gdLst>
              <a:gd name="connsiteX0" fmla="*/ 6160 w 152400"/>
              <a:gd name="connsiteY0" fmla="*/ 133449 h 133350"/>
              <a:gd name="connsiteX1" fmla="*/ 6160 w 152400"/>
              <a:gd name="connsiteY1" fmla="*/ 114399 h 133350"/>
              <a:gd name="connsiteX2" fmla="*/ 101410 w 152400"/>
              <a:gd name="connsiteY2" fmla="*/ 114399 h 133350"/>
              <a:gd name="connsiteX3" fmla="*/ 101410 w 152400"/>
              <a:gd name="connsiteY3" fmla="*/ 133449 h 133350"/>
              <a:gd name="connsiteX4" fmla="*/ 6160 w 152400"/>
              <a:gd name="connsiteY4" fmla="*/ 76299 h 133350"/>
              <a:gd name="connsiteX5" fmla="*/ 6160 w 152400"/>
              <a:gd name="connsiteY5" fmla="*/ 57249 h 133350"/>
              <a:gd name="connsiteX6" fmla="*/ 158560 w 152400"/>
              <a:gd name="connsiteY6" fmla="*/ 57249 h 133350"/>
              <a:gd name="connsiteX7" fmla="*/ 158560 w 152400"/>
              <a:gd name="connsiteY7" fmla="*/ 76299 h 133350"/>
              <a:gd name="connsiteX8" fmla="*/ 6160 w 152400"/>
              <a:gd name="connsiteY8" fmla="*/ 19149 h 133350"/>
              <a:gd name="connsiteX9" fmla="*/ 6160 w 152400"/>
              <a:gd name="connsiteY9" fmla="*/ 99 h 133350"/>
              <a:gd name="connsiteX10" fmla="*/ 158560 w 152400"/>
              <a:gd name="connsiteY10" fmla="*/ 99 h 133350"/>
              <a:gd name="connsiteX11" fmla="*/ 158560 w 152400"/>
              <a:gd name="connsiteY11" fmla="*/ 19149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" h="133350">
                <a:moveTo>
                  <a:pt x="6160" y="133449"/>
                </a:moveTo>
                <a:lnTo>
                  <a:pt x="6160" y="114399"/>
                </a:lnTo>
                <a:lnTo>
                  <a:pt x="101410" y="114399"/>
                </a:lnTo>
                <a:lnTo>
                  <a:pt x="101410" y="133449"/>
                </a:lnTo>
                <a:close/>
                <a:moveTo>
                  <a:pt x="6160" y="76299"/>
                </a:moveTo>
                <a:lnTo>
                  <a:pt x="6160" y="57249"/>
                </a:lnTo>
                <a:lnTo>
                  <a:pt x="158560" y="57249"/>
                </a:lnTo>
                <a:lnTo>
                  <a:pt x="158560" y="76299"/>
                </a:lnTo>
                <a:close/>
                <a:moveTo>
                  <a:pt x="6160" y="19149"/>
                </a:moveTo>
                <a:lnTo>
                  <a:pt x="6160" y="99"/>
                </a:lnTo>
                <a:lnTo>
                  <a:pt x="158560" y="99"/>
                </a:lnTo>
                <a:lnTo>
                  <a:pt x="158560" y="19149"/>
                </a:lnTo>
                <a:close/>
              </a:path>
            </a:pathLst>
          </a:custGeom>
          <a:solidFill>
            <a:srgbClr val="2699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C427C6C-918E-4F2E-8E6E-1771EB27F9C8}"/>
              </a:ext>
            </a:extLst>
          </p:cNvPr>
          <p:cNvSpPr/>
          <p:nvPr/>
        </p:nvSpPr>
        <p:spPr>
          <a:xfrm>
            <a:off x="131428" y="1742093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5F13762A-6987-45EC-B4E3-BB03B452D78D}"/>
              </a:ext>
            </a:extLst>
          </p:cNvPr>
          <p:cNvSpPr/>
          <p:nvPr/>
        </p:nvSpPr>
        <p:spPr>
          <a:xfrm>
            <a:off x="131428" y="2040263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3D35C968-5A33-4FA7-BE76-C247E52981E6}"/>
              </a:ext>
            </a:extLst>
          </p:cNvPr>
          <p:cNvSpPr/>
          <p:nvPr/>
        </p:nvSpPr>
        <p:spPr>
          <a:xfrm>
            <a:off x="131428" y="2334134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1483071B-3B7F-4700-9CA0-7A5F4E764643}"/>
              </a:ext>
            </a:extLst>
          </p:cNvPr>
          <p:cNvSpPr/>
          <p:nvPr/>
        </p:nvSpPr>
        <p:spPr>
          <a:xfrm>
            <a:off x="131428" y="2636170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9083B67-0023-4DFF-A030-BF8A2C3CD278}"/>
              </a:ext>
            </a:extLst>
          </p:cNvPr>
          <p:cNvSpPr/>
          <p:nvPr/>
        </p:nvSpPr>
        <p:spPr>
          <a:xfrm>
            <a:off x="131428" y="2934340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63" name="그래픽 28" descr="왼쪽 캐럿 단색으로 채워진">
            <a:extLst>
              <a:ext uri="{FF2B5EF4-FFF2-40B4-BE49-F238E27FC236}">
                <a16:creationId xmlns:a16="http://schemas.microsoft.com/office/drawing/2014/main" id="{0C1B9742-FF1F-48D6-8ECA-465A64837A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4494" y="1245131"/>
            <a:ext cx="213059" cy="213059"/>
          </a:xfrm>
          <a:prstGeom prst="rect">
            <a:avLst/>
          </a:prstGeom>
        </p:spPr>
      </p:pic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E8BA677-62B3-495C-BFAF-0855573B9290}"/>
              </a:ext>
            </a:extLst>
          </p:cNvPr>
          <p:cNvSpPr/>
          <p:nvPr/>
        </p:nvSpPr>
        <p:spPr>
          <a:xfrm>
            <a:off x="525204" y="1897589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6747511-F5F4-4129-9B83-B80539A7D517}"/>
              </a:ext>
            </a:extLst>
          </p:cNvPr>
          <p:cNvSpPr txBox="1"/>
          <p:nvPr/>
        </p:nvSpPr>
        <p:spPr>
          <a:xfrm>
            <a:off x="1059600" y="1966711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C243FF5A-6446-40A7-AA0F-6113FD6A6438}"/>
              </a:ext>
            </a:extLst>
          </p:cNvPr>
          <p:cNvSpPr txBox="1"/>
          <p:nvPr/>
        </p:nvSpPr>
        <p:spPr>
          <a:xfrm>
            <a:off x="586186" y="1966711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CCB566A-AF91-4C66-8ADF-C03E377C7BBE}"/>
              </a:ext>
            </a:extLst>
          </p:cNvPr>
          <p:cNvSpPr/>
          <p:nvPr/>
        </p:nvSpPr>
        <p:spPr>
          <a:xfrm>
            <a:off x="525204" y="2345090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917DBEB3-3A79-4143-8480-815579231021}"/>
              </a:ext>
            </a:extLst>
          </p:cNvPr>
          <p:cNvSpPr txBox="1"/>
          <p:nvPr/>
        </p:nvSpPr>
        <p:spPr>
          <a:xfrm>
            <a:off x="1059600" y="2414212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E3D0195-59F1-44CC-BCCD-CB48D21E5200}"/>
              </a:ext>
            </a:extLst>
          </p:cNvPr>
          <p:cNvSpPr txBox="1"/>
          <p:nvPr/>
        </p:nvSpPr>
        <p:spPr>
          <a:xfrm>
            <a:off x="586186" y="2414212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0DBC5C8-3F8E-45EB-BC94-8727E1B91648}"/>
              </a:ext>
            </a:extLst>
          </p:cNvPr>
          <p:cNvSpPr/>
          <p:nvPr/>
        </p:nvSpPr>
        <p:spPr>
          <a:xfrm>
            <a:off x="525204" y="2786718"/>
            <a:ext cx="8816735" cy="369076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F4B5D1F-0E53-4916-A101-F5F98F672941}"/>
              </a:ext>
            </a:extLst>
          </p:cNvPr>
          <p:cNvSpPr txBox="1"/>
          <p:nvPr/>
        </p:nvSpPr>
        <p:spPr>
          <a:xfrm>
            <a:off x="1059600" y="2855840"/>
            <a:ext cx="115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95a5f747083cbd49c2b79…….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074B6AD-8E9C-4137-87F4-24362BCB2A1E}"/>
              </a:ext>
            </a:extLst>
          </p:cNvPr>
          <p:cNvSpPr txBox="1"/>
          <p:nvPr/>
        </p:nvSpPr>
        <p:spPr>
          <a:xfrm>
            <a:off x="586186" y="2855840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C564BC23-C3ED-4D22-94DC-0257EB88632F}"/>
              </a:ext>
            </a:extLst>
          </p:cNvPr>
          <p:cNvSpPr txBox="1"/>
          <p:nvPr/>
        </p:nvSpPr>
        <p:spPr>
          <a:xfrm>
            <a:off x="1059940" y="1625369"/>
            <a:ext cx="2952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2615939" y="1625369"/>
            <a:ext cx="785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656A93A8-2641-43B2-94A1-45F45C9A1726}"/>
              </a:ext>
            </a:extLst>
          </p:cNvPr>
          <p:cNvSpPr txBox="1"/>
          <p:nvPr/>
        </p:nvSpPr>
        <p:spPr>
          <a:xfrm>
            <a:off x="7303206" y="1625369"/>
            <a:ext cx="5100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Token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36B36F-E9AE-4867-97AE-E8877CD5C881}"/>
              </a:ext>
            </a:extLst>
          </p:cNvPr>
          <p:cNvSpPr txBox="1"/>
          <p:nvPr/>
        </p:nvSpPr>
        <p:spPr>
          <a:xfrm>
            <a:off x="533650" y="1625369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4302113" y="1625369"/>
            <a:ext cx="5677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RSType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3" name="그래픽 779" descr="정렬 단색으로 채워진">
            <a:extLst>
              <a:ext uri="{FF2B5EF4-FFF2-40B4-BE49-F238E27FC236}">
                <a16:creationId xmlns:a16="http://schemas.microsoft.com/office/drawing/2014/main" id="{A3D49BF6-1223-4D7C-AD12-2CFB9236A1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330" y="1682871"/>
            <a:ext cx="115828" cy="115828"/>
          </a:xfrm>
          <a:prstGeom prst="rect">
            <a:avLst/>
          </a:prstGeom>
        </p:spPr>
      </p:pic>
      <p:pic>
        <p:nvPicPr>
          <p:cNvPr id="264" name="그래픽 780" descr="정렬 단색으로 채워진">
            <a:extLst>
              <a:ext uri="{FF2B5EF4-FFF2-40B4-BE49-F238E27FC236}">
                <a16:creationId xmlns:a16="http://schemas.microsoft.com/office/drawing/2014/main" id="{A0CE11C5-8A8C-4C3A-B0FD-71AD4CA6E9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3026" y="1682871"/>
            <a:ext cx="115828" cy="115828"/>
          </a:xfrm>
          <a:prstGeom prst="rect">
            <a:avLst/>
          </a:prstGeom>
        </p:spPr>
      </p:pic>
      <p:pic>
        <p:nvPicPr>
          <p:cNvPr id="265" name="그래픽 781" descr="정렬 단색으로 채워진">
            <a:extLst>
              <a:ext uri="{FF2B5EF4-FFF2-40B4-BE49-F238E27FC236}">
                <a16:creationId xmlns:a16="http://schemas.microsoft.com/office/drawing/2014/main" id="{8BC98100-7483-4E82-A896-F30A308474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90304" y="1682871"/>
            <a:ext cx="115828" cy="115828"/>
          </a:xfrm>
          <a:prstGeom prst="rect">
            <a:avLst/>
          </a:prstGeom>
        </p:spPr>
      </p:pic>
      <p:pic>
        <p:nvPicPr>
          <p:cNvPr id="266" name="그래픽 782" descr="정렬 단색으로 채워진">
            <a:extLst>
              <a:ext uri="{FF2B5EF4-FFF2-40B4-BE49-F238E27FC236}">
                <a16:creationId xmlns:a16="http://schemas.microsoft.com/office/drawing/2014/main" id="{9AE0DD4F-1B1B-4348-9D43-18CC9E9A62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16775" y="1682871"/>
            <a:ext cx="115828" cy="115828"/>
          </a:xfrm>
          <a:prstGeom prst="rect">
            <a:avLst/>
          </a:prstGeom>
        </p:spPr>
      </p:pic>
      <p:pic>
        <p:nvPicPr>
          <p:cNvPr id="267" name="그래픽 783" descr="정렬 단색으로 채워진">
            <a:extLst>
              <a:ext uri="{FF2B5EF4-FFF2-40B4-BE49-F238E27FC236}">
                <a16:creationId xmlns:a16="http://schemas.microsoft.com/office/drawing/2014/main" id="{859ECC4C-5E65-4937-8682-177E315DC2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16135" y="1682871"/>
            <a:ext cx="115828" cy="115828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807867BA-E950-4F7B-BBDA-EAA1DDA74C1D}"/>
              </a:ext>
            </a:extLst>
          </p:cNvPr>
          <p:cNvSpPr txBox="1"/>
          <p:nvPr/>
        </p:nvSpPr>
        <p:spPr>
          <a:xfrm>
            <a:off x="4764294" y="3280938"/>
            <a:ext cx="338554" cy="2125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5322436" y="162536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RSName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2" name="그래픽 782" descr="정렬 단색으로 채워진">
            <a:extLst>
              <a:ext uri="{FF2B5EF4-FFF2-40B4-BE49-F238E27FC236}">
                <a16:creationId xmlns:a16="http://schemas.microsoft.com/office/drawing/2014/main" id="{9AE0DD4F-1B1B-4348-9D43-18CC9E9A62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75126" y="1677623"/>
            <a:ext cx="115828" cy="115828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6227325" y="1608142"/>
            <a:ext cx="7409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GrantType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5" name="그래픽 782" descr="정렬 단색으로 채워진">
            <a:extLst>
              <a:ext uri="{FF2B5EF4-FFF2-40B4-BE49-F238E27FC236}">
                <a16:creationId xmlns:a16="http://schemas.microsoft.com/office/drawing/2014/main" id="{9AE0DD4F-1B1B-4348-9D43-18CC9E9A62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48647" y="1638782"/>
            <a:ext cx="115828" cy="115828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F4B5D1F-0E53-4916-A101-F5F98F672941}"/>
              </a:ext>
            </a:extLst>
          </p:cNvPr>
          <p:cNvSpPr txBox="1"/>
          <p:nvPr/>
        </p:nvSpPr>
        <p:spPr>
          <a:xfrm>
            <a:off x="2546996" y="2844235"/>
            <a:ext cx="1558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</a:t>
            </a:r>
            <a:r>
              <a:rPr lang="ko-KR" altLang="en-US" sz="900" dirty="0"/>
              <a:t>교육용</a:t>
            </a:r>
            <a:r>
              <a:rPr lang="en-US" altLang="ko-KR" sz="900" dirty="0"/>
              <a:t>]</a:t>
            </a:r>
            <a:r>
              <a:rPr lang="en-US" altLang="ko-KR" sz="900" dirty="0" err="1"/>
              <a:t>medbiz</a:t>
            </a:r>
            <a:r>
              <a:rPr lang="en-US" altLang="ko-KR" sz="900" dirty="0"/>
              <a:t> </a:t>
            </a:r>
            <a:r>
              <a:rPr lang="en-US" altLang="ko-KR" sz="900" dirty="0" err="1"/>
              <a:t>oauth</a:t>
            </a:r>
            <a:r>
              <a:rPr lang="en-US" altLang="ko-KR" sz="900" dirty="0"/>
              <a:t> …….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4235268" y="2847516"/>
            <a:ext cx="10999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spring framework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5301407" y="2855840"/>
            <a:ext cx="5677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err="1"/>
              <a:t>medbiz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6189220" y="2855840"/>
            <a:ext cx="11689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authorization code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56A93A8-2641-43B2-94A1-45F45C9A1726}"/>
              </a:ext>
            </a:extLst>
          </p:cNvPr>
          <p:cNvSpPr txBox="1"/>
          <p:nvPr/>
        </p:nvSpPr>
        <p:spPr>
          <a:xfrm>
            <a:off x="7504166" y="2844235"/>
            <a:ext cx="9525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Status:Inactive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90FBC6B-693B-45F6-9201-7C8F4A0D232D}"/>
              </a:ext>
            </a:extLst>
          </p:cNvPr>
          <p:cNvSpPr/>
          <p:nvPr/>
        </p:nvSpPr>
        <p:spPr>
          <a:xfrm>
            <a:off x="6690100" y="65864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E533C5C-635C-41F2-BA85-598609FEC383}"/>
              </a:ext>
            </a:extLst>
          </p:cNvPr>
          <p:cNvSpPr/>
          <p:nvPr/>
        </p:nvSpPr>
        <p:spPr>
          <a:xfrm>
            <a:off x="8059437" y="63310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53EF1F4-6C8E-4F40-BD34-9F27316C4496}"/>
              </a:ext>
            </a:extLst>
          </p:cNvPr>
          <p:cNvSpPr/>
          <p:nvPr/>
        </p:nvSpPr>
        <p:spPr>
          <a:xfrm>
            <a:off x="1450117" y="144561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53EF1F4-6C8E-4F40-BD34-9F27316C4496}"/>
              </a:ext>
            </a:extLst>
          </p:cNvPr>
          <p:cNvSpPr/>
          <p:nvPr/>
        </p:nvSpPr>
        <p:spPr>
          <a:xfrm>
            <a:off x="424428" y="283695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0322826-BFCF-4BB4-A9C7-6D36A28357BA}"/>
              </a:ext>
            </a:extLst>
          </p:cNvPr>
          <p:cNvSpPr txBox="1"/>
          <p:nvPr/>
        </p:nvSpPr>
        <p:spPr>
          <a:xfrm>
            <a:off x="561997" y="1122971"/>
            <a:ext cx="904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Total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  <a:latin typeface="나눔고딕"/>
                <a:ea typeface="나눔고딕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7262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82E3-385C-4F2A-BA92-B42D8469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Authentication </a:t>
            </a:r>
            <a:r>
              <a:rPr lang="ko-KR" altLang="en-US" dirty="0"/>
              <a:t>추가 및 상세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746EC-3906-4D44-A919-3606212D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Client ID( </a:t>
            </a:r>
            <a:r>
              <a:rPr lang="ko-KR" altLang="en-US" dirty="0"/>
              <a:t>필수 값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2. Client Secret(</a:t>
            </a:r>
            <a:r>
              <a:rPr lang="ko-KR" altLang="en-US" dirty="0"/>
              <a:t>필수 값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3. Description</a:t>
            </a:r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en-US" altLang="ko-KR" dirty="0" err="1"/>
              <a:t>RsType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Spring framework, google standard </a:t>
            </a:r>
            <a:r>
              <a:rPr lang="ko-KR" altLang="en-US" dirty="0"/>
              <a:t>중 선택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5</a:t>
            </a:r>
            <a:r>
              <a:rPr lang="ko-KR" altLang="en-US" dirty="0"/>
              <a:t> </a:t>
            </a:r>
            <a:r>
              <a:rPr lang="en-US" altLang="ko-KR" dirty="0" err="1"/>
              <a:t>Rsname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6 grant Type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Authorization code, implicit, Password, </a:t>
            </a:r>
            <a:r>
              <a:rPr lang="en-US" altLang="ko-KR" dirty="0" err="1"/>
              <a:t>clinet</a:t>
            </a:r>
            <a:r>
              <a:rPr lang="en-US" altLang="ko-KR" dirty="0"/>
              <a:t> credentials </a:t>
            </a:r>
            <a:r>
              <a:rPr lang="ko-KR" altLang="en-US" dirty="0"/>
              <a:t>에서 선택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7 Refresh token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True, False</a:t>
            </a:r>
            <a:r>
              <a:rPr lang="ko-KR" altLang="en-US" dirty="0"/>
              <a:t>중 선택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8 Redirect URL</a:t>
            </a:r>
          </a:p>
          <a:p>
            <a:pPr indent="0">
              <a:buNone/>
            </a:pPr>
            <a:r>
              <a:rPr lang="en-US" altLang="ko-KR" dirty="0"/>
              <a:t>9 authorize URL</a:t>
            </a:r>
          </a:p>
          <a:p>
            <a:pPr indent="0">
              <a:buNone/>
            </a:pPr>
            <a:r>
              <a:rPr lang="en-US" altLang="ko-KR" dirty="0"/>
              <a:t>10 token URL</a:t>
            </a:r>
          </a:p>
          <a:p>
            <a:pPr indent="0">
              <a:buNone/>
            </a:pPr>
            <a:r>
              <a:rPr lang="en-US" altLang="ko-KR" dirty="0"/>
              <a:t>11 </a:t>
            </a:r>
            <a:r>
              <a:rPr lang="ko-KR" altLang="en-US" dirty="0"/>
              <a:t>등록일자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12 </a:t>
            </a:r>
            <a:r>
              <a:rPr lang="ko-KR" altLang="en-US" dirty="0"/>
              <a:t>등록 </a:t>
            </a:r>
            <a:r>
              <a:rPr lang="ko-KR" altLang="en-US" dirty="0" err="1"/>
              <a:t>선택시</a:t>
            </a:r>
            <a:r>
              <a:rPr lang="ko-KR" altLang="en-US" dirty="0"/>
              <a:t> 입력 화면 밑으로 확장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다음 페이지</a:t>
            </a:r>
            <a:r>
              <a:rPr lang="en-US" altLang="ko-KR" dirty="0"/>
              <a:t>)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49DC3-92D2-43B5-BC96-8A9C084C5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pc="-70" dirty="0"/>
              <a:t>03_19_Authentication </a:t>
            </a:r>
            <a:r>
              <a:rPr lang="ko-KR" altLang="en-US" spc="-70" dirty="0"/>
              <a:t>추가 및 상세 </a:t>
            </a:r>
            <a:r>
              <a:rPr lang="en-US" altLang="ko-KR" spc="-70" dirty="0"/>
              <a:t>(1)</a:t>
            </a:r>
            <a:endParaRPr lang="ko-KR" altLang="en-US" spc="-7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A0D78-2039-4BFB-BDC2-A216B327E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Authentication </a:t>
            </a:r>
            <a:r>
              <a:rPr lang="ko-KR" altLang="en-US" dirty="0"/>
              <a:t>추가 및 상세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3E2A8E-80B9-4914-A19A-ACA9D5FA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Authentication &gt; Authentication 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3F4DA5-DA9C-40EE-8E21-060B39D1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  <a:p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48453" y="1635474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Client Secret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85714" y="171211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372237" y="1668884"/>
            <a:ext cx="10454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Client Secret*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48453" y="1273290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Client ID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372237" y="1312523"/>
            <a:ext cx="7922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Client ID*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94552" y="134671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2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48453" y="2359842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RSType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85714" y="242856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372237" y="2381606"/>
            <a:ext cx="7152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RSType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48453" y="1997658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372237" y="2025245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94552" y="206316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0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48453" y="3084210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GrantType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85714" y="313494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372237" y="3450689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RefreshToken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48453" y="2722026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RSName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372237" y="2737967"/>
            <a:ext cx="7906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RSName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94552" y="276954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9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48452" y="3808578"/>
            <a:ext cx="4616355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/>
              <a:t>http://oauthProxy:8895/beeai/oauth2client/biuser/callback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85714" y="388243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8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372237" y="4163411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Authorize URL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372237" y="3807050"/>
            <a:ext cx="9765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Redirect URL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94552" y="3517043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8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48452" y="4532949"/>
            <a:ext cx="4616355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/>
              <a:t>http://oauthProxy:8895/beeai/oauth2client/biuser/callback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85714" y="458881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372237" y="3094328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GrantType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848452" y="4170762"/>
            <a:ext cx="4616355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/>
              <a:t>http://oauthProxy:8895/beeai/oauth2client/biuser/callback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372237" y="4519772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Token URL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94552" y="422342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9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B609CF-EDF4-4F6F-8BB9-47F9C2DA2D2B}"/>
              </a:ext>
            </a:extLst>
          </p:cNvPr>
          <p:cNvSpPr txBox="1"/>
          <p:nvPr/>
        </p:nvSpPr>
        <p:spPr>
          <a:xfrm>
            <a:off x="185714" y="797331"/>
            <a:ext cx="257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Authentication Detail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이등변 삼각형 60">
            <a:extLst>
              <a:ext uri="{FF2B5EF4-FFF2-40B4-BE49-F238E27FC236}">
                <a16:creationId xmlns:a16="http://schemas.microsoft.com/office/drawing/2014/main" id="{D8C98DA4-4A64-4B2A-A024-E9BCEFD98443}"/>
              </a:ext>
            </a:extLst>
          </p:cNvPr>
          <p:cNvSpPr/>
          <p:nvPr/>
        </p:nvSpPr>
        <p:spPr>
          <a:xfrm rot="10800000">
            <a:off x="5416731" y="2444105"/>
            <a:ext cx="167008" cy="144358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200" dirty="0"/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D8C98DA4-4A64-4B2A-A024-E9BCEFD98443}"/>
              </a:ext>
            </a:extLst>
          </p:cNvPr>
          <p:cNvSpPr/>
          <p:nvPr/>
        </p:nvSpPr>
        <p:spPr>
          <a:xfrm rot="10800000">
            <a:off x="5416731" y="3153992"/>
            <a:ext cx="167008" cy="144358"/>
          </a:xfrm>
          <a:prstGeom prst="triangl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200" dirty="0"/>
          </a:p>
        </p:txBody>
      </p:sp>
      <p:pic>
        <p:nvPicPr>
          <p:cNvPr id="67" name="그래픽 27" descr="배지 팔로우 단색으로 채워진">
            <a:extLst>
              <a:ext uri="{FF2B5EF4-FFF2-40B4-BE49-F238E27FC236}">
                <a16:creationId xmlns:a16="http://schemas.microsoft.com/office/drawing/2014/main" id="{593C08DA-1243-47E2-841A-8DCEBD7447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165" y="5367232"/>
            <a:ext cx="252524" cy="252524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110726" y="5268482"/>
            <a:ext cx="9427774" cy="1249991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8B609CF-EDF4-4F6F-8BB9-47F9C2DA2D2B}"/>
              </a:ext>
            </a:extLst>
          </p:cNvPr>
          <p:cNvSpPr txBox="1"/>
          <p:nvPr/>
        </p:nvSpPr>
        <p:spPr>
          <a:xfrm>
            <a:off x="299700" y="5384864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AD1192C-E7C8-4B6A-805C-B0128089BCC4}"/>
              </a:ext>
            </a:extLst>
          </p:cNvPr>
          <p:cNvSpPr/>
          <p:nvPr/>
        </p:nvSpPr>
        <p:spPr>
          <a:xfrm>
            <a:off x="128706" y="6569229"/>
            <a:ext cx="9685020" cy="181751"/>
          </a:xfrm>
          <a:prstGeom prst="rect">
            <a:avLst/>
          </a:prstGeom>
          <a:solidFill>
            <a:schemeClr val="tx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다음장에 계속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57257" y="1422416"/>
            <a:ext cx="159802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Spring framework</a:t>
            </a:r>
          </a:p>
          <a:p>
            <a:r>
              <a:rPr lang="en-US" altLang="ko-KR" sz="1200" dirty="0"/>
              <a:t>Google standard</a:t>
            </a:r>
            <a:endParaRPr lang="ko-KR" altLang="en-US" sz="1200" dirty="0"/>
          </a:p>
        </p:txBody>
      </p:sp>
      <p:cxnSp>
        <p:nvCxnSpPr>
          <p:cNvPr id="12" name="직선 화살표 연결선 11"/>
          <p:cNvCxnSpPr>
            <a:cxnSpLocks/>
            <a:stCxn id="42" idx="3"/>
            <a:endCxn id="10" idx="1"/>
          </p:cNvCxnSpPr>
          <p:nvPr/>
        </p:nvCxnSpPr>
        <p:spPr>
          <a:xfrm flipV="1">
            <a:off x="5659553" y="1653249"/>
            <a:ext cx="697704" cy="861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57257" y="2571257"/>
            <a:ext cx="159802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Authorization code</a:t>
            </a:r>
          </a:p>
          <a:p>
            <a:r>
              <a:rPr lang="en-US" altLang="ko-KR" sz="1200" dirty="0"/>
              <a:t>Implicit </a:t>
            </a:r>
          </a:p>
          <a:p>
            <a:r>
              <a:rPr lang="en-US" altLang="ko-KR" sz="1200" dirty="0"/>
              <a:t>Password</a:t>
            </a:r>
          </a:p>
          <a:p>
            <a:r>
              <a:rPr lang="en-US" altLang="ko-KR" sz="1200" dirty="0"/>
              <a:t>Client credentials</a:t>
            </a:r>
            <a:endParaRPr lang="ko-KR" altLang="en-US" sz="1200" dirty="0"/>
          </a:p>
        </p:txBody>
      </p:sp>
      <p:cxnSp>
        <p:nvCxnSpPr>
          <p:cNvPr id="15" name="직선 화살표 연결선 14"/>
          <p:cNvCxnSpPr>
            <a:cxnSpLocks/>
            <a:stCxn id="50" idx="3"/>
            <a:endCxn id="13" idx="1"/>
          </p:cNvCxnSpPr>
          <p:nvPr/>
        </p:nvCxnSpPr>
        <p:spPr>
          <a:xfrm flipV="1">
            <a:off x="5659553" y="2986756"/>
            <a:ext cx="697704" cy="252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8860939" y="535582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2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145657" y="6890373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65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449610" y="6890373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707198"/>
              </p:ext>
            </p:extLst>
          </p:nvPr>
        </p:nvGraphicFramePr>
        <p:xfrm>
          <a:off x="384259" y="5693554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757">
                  <a:extLst>
                    <a:ext uri="{9D8B030D-6E8A-4147-A177-3AD203B41FA5}">
                      <a16:colId xmlns:a16="http://schemas.microsoft.com/office/drawing/2014/main" val="2576580020"/>
                    </a:ext>
                  </a:extLst>
                </a:gridCol>
                <a:gridCol w="6436243">
                  <a:extLst>
                    <a:ext uri="{9D8B030D-6E8A-4147-A177-3AD203B41FA5}">
                      <a16:colId xmlns:a16="http://schemas.microsoft.com/office/drawing/2014/main" val="3315854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34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209931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372237" y="4876129"/>
            <a:ext cx="784661" cy="2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848453" y="4868484"/>
            <a:ext cx="25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185714" y="490221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B142E8A-1FC8-4B6A-8E1C-DEAC5F607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775382"/>
              </p:ext>
            </p:extLst>
          </p:nvPr>
        </p:nvGraphicFramePr>
        <p:xfrm>
          <a:off x="1848453" y="3472560"/>
          <a:ext cx="1781716" cy="25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0858">
                  <a:extLst>
                    <a:ext uri="{9D8B030D-6E8A-4147-A177-3AD203B41FA5}">
                      <a16:colId xmlns:a16="http://schemas.microsoft.com/office/drawing/2014/main" val="3963330733"/>
                    </a:ext>
                  </a:extLst>
                </a:gridCol>
                <a:gridCol w="890858">
                  <a:extLst>
                    <a:ext uri="{9D8B030D-6E8A-4147-A177-3AD203B41FA5}">
                      <a16:colId xmlns:a16="http://schemas.microsoft.com/office/drawing/2014/main" val="3377828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True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954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7535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추가버튼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추가 버튼 </a:t>
            </a:r>
            <a:r>
              <a:rPr lang="ko-KR" altLang="en-US" dirty="0" err="1"/>
              <a:t>클릭시</a:t>
            </a:r>
            <a:r>
              <a:rPr lang="ko-KR" altLang="en-US" dirty="0"/>
              <a:t> 밑에 </a:t>
            </a:r>
            <a:r>
              <a:rPr lang="en-US" altLang="ko-KR" dirty="0"/>
              <a:t>authentication connection </a:t>
            </a:r>
            <a:r>
              <a:rPr lang="ko-KR" altLang="en-US" dirty="0"/>
              <a:t>화면 확장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전체 건수와 선택된 건수 보여줌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전체 </a:t>
            </a:r>
            <a:r>
              <a:rPr lang="ko-KR" altLang="en-US" dirty="0" err="1"/>
              <a:t>건수중</a:t>
            </a:r>
            <a:r>
              <a:rPr lang="ko-KR" altLang="en-US" dirty="0"/>
              <a:t> 선택된 건수의 정보가 보여짐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4. Connect </a:t>
            </a:r>
          </a:p>
          <a:p>
            <a:pPr indent="0">
              <a:buNone/>
            </a:pPr>
            <a:r>
              <a:rPr lang="en-US" altLang="ko-KR" dirty="0"/>
              <a:t>5 cancel</a:t>
            </a:r>
          </a:p>
          <a:p>
            <a:pPr indent="0">
              <a:buNone/>
            </a:pPr>
            <a:r>
              <a:rPr lang="en-US" altLang="ko-KR" dirty="0"/>
              <a:t>6.. </a:t>
            </a:r>
            <a:r>
              <a:rPr lang="ko-KR" altLang="en-US" dirty="0"/>
              <a:t>한번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ko-KR" altLang="en-US" dirty="0" err="1"/>
              <a:t>음영처리로</a:t>
            </a:r>
            <a:r>
              <a:rPr lang="ko-KR" altLang="en-US" dirty="0"/>
              <a:t> </a:t>
            </a:r>
            <a:r>
              <a:rPr lang="ko-KR" altLang="en-US" dirty="0" err="1"/>
              <a:t>표시된거</a:t>
            </a:r>
            <a:r>
              <a:rPr lang="ko-KR" altLang="en-US" dirty="0"/>
              <a:t> 보임</a:t>
            </a:r>
            <a:r>
              <a:rPr lang="en-US" altLang="ko-KR" dirty="0"/>
              <a:t>, </a:t>
            </a:r>
            <a:r>
              <a:rPr lang="ko-KR" altLang="en-US" dirty="0"/>
              <a:t>체크 박스 표시됨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pc="-70" dirty="0"/>
              <a:t>03_19_Authentication </a:t>
            </a:r>
            <a:r>
              <a:rPr lang="ko-KR" altLang="en-US" spc="-70" dirty="0"/>
              <a:t>추가 및 상세 </a:t>
            </a:r>
            <a:r>
              <a:rPr lang="en-US" altLang="ko-KR" spc="-70" dirty="0"/>
              <a:t>(2)</a:t>
            </a:r>
            <a:endParaRPr lang="ko-KR" altLang="en-US" spc="-7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Authentication </a:t>
            </a:r>
            <a:r>
              <a:rPr lang="ko-KR" altLang="en-US" dirty="0"/>
              <a:t>추가 및 상세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Authentication &gt; Authentication Detail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</p:txBody>
      </p:sp>
      <p:pic>
        <p:nvPicPr>
          <p:cNvPr id="8" name="그래픽 27" descr="배지 팔로우 단색으로 채워진">
            <a:extLst>
              <a:ext uri="{FF2B5EF4-FFF2-40B4-BE49-F238E27FC236}">
                <a16:creationId xmlns:a16="http://schemas.microsoft.com/office/drawing/2014/main" id="{593C08DA-1243-47E2-841A-8DCEBD7447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6430" y="1109519"/>
            <a:ext cx="252524" cy="2525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290991" y="1010769"/>
            <a:ext cx="9427774" cy="1554813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B609CF-EDF4-4F6F-8BB9-47F9C2DA2D2B}"/>
              </a:ext>
            </a:extLst>
          </p:cNvPr>
          <p:cNvSpPr txBox="1"/>
          <p:nvPr/>
        </p:nvSpPr>
        <p:spPr>
          <a:xfrm>
            <a:off x="479965" y="1127151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8BA677-62B3-495C-BFAF-0855573B9290}"/>
              </a:ext>
            </a:extLst>
          </p:cNvPr>
          <p:cNvSpPr/>
          <p:nvPr/>
        </p:nvSpPr>
        <p:spPr>
          <a:xfrm>
            <a:off x="359007" y="3428554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747511-F5F4-4129-9B83-B80539A7D517}"/>
              </a:ext>
            </a:extLst>
          </p:cNvPr>
          <p:cNvSpPr txBox="1"/>
          <p:nvPr/>
        </p:nvSpPr>
        <p:spPr>
          <a:xfrm>
            <a:off x="893403" y="3497676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CB566A-AF91-4C66-8ADF-C03E377C7BBE}"/>
              </a:ext>
            </a:extLst>
          </p:cNvPr>
          <p:cNvSpPr/>
          <p:nvPr/>
        </p:nvSpPr>
        <p:spPr>
          <a:xfrm>
            <a:off x="359007" y="3876055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7DBEB3-3A79-4143-8480-815579231021}"/>
              </a:ext>
            </a:extLst>
          </p:cNvPr>
          <p:cNvSpPr txBox="1"/>
          <p:nvPr/>
        </p:nvSpPr>
        <p:spPr>
          <a:xfrm>
            <a:off x="893403" y="3945177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DBC5C8-3F8E-45EB-BC94-8727E1B91648}"/>
              </a:ext>
            </a:extLst>
          </p:cNvPr>
          <p:cNvSpPr/>
          <p:nvPr/>
        </p:nvSpPr>
        <p:spPr>
          <a:xfrm>
            <a:off x="359007" y="4317683"/>
            <a:ext cx="8816735" cy="369076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B5D1F-0E53-4916-A101-F5F98F672941}"/>
              </a:ext>
            </a:extLst>
          </p:cNvPr>
          <p:cNvSpPr txBox="1"/>
          <p:nvPr/>
        </p:nvSpPr>
        <p:spPr>
          <a:xfrm>
            <a:off x="893403" y="4386805"/>
            <a:ext cx="14510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2.5.13.Classify Model…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64BC23-C3ED-4D22-94DC-0257EB88632F}"/>
              </a:ext>
            </a:extLst>
          </p:cNvPr>
          <p:cNvSpPr txBox="1"/>
          <p:nvPr/>
        </p:nvSpPr>
        <p:spPr>
          <a:xfrm>
            <a:off x="893743" y="3156334"/>
            <a:ext cx="4844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2492859" y="3197722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4135916" y="3156334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Platform</a:t>
            </a:r>
          </a:p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PlatformType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/Name/Platform Type)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7977632" y="3146988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Expire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67CDE-9927-436D-9402-E2E3FC49CE9D}"/>
              </a:ext>
            </a:extLst>
          </p:cNvPr>
          <p:cNvSpPr txBox="1"/>
          <p:nvPr/>
        </p:nvSpPr>
        <p:spPr>
          <a:xfrm>
            <a:off x="447485" y="2744051"/>
            <a:ext cx="362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list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89356" y="2785207"/>
            <a:ext cx="119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</a:t>
            </a:r>
            <a:r>
              <a:rPr lang="en-US" altLang="ko-KR" dirty="0"/>
              <a:t>6 </a:t>
            </a:r>
            <a:r>
              <a:rPr lang="ko-KR" altLang="en-US" dirty="0"/>
              <a:t>건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02638" y="2792965"/>
            <a:ext cx="126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선택 </a:t>
            </a:r>
            <a:r>
              <a:rPr lang="en-US" altLang="ko-KR" dirty="0"/>
              <a:t>3 </a:t>
            </a:r>
            <a:r>
              <a:rPr lang="ko-KR" altLang="en-US" dirty="0"/>
              <a:t>건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1E3E7C-E37D-4EF6-A506-677A71CBB068}"/>
              </a:ext>
            </a:extLst>
          </p:cNvPr>
          <p:cNvSpPr/>
          <p:nvPr/>
        </p:nvSpPr>
        <p:spPr>
          <a:xfrm>
            <a:off x="8131834" y="2887317"/>
            <a:ext cx="685910" cy="216000"/>
          </a:xfrm>
          <a:prstGeom prst="rect">
            <a:avLst/>
          </a:prstGeom>
          <a:solidFill>
            <a:schemeClr val="accent5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Connect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CD6A36-2CCD-4054-AF05-6A2DDE2AA508}"/>
              </a:ext>
            </a:extLst>
          </p:cNvPr>
          <p:cNvSpPr/>
          <p:nvPr/>
        </p:nvSpPr>
        <p:spPr>
          <a:xfrm>
            <a:off x="8876788" y="2887317"/>
            <a:ext cx="593564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Cancel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8409" y="2661724"/>
            <a:ext cx="9427774" cy="3087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43FF5A-6446-40A7-AA0F-6113FD6A6438}"/>
              </a:ext>
            </a:extLst>
          </p:cNvPr>
          <p:cNvSpPr txBox="1"/>
          <p:nvPr/>
        </p:nvSpPr>
        <p:spPr>
          <a:xfrm>
            <a:off x="504944" y="3534321"/>
            <a:ext cx="18473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3D0195-59F1-44CC-BCCD-CB48D21E5200}"/>
              </a:ext>
            </a:extLst>
          </p:cNvPr>
          <p:cNvSpPr txBox="1"/>
          <p:nvPr/>
        </p:nvSpPr>
        <p:spPr>
          <a:xfrm>
            <a:off x="504944" y="3981822"/>
            <a:ext cx="18473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74B6AD-8E9C-4137-87F4-24362BCB2A1E}"/>
              </a:ext>
            </a:extLst>
          </p:cNvPr>
          <p:cNvSpPr txBox="1"/>
          <p:nvPr/>
        </p:nvSpPr>
        <p:spPr>
          <a:xfrm>
            <a:off x="504944" y="4423450"/>
            <a:ext cx="18473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6" name="그래픽 20" descr="확인 표시 단색으로 채워진">
            <a:extLst>
              <a:ext uri="{FF2B5EF4-FFF2-40B4-BE49-F238E27FC236}">
                <a16:creationId xmlns:a16="http://schemas.microsoft.com/office/drawing/2014/main" id="{61F52067-9BB9-4241-9F50-0C242155F3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57" y="3410016"/>
            <a:ext cx="349323" cy="349323"/>
          </a:xfrm>
          <a:prstGeom prst="rect">
            <a:avLst/>
          </a:prstGeom>
        </p:spPr>
      </p:pic>
      <p:pic>
        <p:nvPicPr>
          <p:cNvPr id="37" name="그래픽 20" descr="확인 표시 단색으로 채워진">
            <a:extLst>
              <a:ext uri="{FF2B5EF4-FFF2-40B4-BE49-F238E27FC236}">
                <a16:creationId xmlns:a16="http://schemas.microsoft.com/office/drawing/2014/main" id="{61F52067-9BB9-4241-9F50-0C242155F3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404" y="3869880"/>
            <a:ext cx="349323" cy="349323"/>
          </a:xfrm>
          <a:prstGeom prst="rect">
            <a:avLst/>
          </a:prstGeom>
        </p:spPr>
      </p:pic>
      <p:pic>
        <p:nvPicPr>
          <p:cNvPr id="38" name="그래픽 20" descr="확인 표시 단색으로 채워진">
            <a:extLst>
              <a:ext uri="{FF2B5EF4-FFF2-40B4-BE49-F238E27FC236}">
                <a16:creationId xmlns:a16="http://schemas.microsoft.com/office/drawing/2014/main" id="{61F52067-9BB9-4241-9F50-0C242155F3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485" y="4270820"/>
            <a:ext cx="349323" cy="349323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0E8BA677-62B3-495C-BFAF-0855573B9290}"/>
              </a:ext>
            </a:extLst>
          </p:cNvPr>
          <p:cNvSpPr/>
          <p:nvPr/>
        </p:nvSpPr>
        <p:spPr>
          <a:xfrm>
            <a:off x="362630" y="4733622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747511-F5F4-4129-9B83-B80539A7D517}"/>
              </a:ext>
            </a:extLst>
          </p:cNvPr>
          <p:cNvSpPr txBox="1"/>
          <p:nvPr/>
        </p:nvSpPr>
        <p:spPr>
          <a:xfrm>
            <a:off x="897026" y="4802744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Template4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43FF5A-6446-40A7-AA0F-6113FD6A6438}"/>
              </a:ext>
            </a:extLst>
          </p:cNvPr>
          <p:cNvSpPr txBox="1"/>
          <p:nvPr/>
        </p:nvSpPr>
        <p:spPr>
          <a:xfrm>
            <a:off x="481045" y="4813919"/>
            <a:ext cx="18473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CCB566A-AF91-4C66-8ADF-C03E377C7BBE}"/>
              </a:ext>
            </a:extLst>
          </p:cNvPr>
          <p:cNvSpPr/>
          <p:nvPr/>
        </p:nvSpPr>
        <p:spPr>
          <a:xfrm>
            <a:off x="362630" y="5181123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7DBEB3-3A79-4143-8480-815579231021}"/>
              </a:ext>
            </a:extLst>
          </p:cNvPr>
          <p:cNvSpPr txBox="1"/>
          <p:nvPr/>
        </p:nvSpPr>
        <p:spPr>
          <a:xfrm>
            <a:off x="897026" y="5250245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Template5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3D0195-59F1-44CC-BCCD-CB48D21E5200}"/>
              </a:ext>
            </a:extLst>
          </p:cNvPr>
          <p:cNvSpPr txBox="1"/>
          <p:nvPr/>
        </p:nvSpPr>
        <p:spPr>
          <a:xfrm>
            <a:off x="466279" y="5240681"/>
            <a:ext cx="18473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69F8F0B-F79E-4BC6-A061-E2F1FEFAEE3F}"/>
              </a:ext>
            </a:extLst>
          </p:cNvPr>
          <p:cNvSpPr/>
          <p:nvPr/>
        </p:nvSpPr>
        <p:spPr>
          <a:xfrm>
            <a:off x="9501079" y="3375074"/>
            <a:ext cx="195936" cy="2288565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8531F15-F194-44FB-90C8-E532B1ECE96E}"/>
              </a:ext>
            </a:extLst>
          </p:cNvPr>
          <p:cNvSpPr/>
          <p:nvPr/>
        </p:nvSpPr>
        <p:spPr>
          <a:xfrm>
            <a:off x="9323790" y="3365990"/>
            <a:ext cx="195936" cy="837299"/>
          </a:xfrm>
          <a:prstGeom prst="rect">
            <a:avLst/>
          </a:prstGeom>
          <a:solidFill>
            <a:schemeClr val="bg1">
              <a:lumMod val="8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47" name="사각형: 둥근 모서리 23">
            <a:extLst>
              <a:ext uri="{FF2B5EF4-FFF2-40B4-BE49-F238E27FC236}">
                <a16:creationId xmlns:a16="http://schemas.microsoft.com/office/drawing/2014/main" id="{5CCEFEEB-C917-4A2D-833B-87702FC979A7}"/>
              </a:ext>
            </a:extLst>
          </p:cNvPr>
          <p:cNvSpPr/>
          <p:nvPr/>
        </p:nvSpPr>
        <p:spPr>
          <a:xfrm>
            <a:off x="6746655" y="2804848"/>
            <a:ext cx="1318668" cy="314432"/>
          </a:xfrm>
          <a:prstGeom prst="roundRect">
            <a:avLst>
              <a:gd name="adj" fmla="val 7143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1100" dirty="0"/>
              <a:t>선택된 </a:t>
            </a:r>
            <a:r>
              <a:rPr lang="ko-KR" altLang="en-US" sz="1100" dirty="0" err="1"/>
              <a:t>것만보기</a:t>
            </a:r>
            <a:endParaRPr lang="ko-KR" altLang="en-US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2435955" y="4373131"/>
            <a:ext cx="14446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POST http://csle1:18001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4135916" y="4389601"/>
            <a:ext cx="25651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root </a:t>
            </a:r>
            <a:r>
              <a:rPr lang="en-US" altLang="ko-KR" sz="900" dirty="0" err="1"/>
              <a:t>api</a:t>
            </a:r>
            <a:r>
              <a:rPr lang="en-US" altLang="ko-KR" sz="900" dirty="0"/>
              <a:t> / </a:t>
            </a:r>
            <a:r>
              <a:rPr lang="en-US" altLang="ko-KR" sz="900" dirty="0" err="1"/>
              <a:t>Medbiz</a:t>
            </a:r>
            <a:r>
              <a:rPr lang="en-US" altLang="ko-KR" sz="900" dirty="0"/>
              <a:t> / </a:t>
            </a:r>
            <a:r>
              <a:rPr lang="en-US" altLang="ko-KR" sz="900" dirty="0" err="1"/>
              <a:t>kangwon</a:t>
            </a:r>
            <a:r>
              <a:rPr lang="en-US" altLang="ko-KR" sz="900" dirty="0"/>
              <a:t> health platform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56A93A8-2641-43B2-94A1-45F45C9A1726}"/>
              </a:ext>
            </a:extLst>
          </p:cNvPr>
          <p:cNvSpPr txBox="1"/>
          <p:nvPr/>
        </p:nvSpPr>
        <p:spPr>
          <a:xfrm>
            <a:off x="7863142" y="4390007"/>
            <a:ext cx="12698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2120-01-20 17:05:13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9142342" y="116053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3277785" y="282191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6485450" y="2767472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8131834" y="266958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8866881" y="262606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5336" y="440477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6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8A16848-5C63-41DF-B435-EFA99E442E78}"/>
              </a:ext>
            </a:extLst>
          </p:cNvPr>
          <p:cNvSpPr/>
          <p:nvPr/>
        </p:nvSpPr>
        <p:spPr>
          <a:xfrm>
            <a:off x="160736" y="945568"/>
            <a:ext cx="9723120" cy="5678752"/>
          </a:xfrm>
          <a:prstGeom prst="rect">
            <a:avLst/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8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175572" y="5996591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59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479525" y="5996591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860847"/>
              </p:ext>
            </p:extLst>
          </p:nvPr>
        </p:nvGraphicFramePr>
        <p:xfrm>
          <a:off x="501257" y="1531374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757">
                  <a:extLst>
                    <a:ext uri="{9D8B030D-6E8A-4147-A177-3AD203B41FA5}">
                      <a16:colId xmlns:a16="http://schemas.microsoft.com/office/drawing/2014/main" val="912912690"/>
                    </a:ext>
                  </a:extLst>
                </a:gridCol>
                <a:gridCol w="6436243">
                  <a:extLst>
                    <a:ext uri="{9D8B030D-6E8A-4147-A177-3AD203B41FA5}">
                      <a16:colId xmlns:a16="http://schemas.microsoft.com/office/drawing/2014/main" val="121140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5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279730"/>
                  </a:ext>
                </a:extLst>
              </a:tr>
            </a:tbl>
          </a:graphicData>
        </a:graphic>
      </p:graphicFrame>
      <p:sp>
        <p:nvSpPr>
          <p:cNvPr id="61" name="제목 1">
            <a:extLst>
              <a:ext uri="{FF2B5EF4-FFF2-40B4-BE49-F238E27FC236}">
                <a16:creationId xmlns:a16="http://schemas.microsoft.com/office/drawing/2014/main" id="{CFD64EE6-6E3B-4772-A457-766183F1F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00" y="470374"/>
            <a:ext cx="6968607" cy="26983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Authentication </a:t>
            </a:r>
            <a:r>
              <a:rPr lang="ko-KR" altLang="en-US" dirty="0"/>
              <a:t>추가 및 상세 </a:t>
            </a:r>
            <a:r>
              <a:rPr lang="en-US" altLang="ko-KR" dirty="0"/>
              <a:t>(2)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3051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6155AC54-A8D2-43DB-BAD4-FF5C7E4EF7E0}"/>
              </a:ext>
            </a:extLst>
          </p:cNvPr>
          <p:cNvSpPr/>
          <p:nvPr/>
        </p:nvSpPr>
        <p:spPr>
          <a:xfrm>
            <a:off x="35179" y="1160796"/>
            <a:ext cx="9982199" cy="4123701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367CDE-9927-436D-9402-E2E3FC49CE9D}"/>
              </a:ext>
            </a:extLst>
          </p:cNvPr>
          <p:cNvSpPr txBox="1"/>
          <p:nvPr/>
        </p:nvSpPr>
        <p:spPr>
          <a:xfrm>
            <a:off x="492955" y="862910"/>
            <a:ext cx="9364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DataSource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458569-8757-46B6-9593-498057B6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DataSource</a:t>
            </a:r>
            <a:r>
              <a:rPr lang="en-US" altLang="ko-KR" dirty="0"/>
              <a:t> </a:t>
            </a:r>
            <a:r>
              <a:rPr lang="ko-KR" altLang="en-US" dirty="0"/>
              <a:t>목록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0753CE-6AC1-4015-8C03-CA3020C0A2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.1 </a:t>
            </a:r>
            <a:r>
              <a:rPr lang="ko-KR" altLang="en-US" dirty="0"/>
              <a:t>새롭게 추가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</a:t>
            </a:r>
            <a:r>
              <a:rPr lang="ko-KR" altLang="en-US" dirty="0"/>
              <a:t>키워드를 통한 검색기능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/>
              <a:t>정렬 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No, name, Description, </a:t>
            </a:r>
            <a:r>
              <a:rPr lang="en-US" altLang="ko-KR" dirty="0" err="1"/>
              <a:t>DatasourceType</a:t>
            </a:r>
            <a:r>
              <a:rPr lang="en-US" altLang="ko-KR" dirty="0"/>
              <a:t>, </a:t>
            </a:r>
            <a:r>
              <a:rPr lang="en-US" altLang="ko-KR" dirty="0" err="1"/>
              <a:t>ConnectingString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 err="1"/>
              <a:t>클릭시에</a:t>
            </a:r>
            <a:r>
              <a:rPr lang="ko-KR" altLang="en-US" dirty="0"/>
              <a:t> 검은색으로 줄 표시</a:t>
            </a:r>
            <a:r>
              <a:rPr lang="en-US" altLang="ko-KR" dirty="0"/>
              <a:t>, </a:t>
            </a:r>
          </a:p>
          <a:p>
            <a:pPr marL="87313" indent="0">
              <a:buNone/>
            </a:pPr>
            <a:r>
              <a:rPr lang="en-US" altLang="ko-KR" dirty="0"/>
              <a:t>  </a:t>
            </a:r>
            <a:r>
              <a:rPr lang="ko-KR" altLang="en-US" dirty="0" err="1"/>
              <a:t>한번더</a:t>
            </a:r>
            <a:r>
              <a:rPr lang="ko-KR" altLang="en-US" dirty="0"/>
              <a:t> </a:t>
            </a:r>
            <a:r>
              <a:rPr lang="ko-KR" altLang="en-US" dirty="0" err="1"/>
              <a:t>클릭시에</a:t>
            </a:r>
            <a:r>
              <a:rPr lang="ko-KR" altLang="en-US" dirty="0"/>
              <a:t>  편집 화면이 뜸</a:t>
            </a:r>
            <a:r>
              <a:rPr lang="en-US" altLang="ko-KR" dirty="0"/>
              <a:t>.</a:t>
            </a:r>
          </a:p>
          <a:p>
            <a:pPr marL="87313"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E3C314-DD4B-41B3-A660-FB74E212DF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03_20_Datasource </a:t>
            </a:r>
            <a:r>
              <a:rPr lang="ko-KR" altLang="en-US" dirty="0"/>
              <a:t>목록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8AF000-4009-4D9B-82B7-8D7CA0AEC4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 err="1"/>
              <a:t>Datasource</a:t>
            </a:r>
            <a:r>
              <a:rPr lang="en-US" altLang="ko-KR" dirty="0"/>
              <a:t> </a:t>
            </a:r>
            <a:r>
              <a:rPr lang="ko-KR" altLang="en-US" dirty="0"/>
              <a:t>목록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BE34710-8D21-4ADD-8EBF-811BABE39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 &gt; </a:t>
            </a:r>
            <a:r>
              <a:rPr lang="en-US" altLang="ko-KR" dirty="0" err="1"/>
              <a:t>Datasource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DAD8D55-FE8F-471F-969B-04B8C9F8B4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FFF6FD-4B48-4F87-84AB-C0FFF1EEB858}"/>
              </a:ext>
            </a:extLst>
          </p:cNvPr>
          <p:cNvGrpSpPr/>
          <p:nvPr/>
        </p:nvGrpSpPr>
        <p:grpSpPr>
          <a:xfrm>
            <a:off x="7526158" y="804517"/>
            <a:ext cx="2303929" cy="279278"/>
            <a:chOff x="7513295" y="2398407"/>
            <a:chExt cx="2303929" cy="279278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1D29603-F1CA-462A-BCAF-1FB329EC7373}"/>
                </a:ext>
              </a:extLst>
            </p:cNvPr>
            <p:cNvSpPr/>
            <p:nvPr/>
          </p:nvSpPr>
          <p:spPr>
            <a:xfrm>
              <a:off x="7513295" y="2398407"/>
              <a:ext cx="2303929" cy="2792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ALL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     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Search keyword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01DC207-F002-4916-974A-5526F7C72F38}"/>
                </a:ext>
              </a:extLst>
            </p:cNvPr>
            <p:cNvGrpSpPr/>
            <p:nvPr/>
          </p:nvGrpSpPr>
          <p:grpSpPr>
            <a:xfrm>
              <a:off x="9567776" y="2432168"/>
              <a:ext cx="203001" cy="203001"/>
              <a:chOff x="7328151" y="3759978"/>
              <a:chExt cx="180368" cy="180368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1B3DD82-A12A-426C-9089-4DD6AEC9AF5F}"/>
                  </a:ext>
                </a:extLst>
              </p:cNvPr>
              <p:cNvSpPr/>
              <p:nvPr/>
            </p:nvSpPr>
            <p:spPr>
              <a:xfrm>
                <a:off x="7328151" y="3759978"/>
                <a:ext cx="180368" cy="180368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42" name="그래픽 41" descr="돋보기 윤곽선">
                <a:extLst>
                  <a:ext uri="{FF2B5EF4-FFF2-40B4-BE49-F238E27FC236}">
                    <a16:creationId xmlns:a16="http://schemas.microsoft.com/office/drawing/2014/main" id="{74959DC3-46A9-42DE-BA58-DF7E8B337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4554" y="3792007"/>
                <a:ext cx="120539" cy="120539"/>
              </a:xfrm>
              <a:prstGeom prst="rect">
                <a:avLst/>
              </a:prstGeom>
            </p:spPr>
          </p:pic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A8A7F71-E41A-4B7A-A5F2-DE1A26036BE5}"/>
                </a:ext>
              </a:extLst>
            </p:cNvPr>
            <p:cNvCxnSpPr>
              <a:cxnSpLocks/>
            </p:cNvCxnSpPr>
            <p:nvPr/>
          </p:nvCxnSpPr>
          <p:spPr>
            <a:xfrm>
              <a:off x="8150510" y="2449353"/>
              <a:ext cx="0" cy="1717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래픽 43" descr="아래쪽 캐럿 단색으로 채워진">
              <a:extLst>
                <a:ext uri="{FF2B5EF4-FFF2-40B4-BE49-F238E27FC236}">
                  <a16:creationId xmlns:a16="http://schemas.microsoft.com/office/drawing/2014/main" id="{8796844D-0DB4-407A-8BD7-72337F9C4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33725" y="2462844"/>
              <a:ext cx="158222" cy="158222"/>
            </a:xfrm>
            <a:prstGeom prst="rect">
              <a:avLst/>
            </a:prstGeom>
          </p:spPr>
        </p:pic>
      </p:grp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E199993-1026-4C41-84AE-B1DCBF1BCD35}"/>
              </a:ext>
            </a:extLst>
          </p:cNvPr>
          <p:cNvSpPr/>
          <p:nvPr/>
        </p:nvSpPr>
        <p:spPr>
          <a:xfrm>
            <a:off x="6216527" y="799949"/>
            <a:ext cx="1240757" cy="279278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New </a:t>
            </a:r>
            <a:r>
              <a:rPr lang="en-US" altLang="ko-KR" sz="1000" dirty="0" err="1">
                <a:solidFill>
                  <a:schemeClr val="bg1"/>
                </a:solidFill>
              </a:rPr>
              <a:t>Datasource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118" name="그래픽 13">
            <a:extLst>
              <a:ext uri="{FF2B5EF4-FFF2-40B4-BE49-F238E27FC236}">
                <a16:creationId xmlns:a16="http://schemas.microsoft.com/office/drawing/2014/main" id="{20A7FCB9-45D2-43BC-AEAC-E9A785F5E39A}"/>
              </a:ext>
            </a:extLst>
          </p:cNvPr>
          <p:cNvGrpSpPr/>
          <p:nvPr/>
        </p:nvGrpSpPr>
        <p:grpSpPr>
          <a:xfrm>
            <a:off x="35179" y="898615"/>
            <a:ext cx="342900" cy="5844098"/>
            <a:chOff x="334963" y="1172495"/>
            <a:chExt cx="342900" cy="54292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9" name="그래픽 13">
              <a:extLst>
                <a:ext uri="{FF2B5EF4-FFF2-40B4-BE49-F238E27FC236}">
                  <a16:creationId xmlns:a16="http://schemas.microsoft.com/office/drawing/2014/main" id="{4B576BE5-A5D0-4B11-B1D1-FD54DFE5C067}"/>
                </a:ext>
              </a:extLst>
            </p:cNvPr>
            <p:cNvSpPr/>
            <p:nvPr/>
          </p:nvSpPr>
          <p:spPr>
            <a:xfrm>
              <a:off x="334963" y="1172495"/>
              <a:ext cx="342900" cy="5429250"/>
            </a:xfrm>
            <a:custGeom>
              <a:avLst/>
              <a:gdLst>
                <a:gd name="connsiteX0" fmla="*/ 0 w 342900"/>
                <a:gd name="connsiteY0" fmla="*/ 38 h 5429250"/>
                <a:gd name="connsiteX1" fmla="*/ 342900 w 342900"/>
                <a:gd name="connsiteY1" fmla="*/ 38 h 5429250"/>
                <a:gd name="connsiteX2" fmla="*/ 342900 w 342900"/>
                <a:gd name="connsiteY2" fmla="*/ 38 h 5429250"/>
                <a:gd name="connsiteX3" fmla="*/ 342900 w 342900"/>
                <a:gd name="connsiteY3" fmla="*/ 5429288 h 5429250"/>
                <a:gd name="connsiteX4" fmla="*/ 342900 w 342900"/>
                <a:gd name="connsiteY4" fmla="*/ 5429288 h 5429250"/>
                <a:gd name="connsiteX5" fmla="*/ 76200 w 342900"/>
                <a:gd name="connsiteY5" fmla="*/ 5429288 h 5429250"/>
                <a:gd name="connsiteX6" fmla="*/ 0 w 342900"/>
                <a:gd name="connsiteY6" fmla="*/ 5353088 h 5429250"/>
                <a:gd name="connsiteX7" fmla="*/ 0 w 342900"/>
                <a:gd name="connsiteY7" fmla="*/ 38 h 5429250"/>
                <a:gd name="connsiteX8" fmla="*/ 0 w 342900"/>
                <a:gd name="connsiteY8" fmla="*/ 38 h 54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5429250">
                  <a:moveTo>
                    <a:pt x="0" y="38"/>
                  </a:moveTo>
                  <a:lnTo>
                    <a:pt x="342900" y="38"/>
                  </a:lnTo>
                  <a:lnTo>
                    <a:pt x="342900" y="38"/>
                  </a:lnTo>
                  <a:lnTo>
                    <a:pt x="342900" y="5429288"/>
                  </a:lnTo>
                  <a:lnTo>
                    <a:pt x="342900" y="5429288"/>
                  </a:lnTo>
                  <a:lnTo>
                    <a:pt x="76200" y="5429288"/>
                  </a:lnTo>
                  <a:cubicBezTo>
                    <a:pt x="34116" y="5429288"/>
                    <a:pt x="0" y="5395170"/>
                    <a:pt x="0" y="5353088"/>
                  </a:cubicBez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그래픽 13">
              <a:extLst>
                <a:ext uri="{FF2B5EF4-FFF2-40B4-BE49-F238E27FC236}">
                  <a16:creationId xmlns:a16="http://schemas.microsoft.com/office/drawing/2014/main" id="{01D7B91B-A3A9-48F0-BB81-F014A990E0D0}"/>
                </a:ext>
              </a:extLst>
            </p:cNvPr>
            <p:cNvSpPr/>
            <p:nvPr/>
          </p:nvSpPr>
          <p:spPr>
            <a:xfrm>
              <a:off x="423907" y="1534340"/>
              <a:ext cx="152400" cy="152400"/>
            </a:xfrm>
            <a:custGeom>
              <a:avLst/>
              <a:gdLst>
                <a:gd name="connsiteX0" fmla="*/ 133359 w 152400"/>
                <a:gd name="connsiteY0" fmla="*/ 76 h 152400"/>
                <a:gd name="connsiteX1" fmla="*/ 152409 w 152400"/>
                <a:gd name="connsiteY1" fmla="*/ 76 h 152400"/>
                <a:gd name="connsiteX2" fmla="*/ 152409 w 152400"/>
                <a:gd name="connsiteY2" fmla="*/ 152476 h 152400"/>
                <a:gd name="connsiteX3" fmla="*/ 133359 w 152400"/>
                <a:gd name="connsiteY3" fmla="*/ 152476 h 152400"/>
                <a:gd name="connsiteX4" fmla="*/ 19059 w 152400"/>
                <a:gd name="connsiteY4" fmla="*/ 152476 h 152400"/>
                <a:gd name="connsiteX5" fmla="*/ 9 w 152400"/>
                <a:gd name="connsiteY5" fmla="*/ 152476 h 152400"/>
                <a:gd name="connsiteX6" fmla="*/ 9 w 152400"/>
                <a:gd name="connsiteY6" fmla="*/ 76 h 152400"/>
                <a:gd name="connsiteX7" fmla="*/ 19059 w 152400"/>
                <a:gd name="connsiteY7" fmla="*/ 7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133359" y="76"/>
                  </a:moveTo>
                  <a:cubicBezTo>
                    <a:pt x="143880" y="76"/>
                    <a:pt x="152409" y="76"/>
                    <a:pt x="152409" y="76"/>
                  </a:cubicBezTo>
                  <a:lnTo>
                    <a:pt x="152409" y="152476"/>
                  </a:lnTo>
                  <a:cubicBezTo>
                    <a:pt x="152409" y="152476"/>
                    <a:pt x="143880" y="152476"/>
                    <a:pt x="133359" y="152476"/>
                  </a:cubicBezTo>
                  <a:lnTo>
                    <a:pt x="19059" y="152476"/>
                  </a:lnTo>
                  <a:cubicBezTo>
                    <a:pt x="8538" y="152476"/>
                    <a:pt x="9" y="152476"/>
                    <a:pt x="9" y="152476"/>
                  </a:cubicBezTo>
                  <a:lnTo>
                    <a:pt x="9" y="76"/>
                  </a:lnTo>
                  <a:cubicBezTo>
                    <a:pt x="9" y="76"/>
                    <a:pt x="8538" y="76"/>
                    <a:pt x="19059" y="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그래픽 13">
              <a:extLst>
                <a:ext uri="{FF2B5EF4-FFF2-40B4-BE49-F238E27FC236}">
                  <a16:creationId xmlns:a16="http://schemas.microsoft.com/office/drawing/2014/main" id="{2B347D56-A318-4381-B281-F85145504FDB}"/>
                </a:ext>
              </a:extLst>
            </p:cNvPr>
            <p:cNvSpPr/>
            <p:nvPr/>
          </p:nvSpPr>
          <p:spPr>
            <a:xfrm>
              <a:off x="423907" y="1801145"/>
              <a:ext cx="152400" cy="152400"/>
            </a:xfrm>
            <a:custGeom>
              <a:avLst/>
              <a:gdLst>
                <a:gd name="connsiteX0" fmla="*/ 76209 w 152400"/>
                <a:gd name="connsiteY0" fmla="*/ 104 h 152400"/>
                <a:gd name="connsiteX1" fmla="*/ 152409 w 152400"/>
                <a:gd name="connsiteY1" fmla="*/ 104 h 152400"/>
                <a:gd name="connsiteX2" fmla="*/ 152409 w 152400"/>
                <a:gd name="connsiteY2" fmla="*/ 152504 h 152400"/>
                <a:gd name="connsiteX3" fmla="*/ 76209 w 152400"/>
                <a:gd name="connsiteY3" fmla="*/ 152504 h 152400"/>
                <a:gd name="connsiteX4" fmla="*/ 76209 w 152400"/>
                <a:gd name="connsiteY4" fmla="*/ 152504 h 152400"/>
                <a:gd name="connsiteX5" fmla="*/ 9 w 152400"/>
                <a:gd name="connsiteY5" fmla="*/ 152504 h 152400"/>
                <a:gd name="connsiteX6" fmla="*/ 9 w 152400"/>
                <a:gd name="connsiteY6" fmla="*/ 104 h 152400"/>
                <a:gd name="connsiteX7" fmla="*/ 76209 w 152400"/>
                <a:gd name="connsiteY7" fmla="*/ 10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76209" y="104"/>
                  </a:moveTo>
                  <a:cubicBezTo>
                    <a:pt x="118293" y="104"/>
                    <a:pt x="152409" y="104"/>
                    <a:pt x="152409" y="104"/>
                  </a:cubicBezTo>
                  <a:lnTo>
                    <a:pt x="152409" y="152504"/>
                  </a:lnTo>
                  <a:cubicBezTo>
                    <a:pt x="152409" y="152504"/>
                    <a:pt x="118293" y="152504"/>
                    <a:pt x="76209" y="152504"/>
                  </a:cubicBezTo>
                  <a:lnTo>
                    <a:pt x="76209" y="152504"/>
                  </a:lnTo>
                  <a:cubicBezTo>
                    <a:pt x="34125" y="152504"/>
                    <a:pt x="9" y="152504"/>
                    <a:pt x="9" y="152504"/>
                  </a:cubicBezTo>
                  <a:lnTo>
                    <a:pt x="9" y="104"/>
                  </a:lnTo>
                  <a:cubicBezTo>
                    <a:pt x="9" y="104"/>
                    <a:pt x="34125" y="104"/>
                    <a:pt x="76209" y="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2" name="그래픽 13">
              <a:extLst>
                <a:ext uri="{FF2B5EF4-FFF2-40B4-BE49-F238E27FC236}">
                  <a16:creationId xmlns:a16="http://schemas.microsoft.com/office/drawing/2014/main" id="{FA56703E-2545-4446-962B-36D07CE7FECA}"/>
                </a:ext>
              </a:extLst>
            </p:cNvPr>
            <p:cNvGrpSpPr/>
            <p:nvPr/>
          </p:nvGrpSpPr>
          <p:grpSpPr>
            <a:xfrm>
              <a:off x="449263" y="6039770"/>
              <a:ext cx="133350" cy="381000"/>
              <a:chOff x="449263" y="6039770"/>
              <a:chExt cx="133350" cy="381000"/>
            </a:xfrm>
            <a:grpFill/>
          </p:grpSpPr>
          <p:sp>
            <p:nvSpPr>
              <p:cNvPr id="123" name="그래픽 13">
                <a:extLst>
                  <a:ext uri="{FF2B5EF4-FFF2-40B4-BE49-F238E27FC236}">
                    <a16:creationId xmlns:a16="http://schemas.microsoft.com/office/drawing/2014/main" id="{5C0DB56C-1977-4F26-8117-75CBE7D8FE62}"/>
                  </a:ext>
                </a:extLst>
              </p:cNvPr>
              <p:cNvSpPr/>
              <p:nvPr/>
            </p:nvSpPr>
            <p:spPr>
              <a:xfrm>
                <a:off x="449263" y="6039770"/>
                <a:ext cx="133350" cy="133350"/>
              </a:xfrm>
              <a:custGeom>
                <a:avLst/>
                <a:gdLst>
                  <a:gd name="connsiteX0" fmla="*/ 66687 w 133350"/>
                  <a:gd name="connsiteY0" fmla="*/ 549 h 133350"/>
                  <a:gd name="connsiteX1" fmla="*/ 133362 w 133350"/>
                  <a:gd name="connsiteY1" fmla="*/ 549 h 133350"/>
                  <a:gd name="connsiteX2" fmla="*/ 133362 w 133350"/>
                  <a:gd name="connsiteY2" fmla="*/ 133899 h 133350"/>
                  <a:gd name="connsiteX3" fmla="*/ 66687 w 133350"/>
                  <a:gd name="connsiteY3" fmla="*/ 133899 h 133350"/>
                  <a:gd name="connsiteX4" fmla="*/ 66687 w 133350"/>
                  <a:gd name="connsiteY4" fmla="*/ 133899 h 133350"/>
                  <a:gd name="connsiteX5" fmla="*/ 12 w 133350"/>
                  <a:gd name="connsiteY5" fmla="*/ 133899 h 133350"/>
                  <a:gd name="connsiteX6" fmla="*/ 12 w 133350"/>
                  <a:gd name="connsiteY6" fmla="*/ 549 h 133350"/>
                  <a:gd name="connsiteX7" fmla="*/ 66687 w 133350"/>
                  <a:gd name="connsiteY7" fmla="*/ 54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49"/>
                    </a:moveTo>
                    <a:cubicBezTo>
                      <a:pt x="103511" y="549"/>
                      <a:pt x="133362" y="549"/>
                      <a:pt x="133362" y="549"/>
                    </a:cubicBezTo>
                    <a:lnTo>
                      <a:pt x="133362" y="133899"/>
                    </a:lnTo>
                    <a:cubicBezTo>
                      <a:pt x="133362" y="133899"/>
                      <a:pt x="103511" y="133899"/>
                      <a:pt x="66687" y="133899"/>
                    </a:cubicBezTo>
                    <a:lnTo>
                      <a:pt x="66687" y="133899"/>
                    </a:lnTo>
                    <a:cubicBezTo>
                      <a:pt x="29863" y="133899"/>
                      <a:pt x="12" y="133899"/>
                      <a:pt x="12" y="133899"/>
                    </a:cubicBezTo>
                    <a:lnTo>
                      <a:pt x="12" y="549"/>
                    </a:lnTo>
                    <a:cubicBezTo>
                      <a:pt x="12" y="549"/>
                      <a:pt x="29863" y="549"/>
                      <a:pt x="66687" y="5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그래픽 13">
                <a:extLst>
                  <a:ext uri="{FF2B5EF4-FFF2-40B4-BE49-F238E27FC236}">
                    <a16:creationId xmlns:a16="http://schemas.microsoft.com/office/drawing/2014/main" id="{244C4DF8-D862-435B-A0D2-3BEB9C4EACBF}"/>
                  </a:ext>
                </a:extLst>
              </p:cNvPr>
              <p:cNvSpPr/>
              <p:nvPr/>
            </p:nvSpPr>
            <p:spPr>
              <a:xfrm>
                <a:off x="449263" y="6287420"/>
                <a:ext cx="133350" cy="133350"/>
              </a:xfrm>
              <a:custGeom>
                <a:avLst/>
                <a:gdLst>
                  <a:gd name="connsiteX0" fmla="*/ 66687 w 133350"/>
                  <a:gd name="connsiteY0" fmla="*/ 575 h 133350"/>
                  <a:gd name="connsiteX1" fmla="*/ 133362 w 133350"/>
                  <a:gd name="connsiteY1" fmla="*/ 575 h 133350"/>
                  <a:gd name="connsiteX2" fmla="*/ 133362 w 133350"/>
                  <a:gd name="connsiteY2" fmla="*/ 133925 h 133350"/>
                  <a:gd name="connsiteX3" fmla="*/ 66687 w 133350"/>
                  <a:gd name="connsiteY3" fmla="*/ 133925 h 133350"/>
                  <a:gd name="connsiteX4" fmla="*/ 66687 w 133350"/>
                  <a:gd name="connsiteY4" fmla="*/ 133925 h 133350"/>
                  <a:gd name="connsiteX5" fmla="*/ 12 w 133350"/>
                  <a:gd name="connsiteY5" fmla="*/ 133925 h 133350"/>
                  <a:gd name="connsiteX6" fmla="*/ 12 w 133350"/>
                  <a:gd name="connsiteY6" fmla="*/ 575 h 133350"/>
                  <a:gd name="connsiteX7" fmla="*/ 66687 w 133350"/>
                  <a:gd name="connsiteY7" fmla="*/ 5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75"/>
                    </a:moveTo>
                    <a:cubicBezTo>
                      <a:pt x="103511" y="575"/>
                      <a:pt x="133362" y="575"/>
                      <a:pt x="133362" y="575"/>
                    </a:cubicBezTo>
                    <a:lnTo>
                      <a:pt x="133362" y="133925"/>
                    </a:lnTo>
                    <a:cubicBezTo>
                      <a:pt x="133362" y="133925"/>
                      <a:pt x="103511" y="133925"/>
                      <a:pt x="66687" y="133925"/>
                    </a:cubicBezTo>
                    <a:lnTo>
                      <a:pt x="66687" y="133925"/>
                    </a:lnTo>
                    <a:cubicBezTo>
                      <a:pt x="29863" y="133925"/>
                      <a:pt x="12" y="133925"/>
                      <a:pt x="12" y="133925"/>
                    </a:cubicBezTo>
                    <a:lnTo>
                      <a:pt x="12" y="575"/>
                    </a:lnTo>
                    <a:cubicBezTo>
                      <a:pt x="12" y="575"/>
                      <a:pt x="29863" y="575"/>
                      <a:pt x="66687" y="5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25" name="타원 124">
            <a:extLst>
              <a:ext uri="{FF2B5EF4-FFF2-40B4-BE49-F238E27FC236}">
                <a16:creationId xmlns:a16="http://schemas.microsoft.com/office/drawing/2014/main" id="{21A6E828-4A94-4D41-AE52-F6FB4382F8E4}"/>
              </a:ext>
            </a:extLst>
          </p:cNvPr>
          <p:cNvSpPr/>
          <p:nvPr/>
        </p:nvSpPr>
        <p:spPr>
          <a:xfrm>
            <a:off x="131428" y="1440057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7" name="그래픽 4">
            <a:extLst>
              <a:ext uri="{FF2B5EF4-FFF2-40B4-BE49-F238E27FC236}">
                <a16:creationId xmlns:a16="http://schemas.microsoft.com/office/drawing/2014/main" id="{7ABD339B-1961-4824-BEFB-518294BABF62}"/>
              </a:ext>
            </a:extLst>
          </p:cNvPr>
          <p:cNvSpPr/>
          <p:nvPr/>
        </p:nvSpPr>
        <p:spPr>
          <a:xfrm>
            <a:off x="134824" y="1027446"/>
            <a:ext cx="152400" cy="133350"/>
          </a:xfrm>
          <a:custGeom>
            <a:avLst/>
            <a:gdLst>
              <a:gd name="connsiteX0" fmla="*/ 6160 w 152400"/>
              <a:gd name="connsiteY0" fmla="*/ 133449 h 133350"/>
              <a:gd name="connsiteX1" fmla="*/ 6160 w 152400"/>
              <a:gd name="connsiteY1" fmla="*/ 114399 h 133350"/>
              <a:gd name="connsiteX2" fmla="*/ 101410 w 152400"/>
              <a:gd name="connsiteY2" fmla="*/ 114399 h 133350"/>
              <a:gd name="connsiteX3" fmla="*/ 101410 w 152400"/>
              <a:gd name="connsiteY3" fmla="*/ 133449 h 133350"/>
              <a:gd name="connsiteX4" fmla="*/ 6160 w 152400"/>
              <a:gd name="connsiteY4" fmla="*/ 76299 h 133350"/>
              <a:gd name="connsiteX5" fmla="*/ 6160 w 152400"/>
              <a:gd name="connsiteY5" fmla="*/ 57249 h 133350"/>
              <a:gd name="connsiteX6" fmla="*/ 158560 w 152400"/>
              <a:gd name="connsiteY6" fmla="*/ 57249 h 133350"/>
              <a:gd name="connsiteX7" fmla="*/ 158560 w 152400"/>
              <a:gd name="connsiteY7" fmla="*/ 76299 h 133350"/>
              <a:gd name="connsiteX8" fmla="*/ 6160 w 152400"/>
              <a:gd name="connsiteY8" fmla="*/ 19149 h 133350"/>
              <a:gd name="connsiteX9" fmla="*/ 6160 w 152400"/>
              <a:gd name="connsiteY9" fmla="*/ 99 h 133350"/>
              <a:gd name="connsiteX10" fmla="*/ 158560 w 152400"/>
              <a:gd name="connsiteY10" fmla="*/ 99 h 133350"/>
              <a:gd name="connsiteX11" fmla="*/ 158560 w 152400"/>
              <a:gd name="connsiteY11" fmla="*/ 19149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" h="133350">
                <a:moveTo>
                  <a:pt x="6160" y="133449"/>
                </a:moveTo>
                <a:lnTo>
                  <a:pt x="6160" y="114399"/>
                </a:lnTo>
                <a:lnTo>
                  <a:pt x="101410" y="114399"/>
                </a:lnTo>
                <a:lnTo>
                  <a:pt x="101410" y="133449"/>
                </a:lnTo>
                <a:close/>
                <a:moveTo>
                  <a:pt x="6160" y="76299"/>
                </a:moveTo>
                <a:lnTo>
                  <a:pt x="6160" y="57249"/>
                </a:lnTo>
                <a:lnTo>
                  <a:pt x="158560" y="57249"/>
                </a:lnTo>
                <a:lnTo>
                  <a:pt x="158560" y="76299"/>
                </a:lnTo>
                <a:close/>
                <a:moveTo>
                  <a:pt x="6160" y="19149"/>
                </a:moveTo>
                <a:lnTo>
                  <a:pt x="6160" y="99"/>
                </a:lnTo>
                <a:lnTo>
                  <a:pt x="158560" y="99"/>
                </a:lnTo>
                <a:lnTo>
                  <a:pt x="158560" y="19149"/>
                </a:lnTo>
                <a:close/>
              </a:path>
            </a:pathLst>
          </a:custGeom>
          <a:solidFill>
            <a:srgbClr val="2699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C427C6C-918E-4F2E-8E6E-1771EB27F9C8}"/>
              </a:ext>
            </a:extLst>
          </p:cNvPr>
          <p:cNvSpPr/>
          <p:nvPr/>
        </p:nvSpPr>
        <p:spPr>
          <a:xfrm>
            <a:off x="131428" y="1742093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5F13762A-6987-45EC-B4E3-BB03B452D78D}"/>
              </a:ext>
            </a:extLst>
          </p:cNvPr>
          <p:cNvSpPr/>
          <p:nvPr/>
        </p:nvSpPr>
        <p:spPr>
          <a:xfrm>
            <a:off x="131428" y="2040263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3D35C968-5A33-4FA7-BE76-C247E52981E6}"/>
              </a:ext>
            </a:extLst>
          </p:cNvPr>
          <p:cNvSpPr/>
          <p:nvPr/>
        </p:nvSpPr>
        <p:spPr>
          <a:xfrm>
            <a:off x="131428" y="2334134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1483071B-3B7F-4700-9CA0-7A5F4E764643}"/>
              </a:ext>
            </a:extLst>
          </p:cNvPr>
          <p:cNvSpPr/>
          <p:nvPr/>
        </p:nvSpPr>
        <p:spPr>
          <a:xfrm>
            <a:off x="131428" y="2636170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9083B67-0023-4DFF-A030-BF8A2C3CD278}"/>
              </a:ext>
            </a:extLst>
          </p:cNvPr>
          <p:cNvSpPr/>
          <p:nvPr/>
        </p:nvSpPr>
        <p:spPr>
          <a:xfrm>
            <a:off x="131428" y="2934340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63" name="그래픽 28" descr="왼쪽 캐럿 단색으로 채워진">
            <a:extLst>
              <a:ext uri="{FF2B5EF4-FFF2-40B4-BE49-F238E27FC236}">
                <a16:creationId xmlns:a16="http://schemas.microsoft.com/office/drawing/2014/main" id="{0C1B9742-FF1F-48D6-8ECA-465A64837A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4494" y="1245131"/>
            <a:ext cx="213059" cy="213059"/>
          </a:xfrm>
          <a:prstGeom prst="rect">
            <a:avLst/>
          </a:prstGeom>
        </p:spPr>
      </p:pic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E8BA677-62B3-495C-BFAF-0855573B9290}"/>
              </a:ext>
            </a:extLst>
          </p:cNvPr>
          <p:cNvSpPr/>
          <p:nvPr/>
        </p:nvSpPr>
        <p:spPr>
          <a:xfrm>
            <a:off x="560383" y="1897589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6747511-F5F4-4129-9B83-B80539A7D517}"/>
              </a:ext>
            </a:extLst>
          </p:cNvPr>
          <p:cNvSpPr txBox="1"/>
          <p:nvPr/>
        </p:nvSpPr>
        <p:spPr>
          <a:xfrm>
            <a:off x="1094779" y="1966711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C243FF5A-6446-40A7-AA0F-6113FD6A6438}"/>
              </a:ext>
            </a:extLst>
          </p:cNvPr>
          <p:cNvSpPr txBox="1"/>
          <p:nvPr/>
        </p:nvSpPr>
        <p:spPr>
          <a:xfrm>
            <a:off x="621365" y="1966711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589A40D0-C5ED-412B-8CAE-90DF52043F68}"/>
              </a:ext>
            </a:extLst>
          </p:cNvPr>
          <p:cNvSpPr txBox="1"/>
          <p:nvPr/>
        </p:nvSpPr>
        <p:spPr>
          <a:xfrm>
            <a:off x="4336952" y="1966710"/>
            <a:ext cx="1383783" cy="371513"/>
          </a:xfrm>
          <a:prstGeom prst="rect">
            <a:avLst/>
          </a:prstGeom>
          <a:noFill/>
        </p:spPr>
        <p:txBody>
          <a:bodyPr wrap="squar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CCB566A-AF91-4C66-8ADF-C03E377C7BBE}"/>
              </a:ext>
            </a:extLst>
          </p:cNvPr>
          <p:cNvSpPr/>
          <p:nvPr/>
        </p:nvSpPr>
        <p:spPr>
          <a:xfrm>
            <a:off x="560383" y="2345090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917DBEB3-3A79-4143-8480-815579231021}"/>
              </a:ext>
            </a:extLst>
          </p:cNvPr>
          <p:cNvSpPr txBox="1"/>
          <p:nvPr/>
        </p:nvSpPr>
        <p:spPr>
          <a:xfrm>
            <a:off x="1094779" y="2414212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E3D0195-59F1-44CC-BCCD-CB48D21E5200}"/>
              </a:ext>
            </a:extLst>
          </p:cNvPr>
          <p:cNvSpPr txBox="1"/>
          <p:nvPr/>
        </p:nvSpPr>
        <p:spPr>
          <a:xfrm>
            <a:off x="621365" y="2414212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1CD47DD-5B7D-4724-BDDA-3FEFA1E76D0D}"/>
              </a:ext>
            </a:extLst>
          </p:cNvPr>
          <p:cNvSpPr txBox="1"/>
          <p:nvPr/>
        </p:nvSpPr>
        <p:spPr>
          <a:xfrm>
            <a:off x="4336952" y="2414211"/>
            <a:ext cx="1383783" cy="371513"/>
          </a:xfrm>
          <a:prstGeom prst="rect">
            <a:avLst/>
          </a:prstGeom>
          <a:noFill/>
        </p:spPr>
        <p:txBody>
          <a:bodyPr wrap="square" tIns="46800" bIns="46800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xxxxxxxxxxxxxxxxxxxxxxxxxxxxxxxxxxxxxxx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0DBC5C8-3F8E-45EB-BC94-8727E1B91648}"/>
              </a:ext>
            </a:extLst>
          </p:cNvPr>
          <p:cNvSpPr/>
          <p:nvPr/>
        </p:nvSpPr>
        <p:spPr>
          <a:xfrm>
            <a:off x="560383" y="2786718"/>
            <a:ext cx="8816735" cy="369076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F4B5D1F-0E53-4916-A101-F5F98F672941}"/>
              </a:ext>
            </a:extLst>
          </p:cNvPr>
          <p:cNvSpPr txBox="1"/>
          <p:nvPr/>
        </p:nvSpPr>
        <p:spPr>
          <a:xfrm>
            <a:off x="1094779" y="2855840"/>
            <a:ext cx="136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2.5.1.HttpToMongodbExample </a:t>
            </a:r>
            <a:r>
              <a:rPr lang="en-US" altLang="ko-KR" sz="900" b="1" dirty="0" err="1"/>
              <a:t>mongoDB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074B6AD-8E9C-4137-87F4-24362BCB2A1E}"/>
              </a:ext>
            </a:extLst>
          </p:cNvPr>
          <p:cNvSpPr txBox="1"/>
          <p:nvPr/>
        </p:nvSpPr>
        <p:spPr>
          <a:xfrm>
            <a:off x="621365" y="2855840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E9335E72-A1E2-4DDA-A3C3-C0ACE7D78B52}"/>
              </a:ext>
            </a:extLst>
          </p:cNvPr>
          <p:cNvSpPr txBox="1"/>
          <p:nvPr/>
        </p:nvSpPr>
        <p:spPr>
          <a:xfrm>
            <a:off x="4336952" y="2854749"/>
            <a:ext cx="697627" cy="233014"/>
          </a:xfrm>
          <a:prstGeom prst="rect">
            <a:avLst/>
          </a:prstGeom>
          <a:noFill/>
        </p:spPr>
        <p:txBody>
          <a:bodyPr wrap="none" tIns="46800" bIns="46800" rtlCol="0">
            <a:spAutoFit/>
          </a:bodyPr>
          <a:lstStyle/>
          <a:p>
            <a:r>
              <a:rPr lang="en-US" altLang="ko-KR" sz="900" dirty="0" err="1"/>
              <a:t>mongodb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C564BC23-C3ED-4D22-94DC-0257EB88632F}"/>
              </a:ext>
            </a:extLst>
          </p:cNvPr>
          <p:cNvSpPr txBox="1"/>
          <p:nvPr/>
        </p:nvSpPr>
        <p:spPr>
          <a:xfrm>
            <a:off x="1095119" y="1625369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2651118" y="1625369"/>
            <a:ext cx="785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656A93A8-2641-43B2-94A1-45F45C9A1726}"/>
              </a:ext>
            </a:extLst>
          </p:cNvPr>
          <p:cNvSpPr txBox="1"/>
          <p:nvPr/>
        </p:nvSpPr>
        <p:spPr>
          <a:xfrm>
            <a:off x="5954010" y="1609755"/>
            <a:ext cx="11160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ConnectingString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36B36F-E9AE-4867-97AE-E8877CD5C881}"/>
              </a:ext>
            </a:extLst>
          </p:cNvPr>
          <p:cNvSpPr txBox="1"/>
          <p:nvPr/>
        </p:nvSpPr>
        <p:spPr>
          <a:xfrm>
            <a:off x="568829" y="1625369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4337292" y="1625369"/>
            <a:ext cx="10342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DatasourceType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3" name="그래픽 779" descr="정렬 단색으로 채워진">
            <a:extLst>
              <a:ext uri="{FF2B5EF4-FFF2-40B4-BE49-F238E27FC236}">
                <a16:creationId xmlns:a16="http://schemas.microsoft.com/office/drawing/2014/main" id="{A3D49BF6-1223-4D7C-AD12-2CFB9236A1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509" y="1682871"/>
            <a:ext cx="115828" cy="115828"/>
          </a:xfrm>
          <a:prstGeom prst="rect">
            <a:avLst/>
          </a:prstGeom>
        </p:spPr>
      </p:pic>
      <p:pic>
        <p:nvPicPr>
          <p:cNvPr id="264" name="그래픽 780" descr="정렬 단색으로 채워진">
            <a:extLst>
              <a:ext uri="{FF2B5EF4-FFF2-40B4-BE49-F238E27FC236}">
                <a16:creationId xmlns:a16="http://schemas.microsoft.com/office/drawing/2014/main" id="{A0CE11C5-8A8C-4C3A-B0FD-71AD4CA6E9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8205" y="1682871"/>
            <a:ext cx="115828" cy="115828"/>
          </a:xfrm>
          <a:prstGeom prst="rect">
            <a:avLst/>
          </a:prstGeom>
        </p:spPr>
      </p:pic>
      <p:pic>
        <p:nvPicPr>
          <p:cNvPr id="265" name="그래픽 781" descr="정렬 단색으로 채워진">
            <a:extLst>
              <a:ext uri="{FF2B5EF4-FFF2-40B4-BE49-F238E27FC236}">
                <a16:creationId xmlns:a16="http://schemas.microsoft.com/office/drawing/2014/main" id="{8BC98100-7483-4E82-A896-F30A308474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25483" y="1682871"/>
            <a:ext cx="115828" cy="115828"/>
          </a:xfrm>
          <a:prstGeom prst="rect">
            <a:avLst/>
          </a:prstGeom>
        </p:spPr>
      </p:pic>
      <p:pic>
        <p:nvPicPr>
          <p:cNvPr id="266" name="그래픽 782" descr="정렬 단색으로 채워진">
            <a:extLst>
              <a:ext uri="{FF2B5EF4-FFF2-40B4-BE49-F238E27FC236}">
                <a16:creationId xmlns:a16="http://schemas.microsoft.com/office/drawing/2014/main" id="{9AE0DD4F-1B1B-4348-9D43-18CC9E9A62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52556" y="1682871"/>
            <a:ext cx="115828" cy="115828"/>
          </a:xfrm>
          <a:prstGeom prst="rect">
            <a:avLst/>
          </a:prstGeom>
        </p:spPr>
      </p:pic>
      <p:pic>
        <p:nvPicPr>
          <p:cNvPr id="267" name="그래픽 783" descr="정렬 단색으로 채워진">
            <a:extLst>
              <a:ext uri="{FF2B5EF4-FFF2-40B4-BE49-F238E27FC236}">
                <a16:creationId xmlns:a16="http://schemas.microsoft.com/office/drawing/2014/main" id="{859ECC4C-5E65-4937-8682-177E315DC2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6939" y="1667257"/>
            <a:ext cx="115828" cy="115828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807867BA-E950-4F7B-BBDA-EAA1DDA74C1D}"/>
              </a:ext>
            </a:extLst>
          </p:cNvPr>
          <p:cNvSpPr txBox="1"/>
          <p:nvPr/>
        </p:nvSpPr>
        <p:spPr>
          <a:xfrm>
            <a:off x="4799473" y="3280938"/>
            <a:ext cx="338554" cy="2125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2573409" y="2862926"/>
            <a:ext cx="141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예제 </a:t>
            </a:r>
            <a:r>
              <a:rPr lang="en-US" altLang="ko-KR" sz="900" dirty="0" err="1"/>
              <a:t>Json</a:t>
            </a:r>
            <a:r>
              <a:rPr lang="en-US" altLang="ko-KR" sz="900" dirty="0"/>
              <a:t> </a:t>
            </a:r>
            <a:r>
              <a:rPr lang="ko-KR" altLang="en-US" sz="900" dirty="0"/>
              <a:t>데이터 저장용 </a:t>
            </a:r>
            <a:r>
              <a:rPr lang="en-US" altLang="ko-KR" sz="900" dirty="0" err="1"/>
              <a:t>mongoDB</a:t>
            </a:r>
            <a:r>
              <a:rPr lang="en-US" altLang="ko-KR" sz="900" dirty="0"/>
              <a:t> </a:t>
            </a:r>
            <a:r>
              <a:rPr lang="ko-KR" altLang="en-US" sz="900" dirty="0" err="1"/>
              <a:t>콜렉션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9335E72-A1E2-4DDA-A3C3-C0ACE7D78B52}"/>
              </a:ext>
            </a:extLst>
          </p:cNvPr>
          <p:cNvSpPr txBox="1"/>
          <p:nvPr/>
        </p:nvSpPr>
        <p:spPr>
          <a:xfrm>
            <a:off x="6062142" y="2854748"/>
            <a:ext cx="3099276" cy="371513"/>
          </a:xfrm>
          <a:prstGeom prst="rect">
            <a:avLst/>
          </a:prstGeom>
          <a:noFill/>
        </p:spPr>
        <p:txBody>
          <a:bodyPr wrap="square" tIns="46800" bIns="46800" rtlCol="0">
            <a:spAutoFit/>
          </a:bodyPr>
          <a:lstStyle/>
          <a:p>
            <a:r>
              <a:rPr lang="en-US" altLang="ko-KR" sz="900" dirty="0"/>
              <a:t>{"</a:t>
            </a:r>
            <a:r>
              <a:rPr lang="en-US" altLang="ko-KR" sz="900" dirty="0" err="1"/>
              <a:t>serverAddress</a:t>
            </a:r>
            <a:r>
              <a:rPr lang="en-US" altLang="ko-KR" sz="900" dirty="0"/>
              <a:t>" : "localhost:27017", "</a:t>
            </a:r>
            <a:r>
              <a:rPr lang="en-US" altLang="ko-KR" sz="900" dirty="0" err="1"/>
              <a:t>dbName</a:t>
            </a:r>
            <a:r>
              <a:rPr lang="en-US" altLang="ko-KR" sz="900" dirty="0"/>
              <a:t>" : "examples", "</a:t>
            </a:r>
            <a:r>
              <a:rPr lang="en-US" altLang="ko-KR" sz="900" dirty="0" err="1"/>
              <a:t>collectionName</a:t>
            </a:r>
            <a:r>
              <a:rPr lang="en-US" altLang="ko-KR" sz="900" dirty="0"/>
              <a:t>" : "</a:t>
            </a:r>
            <a:r>
              <a:rPr lang="en-US" altLang="ko-KR" sz="900" dirty="0" err="1"/>
              <a:t>data_from_http</a:t>
            </a:r>
            <a:r>
              <a:rPr lang="en-US" altLang="ko-KR" sz="900" dirty="0"/>
              <a:t>"}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90FBC6B-693B-45F6-9201-7C8F4A0D232D}"/>
              </a:ext>
            </a:extLst>
          </p:cNvPr>
          <p:cNvSpPr/>
          <p:nvPr/>
        </p:nvSpPr>
        <p:spPr>
          <a:xfrm>
            <a:off x="6690100" y="65864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E533C5C-635C-41F2-BA85-598609FEC383}"/>
              </a:ext>
            </a:extLst>
          </p:cNvPr>
          <p:cNvSpPr/>
          <p:nvPr/>
        </p:nvSpPr>
        <p:spPr>
          <a:xfrm>
            <a:off x="8059437" y="63310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53EF1F4-6C8E-4F40-BD34-9F27316C4496}"/>
              </a:ext>
            </a:extLst>
          </p:cNvPr>
          <p:cNvSpPr/>
          <p:nvPr/>
        </p:nvSpPr>
        <p:spPr>
          <a:xfrm>
            <a:off x="1460333" y="142613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53EF1F4-6C8E-4F40-BD34-9F27316C4496}"/>
              </a:ext>
            </a:extLst>
          </p:cNvPr>
          <p:cNvSpPr/>
          <p:nvPr/>
        </p:nvSpPr>
        <p:spPr>
          <a:xfrm>
            <a:off x="424428" y="283695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0322826-BFCF-4BB4-A9C7-6D36A28357BA}"/>
              </a:ext>
            </a:extLst>
          </p:cNvPr>
          <p:cNvSpPr txBox="1"/>
          <p:nvPr/>
        </p:nvSpPr>
        <p:spPr>
          <a:xfrm>
            <a:off x="590171" y="1111793"/>
            <a:ext cx="904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Total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  <a:latin typeface="나눔고딕"/>
                <a:ea typeface="나눔고딕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3937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A82E3-385C-4F2A-BA92-B42D8469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Datasource</a:t>
            </a:r>
            <a:r>
              <a:rPr lang="en-US" altLang="ko-KR" dirty="0"/>
              <a:t> </a:t>
            </a:r>
            <a:r>
              <a:rPr lang="ko-KR" altLang="en-US" dirty="0"/>
              <a:t>추가 및 상세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4746EC-3906-4D44-A919-3606212D57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name( </a:t>
            </a:r>
            <a:r>
              <a:rPr lang="ko-KR" altLang="en-US" dirty="0"/>
              <a:t>필수 값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Description</a:t>
            </a:r>
          </a:p>
          <a:p>
            <a:r>
              <a:rPr lang="en-US" altLang="ko-KR" dirty="0" err="1"/>
              <a:t>dataSourcetype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sqldb</a:t>
            </a:r>
            <a:r>
              <a:rPr lang="en-US" altLang="ko-KR" dirty="0"/>
              <a:t>, </a:t>
            </a:r>
            <a:r>
              <a:rPr lang="en-US" altLang="ko-KR" dirty="0" err="1"/>
              <a:t>mongodb</a:t>
            </a:r>
            <a:r>
              <a:rPr lang="en-US" altLang="ko-KR" dirty="0"/>
              <a:t>, </a:t>
            </a:r>
            <a:r>
              <a:rPr lang="en-US" altLang="ko-KR" dirty="0" err="1"/>
              <a:t>mqtt</a:t>
            </a:r>
            <a:r>
              <a:rPr lang="en-US" altLang="ko-KR" dirty="0"/>
              <a:t> topic, </a:t>
            </a:r>
            <a:r>
              <a:rPr lang="en-US" altLang="ko-KR" dirty="0" err="1"/>
              <a:t>kafka</a:t>
            </a:r>
            <a:r>
              <a:rPr lang="en-US" altLang="ko-KR" dirty="0"/>
              <a:t> optic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선택에 따라 </a:t>
            </a:r>
            <a:r>
              <a:rPr lang="ko-KR" altLang="en-US" dirty="0" err="1"/>
              <a:t>입력값</a:t>
            </a:r>
            <a:r>
              <a:rPr lang="ko-KR" altLang="en-US" dirty="0"/>
              <a:t> 정형화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등록일자</a:t>
            </a:r>
            <a:endParaRPr lang="en-US" altLang="ko-KR" dirty="0"/>
          </a:p>
          <a:p>
            <a:pPr>
              <a:buAutoNum type="arabicPeriod" startAt="5"/>
            </a:pPr>
            <a:r>
              <a:rPr lang="en-US" altLang="ko-KR" dirty="0"/>
              <a:t>Tag </a:t>
            </a:r>
          </a:p>
          <a:p>
            <a:pPr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엔터로</a:t>
            </a:r>
            <a:r>
              <a:rPr lang="ko-KR" altLang="en-US" dirty="0"/>
              <a:t> </a:t>
            </a:r>
            <a:r>
              <a:rPr lang="ko-KR" altLang="en-US" dirty="0" err="1"/>
              <a:t>입력값</a:t>
            </a:r>
            <a:r>
              <a:rPr lang="ko-KR" altLang="en-US" dirty="0"/>
              <a:t> 구분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49DC3-92D2-43B5-BC96-8A9C084C5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03_21_Datasource </a:t>
            </a:r>
            <a:r>
              <a:rPr lang="ko-KR" altLang="en-US" dirty="0"/>
              <a:t>추가 및 상세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A0D78-2039-4BFB-BDC2-A216B327E5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 err="1"/>
              <a:t>Datasource</a:t>
            </a:r>
            <a:r>
              <a:rPr lang="ko-KR" altLang="en-US" dirty="0"/>
              <a:t> 추가 및 상세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3E2A8E-80B9-4914-A19A-ACA9D5FA2D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 err="1"/>
              <a:t>Datasource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 err="1"/>
              <a:t>Datasource</a:t>
            </a:r>
            <a:r>
              <a:rPr lang="ko-KR" altLang="en-US" dirty="0"/>
              <a:t> </a:t>
            </a:r>
            <a:r>
              <a:rPr lang="en-US" altLang="ko-KR" dirty="0"/>
              <a:t>Detail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3F4DA5-DA9C-40EE-8E21-060B39D1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710199" y="1684856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89915" y="1740725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054A490-143C-4556-B2D5-DC0CAD1F7D29}"/>
              </a:ext>
            </a:extLst>
          </p:cNvPr>
          <p:cNvSpPr/>
          <p:nvPr/>
        </p:nvSpPr>
        <p:spPr>
          <a:xfrm>
            <a:off x="89915" y="2110696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29E1276-D1F8-41C9-9722-ED98920486C2}"/>
              </a:ext>
            </a:extLst>
          </p:cNvPr>
          <p:cNvSpPr/>
          <p:nvPr/>
        </p:nvSpPr>
        <p:spPr>
          <a:xfrm>
            <a:off x="89915" y="3731520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B718F69-05A9-465A-861B-A7F097E66EE3}"/>
              </a:ext>
            </a:extLst>
          </p:cNvPr>
          <p:cNvSpPr/>
          <p:nvPr/>
        </p:nvSpPr>
        <p:spPr>
          <a:xfrm>
            <a:off x="89915" y="3381698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276438" y="1724089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5BC7675-D0A1-41E4-85CE-FC0F56A2E11B}"/>
              </a:ext>
            </a:extLst>
          </p:cNvPr>
          <p:cNvSpPr txBox="1"/>
          <p:nvPr/>
        </p:nvSpPr>
        <p:spPr>
          <a:xfrm>
            <a:off x="276438" y="2067259"/>
            <a:ext cx="12602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DatasourceType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710199" y="1301903"/>
            <a:ext cx="3811100" cy="310572"/>
          </a:xfrm>
          <a:prstGeom prst="roundRect">
            <a:avLst>
              <a:gd name="adj" fmla="val 4167"/>
            </a:avLst>
          </a:prstGeom>
          <a:noFill/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5447FC8-B3D6-4F92-A152-1278D2C6FAD1}"/>
              </a:ext>
            </a:extLst>
          </p:cNvPr>
          <p:cNvSpPr txBox="1"/>
          <p:nvPr/>
        </p:nvSpPr>
        <p:spPr>
          <a:xfrm>
            <a:off x="276438" y="1341136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Name*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A17A29A-A3FE-4DEF-9C51-0AE1ACD39B26}"/>
              </a:ext>
            </a:extLst>
          </p:cNvPr>
          <p:cNvSpPr/>
          <p:nvPr/>
        </p:nvSpPr>
        <p:spPr>
          <a:xfrm>
            <a:off x="89915" y="137532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2" name="사각형: 둥근 모서리 32">
            <a:extLst>
              <a:ext uri="{FF2B5EF4-FFF2-40B4-BE49-F238E27FC236}">
                <a16:creationId xmlns:a16="http://schemas.microsoft.com/office/drawing/2014/main" id="{D4E6F457-65B0-4D29-9094-803B6FFDE1B8}"/>
              </a:ext>
            </a:extLst>
          </p:cNvPr>
          <p:cNvSpPr/>
          <p:nvPr/>
        </p:nvSpPr>
        <p:spPr>
          <a:xfrm>
            <a:off x="1710199" y="3690055"/>
            <a:ext cx="1881326" cy="273041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Seperated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by‘enter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7314B8-62CB-4520-98B2-1E51EBDDD100}"/>
              </a:ext>
            </a:extLst>
          </p:cNvPr>
          <p:cNvSpPr txBox="1"/>
          <p:nvPr/>
        </p:nvSpPr>
        <p:spPr>
          <a:xfrm>
            <a:off x="276438" y="3690740"/>
            <a:ext cx="4138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Tag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276438" y="3364618"/>
            <a:ext cx="7296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일자</a:t>
            </a:r>
          </a:p>
        </p:txBody>
      </p:sp>
      <p:sp>
        <p:nvSpPr>
          <p:cNvPr id="53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1710199" y="2448281"/>
            <a:ext cx="3781280" cy="8370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DataSource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type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따라 정형화</a:t>
            </a:r>
          </a:p>
        </p:txBody>
      </p:sp>
      <p:sp>
        <p:nvSpPr>
          <p:cNvPr id="78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3052282" y="4578383"/>
            <a:ext cx="1211844" cy="365342"/>
          </a:xfrm>
          <a:prstGeom prst="roundRect">
            <a:avLst>
              <a:gd name="adj" fmla="val 4167"/>
            </a:avLst>
          </a:prstGeom>
          <a:noFill/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mongodb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5671833" y="4578383"/>
            <a:ext cx="1211844" cy="365342"/>
          </a:xfrm>
          <a:prstGeom prst="roundRect">
            <a:avLst>
              <a:gd name="adj" fmla="val 4167"/>
            </a:avLst>
          </a:prstGeom>
          <a:noFill/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Mqtt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topic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8172364" y="4578383"/>
            <a:ext cx="1211844" cy="365342"/>
          </a:xfrm>
          <a:prstGeom prst="roundRect">
            <a:avLst>
              <a:gd name="adj" fmla="val 4167"/>
            </a:avLst>
          </a:prstGeom>
          <a:noFill/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Kafka topic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194044" y="5057554"/>
            <a:ext cx="7726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jdbcUrl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173926" y="5350157"/>
            <a:ext cx="7726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topic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173926" y="5642760"/>
            <a:ext cx="7927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username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173926" y="5935363"/>
            <a:ext cx="7927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password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2787240" y="5057554"/>
            <a:ext cx="11080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ServerAddress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2767122" y="5350157"/>
            <a:ext cx="7726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dbName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2767122" y="5642760"/>
            <a:ext cx="11483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collectionName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5288929" y="5057554"/>
            <a:ext cx="8781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brokenUrl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5268812" y="5350157"/>
            <a:ext cx="7726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topic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5268812" y="5642760"/>
            <a:ext cx="7927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username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5268812" y="5935363"/>
            <a:ext cx="7927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password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7618171" y="5057554"/>
            <a:ext cx="12698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bootStrapServers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7651800" y="5360094"/>
            <a:ext cx="13636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zooKeeperConnect</a:t>
            </a:r>
            <a:endParaRPr lang="ko-KR" altLang="en-US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7651800" y="5642760"/>
            <a:ext cx="7927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GroupId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E5B6DB8-4217-4526-99A3-8F3798608599}"/>
              </a:ext>
            </a:extLst>
          </p:cNvPr>
          <p:cNvSpPr txBox="1"/>
          <p:nvPr/>
        </p:nvSpPr>
        <p:spPr>
          <a:xfrm>
            <a:off x="7651800" y="5935363"/>
            <a:ext cx="7927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topic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1277962" y="5076118"/>
            <a:ext cx="1021707" cy="249835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0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1277962" y="5382119"/>
            <a:ext cx="1021707" cy="249835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1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1277962" y="5686931"/>
            <a:ext cx="1021707" cy="249835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2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1277962" y="5983228"/>
            <a:ext cx="1021707" cy="249835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3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8825193" y="5056134"/>
            <a:ext cx="1021707" cy="249835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4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8825193" y="5362135"/>
            <a:ext cx="1021707" cy="249835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5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8825193" y="5666947"/>
            <a:ext cx="1021707" cy="249835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6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8825193" y="5963244"/>
            <a:ext cx="1021707" cy="249835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7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6244691" y="5051685"/>
            <a:ext cx="1021707" cy="249835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8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6244691" y="5357686"/>
            <a:ext cx="1021707" cy="249835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9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6244691" y="5662498"/>
            <a:ext cx="1021707" cy="249835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0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6244691" y="5958795"/>
            <a:ext cx="1021707" cy="249835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1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3863902" y="5098147"/>
            <a:ext cx="1021707" cy="249835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2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3863902" y="5404148"/>
            <a:ext cx="1021707" cy="249835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3" name="사각형: 둥근 모서리 8">
            <a:extLst>
              <a:ext uri="{FF2B5EF4-FFF2-40B4-BE49-F238E27FC236}">
                <a16:creationId xmlns:a16="http://schemas.microsoft.com/office/drawing/2014/main" id="{0F5EFE2B-CA14-460D-9C8C-CBE5E578C9A6}"/>
              </a:ext>
            </a:extLst>
          </p:cNvPr>
          <p:cNvSpPr/>
          <p:nvPr/>
        </p:nvSpPr>
        <p:spPr>
          <a:xfrm>
            <a:off x="3863902" y="5708960"/>
            <a:ext cx="1021707" cy="249835"/>
          </a:xfrm>
          <a:prstGeom prst="roundRect">
            <a:avLst>
              <a:gd name="adj" fmla="val 7143"/>
            </a:avLst>
          </a:prstGeom>
          <a:solidFill>
            <a:schemeClr val="bg1"/>
          </a:solidFill>
          <a:ln w="5615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직선 화살표 연결선 11"/>
          <p:cNvCxnSpPr>
            <a:cxnSpLocks/>
            <a:stCxn id="53" idx="2"/>
          </p:cNvCxnSpPr>
          <p:nvPr/>
        </p:nvCxnSpPr>
        <p:spPr>
          <a:xfrm flipH="1">
            <a:off x="1277963" y="3285331"/>
            <a:ext cx="2322876" cy="1115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cxnSpLocks/>
            <a:stCxn id="53" idx="2"/>
          </p:cNvCxnSpPr>
          <p:nvPr/>
        </p:nvCxnSpPr>
        <p:spPr>
          <a:xfrm>
            <a:off x="3600839" y="3285331"/>
            <a:ext cx="177655" cy="1115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cxnSpLocks/>
            <a:stCxn id="53" idx="2"/>
          </p:cNvCxnSpPr>
          <p:nvPr/>
        </p:nvCxnSpPr>
        <p:spPr>
          <a:xfrm>
            <a:off x="3600839" y="3285331"/>
            <a:ext cx="2678186" cy="1115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cxnSpLocks/>
            <a:stCxn id="53" idx="2"/>
          </p:cNvCxnSpPr>
          <p:nvPr/>
        </p:nvCxnSpPr>
        <p:spPr>
          <a:xfrm>
            <a:off x="3600839" y="3285331"/>
            <a:ext cx="5178717" cy="1115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사각형: 둥근 모서리 7">
            <a:extLst>
              <a:ext uri="{FF2B5EF4-FFF2-40B4-BE49-F238E27FC236}">
                <a16:creationId xmlns:a16="http://schemas.microsoft.com/office/drawing/2014/main" id="{9C280CE6-111B-428F-B858-C039C8E17117}"/>
              </a:ext>
            </a:extLst>
          </p:cNvPr>
          <p:cNvSpPr/>
          <p:nvPr/>
        </p:nvSpPr>
        <p:spPr>
          <a:xfrm>
            <a:off x="807984" y="4578383"/>
            <a:ext cx="1211844" cy="365342"/>
          </a:xfrm>
          <a:prstGeom prst="roundRect">
            <a:avLst>
              <a:gd name="adj" fmla="val 4167"/>
            </a:avLst>
          </a:prstGeom>
          <a:noFill/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ko-KR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sqldb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8B609CF-EDF4-4F6F-8BB9-47F9C2DA2D2B}"/>
              </a:ext>
            </a:extLst>
          </p:cNvPr>
          <p:cNvSpPr txBox="1"/>
          <p:nvPr/>
        </p:nvSpPr>
        <p:spPr>
          <a:xfrm>
            <a:off x="98752" y="768070"/>
            <a:ext cx="249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Datasource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Detail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그래픽 10">
            <a:extLst>
              <a:ext uri="{FF2B5EF4-FFF2-40B4-BE49-F238E27FC236}">
                <a16:creationId xmlns:a16="http://schemas.microsoft.com/office/drawing/2014/main" id="{9B6526E6-50B4-4A0C-9B90-5A5674E1BA68}"/>
              </a:ext>
            </a:extLst>
          </p:cNvPr>
          <p:cNvSpPr/>
          <p:nvPr/>
        </p:nvSpPr>
        <p:spPr>
          <a:xfrm>
            <a:off x="7093501" y="7034892"/>
            <a:ext cx="112320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Save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88" name="그래픽 10">
            <a:extLst>
              <a:ext uri="{FF2B5EF4-FFF2-40B4-BE49-F238E27FC236}">
                <a16:creationId xmlns:a16="http://schemas.microsoft.com/office/drawing/2014/main" id="{7D341E7F-37B6-440F-AF1F-FE3BABEB06F3}"/>
              </a:ext>
            </a:extLst>
          </p:cNvPr>
          <p:cNvSpPr/>
          <p:nvPr/>
        </p:nvSpPr>
        <p:spPr>
          <a:xfrm>
            <a:off x="8397454" y="7034892"/>
            <a:ext cx="1123950" cy="361950"/>
          </a:xfrm>
          <a:custGeom>
            <a:avLst/>
            <a:gdLst>
              <a:gd name="connsiteX0" fmla="*/ 1095695 w 1123950"/>
              <a:gd name="connsiteY0" fmla="*/ 554 h 361950"/>
              <a:gd name="connsiteX1" fmla="*/ 1124270 w 1123950"/>
              <a:gd name="connsiteY1" fmla="*/ 554 h 361950"/>
              <a:gd name="connsiteX2" fmla="*/ 1124270 w 1123950"/>
              <a:gd name="connsiteY2" fmla="*/ 362504 h 361950"/>
              <a:gd name="connsiteX3" fmla="*/ 1095695 w 1123950"/>
              <a:gd name="connsiteY3" fmla="*/ 362504 h 361950"/>
              <a:gd name="connsiteX4" fmla="*/ 28895 w 1123950"/>
              <a:gd name="connsiteY4" fmla="*/ 362504 h 361950"/>
              <a:gd name="connsiteX5" fmla="*/ 320 w 1123950"/>
              <a:gd name="connsiteY5" fmla="*/ 362504 h 361950"/>
              <a:gd name="connsiteX6" fmla="*/ 320 w 1123950"/>
              <a:gd name="connsiteY6" fmla="*/ 554 h 361950"/>
              <a:gd name="connsiteX7" fmla="*/ 28895 w 1123950"/>
              <a:gd name="connsiteY7" fmla="*/ 554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3950" h="361950">
                <a:moveTo>
                  <a:pt x="1095695" y="554"/>
                </a:moveTo>
                <a:cubicBezTo>
                  <a:pt x="1111477" y="554"/>
                  <a:pt x="1124270" y="554"/>
                  <a:pt x="1124270" y="554"/>
                </a:cubicBezTo>
                <a:lnTo>
                  <a:pt x="1124270" y="362504"/>
                </a:lnTo>
                <a:cubicBezTo>
                  <a:pt x="1124270" y="362504"/>
                  <a:pt x="1111477" y="362504"/>
                  <a:pt x="1095695" y="362504"/>
                </a:cubicBezTo>
                <a:lnTo>
                  <a:pt x="28895" y="362504"/>
                </a:lnTo>
                <a:cubicBezTo>
                  <a:pt x="13113" y="362504"/>
                  <a:pt x="320" y="362504"/>
                  <a:pt x="320" y="362504"/>
                </a:cubicBezTo>
                <a:lnTo>
                  <a:pt x="320" y="554"/>
                </a:lnTo>
                <a:cubicBezTo>
                  <a:pt x="320" y="554"/>
                  <a:pt x="13113" y="554"/>
                  <a:pt x="28895" y="554"/>
                </a:cubicBezTo>
                <a:close/>
              </a:path>
            </a:pathLst>
          </a:custGeom>
          <a:noFill/>
          <a:ln w="3175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Cancel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10199" y="3341535"/>
            <a:ext cx="1734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2021-01-20 17:08:13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91AB6A3-359A-40A3-B8CF-21A756ADA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675696"/>
              </p:ext>
            </p:extLst>
          </p:nvPr>
        </p:nvGraphicFramePr>
        <p:xfrm>
          <a:off x="1710199" y="2098392"/>
          <a:ext cx="390814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036">
                  <a:extLst>
                    <a:ext uri="{9D8B030D-6E8A-4147-A177-3AD203B41FA5}">
                      <a16:colId xmlns:a16="http://schemas.microsoft.com/office/drawing/2014/main" val="287869390"/>
                    </a:ext>
                  </a:extLst>
                </a:gridCol>
                <a:gridCol w="977036">
                  <a:extLst>
                    <a:ext uri="{9D8B030D-6E8A-4147-A177-3AD203B41FA5}">
                      <a16:colId xmlns:a16="http://schemas.microsoft.com/office/drawing/2014/main" val="3621728492"/>
                    </a:ext>
                  </a:extLst>
                </a:gridCol>
                <a:gridCol w="977036">
                  <a:extLst>
                    <a:ext uri="{9D8B030D-6E8A-4147-A177-3AD203B41FA5}">
                      <a16:colId xmlns:a16="http://schemas.microsoft.com/office/drawing/2014/main" val="3020052737"/>
                    </a:ext>
                  </a:extLst>
                </a:gridCol>
                <a:gridCol w="977036">
                  <a:extLst>
                    <a:ext uri="{9D8B030D-6E8A-4147-A177-3AD203B41FA5}">
                      <a16:colId xmlns:a16="http://schemas.microsoft.com/office/drawing/2014/main" val="22865694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</a:rPr>
                        <a:t>SqlDB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MongoDB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Mqtt</a:t>
                      </a:r>
                      <a:r>
                        <a:rPr lang="en-US" altLang="ko-KR" sz="1200" dirty="0"/>
                        <a:t> Topic</a:t>
                      </a:r>
                      <a:endParaRPr lang="ko-KR" altLang="en-US" sz="12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Kafka Topic</a:t>
                      </a:r>
                      <a:endParaRPr lang="ko-KR" altLang="en-US" sz="1200" dirty="0"/>
                    </a:p>
                  </a:txBody>
                  <a:tcPr marL="36000" marR="360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704865"/>
                  </a:ext>
                </a:extLst>
              </a:tr>
            </a:tbl>
          </a:graphicData>
        </a:graphic>
      </p:graphicFrame>
      <p:sp>
        <p:nvSpPr>
          <p:cNvPr id="146" name="TextBox 145">
            <a:extLst>
              <a:ext uri="{FF2B5EF4-FFF2-40B4-BE49-F238E27FC236}">
                <a16:creationId xmlns:a16="http://schemas.microsoft.com/office/drawing/2014/main" id="{4281074A-47F3-4AE7-A67D-045B5DE2E66D}"/>
              </a:ext>
            </a:extLst>
          </p:cNvPr>
          <p:cNvSpPr txBox="1"/>
          <p:nvPr/>
        </p:nvSpPr>
        <p:spPr>
          <a:xfrm>
            <a:off x="157277" y="4400402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3993A9C-609A-468E-819C-8C030B9786D7}"/>
              </a:ext>
            </a:extLst>
          </p:cNvPr>
          <p:cNvSpPr txBox="1"/>
          <p:nvPr/>
        </p:nvSpPr>
        <p:spPr>
          <a:xfrm>
            <a:off x="2950119" y="434459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8B9C7A2-0F5C-40CF-A01C-25198D31A5BE}"/>
              </a:ext>
            </a:extLst>
          </p:cNvPr>
          <p:cNvSpPr txBox="1"/>
          <p:nvPr/>
        </p:nvSpPr>
        <p:spPr>
          <a:xfrm>
            <a:off x="5474252" y="4361486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3-3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1881147-56ED-46C3-84EE-1B652783EF58}"/>
              </a:ext>
            </a:extLst>
          </p:cNvPr>
          <p:cNvSpPr txBox="1"/>
          <p:nvPr/>
        </p:nvSpPr>
        <p:spPr>
          <a:xfrm>
            <a:off x="8078290" y="4380105"/>
            <a:ext cx="381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3-4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8807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6155AC54-A8D2-43DB-BAD4-FF5C7E4EF7E0}"/>
              </a:ext>
            </a:extLst>
          </p:cNvPr>
          <p:cNvSpPr/>
          <p:nvPr/>
        </p:nvSpPr>
        <p:spPr>
          <a:xfrm>
            <a:off x="35180" y="1160796"/>
            <a:ext cx="9947019" cy="4123701"/>
          </a:xfrm>
          <a:prstGeom prst="rect">
            <a:avLst/>
          </a:prstGeom>
          <a:solidFill>
            <a:schemeClr val="bg1">
              <a:lumMod val="95000"/>
            </a:schemeClr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367CDE-9927-436D-9402-E2E3FC49CE9D}"/>
              </a:ext>
            </a:extLst>
          </p:cNvPr>
          <p:cNvSpPr txBox="1"/>
          <p:nvPr/>
        </p:nvSpPr>
        <p:spPr>
          <a:xfrm>
            <a:off x="468912" y="862910"/>
            <a:ext cx="9845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Subscription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458569-8757-46B6-9593-498057B6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Subscription </a:t>
            </a:r>
            <a:r>
              <a:rPr lang="ko-KR" altLang="en-US" dirty="0"/>
              <a:t>목록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0753CE-6AC1-4015-8C03-CA3020C0A2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dirty="0"/>
              <a:t>.1 </a:t>
            </a:r>
            <a:r>
              <a:rPr lang="ko-KR" altLang="en-US" dirty="0"/>
              <a:t>새롭게 추가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2.</a:t>
            </a:r>
            <a:r>
              <a:rPr lang="ko-KR" altLang="en-US" dirty="0"/>
              <a:t>키워드를 통한 검색기능</a:t>
            </a:r>
            <a:endParaRPr lang="en-US" altLang="ko-KR" dirty="0"/>
          </a:p>
          <a:p>
            <a:pPr>
              <a:buAutoNum type="arabicPeriod" startAt="3"/>
            </a:pPr>
            <a:r>
              <a:rPr lang="ko-KR" altLang="en-US" dirty="0"/>
              <a:t>정렬 버튼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no, name, Description, API, </a:t>
            </a:r>
            <a:r>
              <a:rPr lang="en-US" altLang="ko-KR" dirty="0" err="1"/>
              <a:t>DeviceIdentifiers</a:t>
            </a:r>
            <a:r>
              <a:rPr lang="en-US" altLang="ko-KR" dirty="0"/>
              <a:t> , </a:t>
            </a:r>
            <a:r>
              <a:rPr lang="en-US" altLang="ko-KR" dirty="0" err="1"/>
              <a:t>ValueEdscriptionIendtifiers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4. </a:t>
            </a:r>
            <a:r>
              <a:rPr lang="ko-KR" altLang="en-US" dirty="0" err="1"/>
              <a:t>클릭시에</a:t>
            </a:r>
            <a:r>
              <a:rPr lang="ko-KR" altLang="en-US" dirty="0"/>
              <a:t> 검은색으로 줄 표시</a:t>
            </a:r>
            <a:r>
              <a:rPr lang="en-US" altLang="ko-KR" dirty="0"/>
              <a:t>, </a:t>
            </a:r>
          </a:p>
          <a:p>
            <a:pPr marL="87313" indent="0">
              <a:buNone/>
            </a:pPr>
            <a:r>
              <a:rPr lang="en-US" altLang="ko-KR" dirty="0"/>
              <a:t>  </a:t>
            </a:r>
            <a:r>
              <a:rPr lang="ko-KR" altLang="en-US" dirty="0" err="1"/>
              <a:t>한번더</a:t>
            </a:r>
            <a:r>
              <a:rPr lang="ko-KR" altLang="en-US" dirty="0"/>
              <a:t> </a:t>
            </a:r>
            <a:r>
              <a:rPr lang="ko-KR" altLang="en-US" dirty="0" err="1"/>
              <a:t>클릭시에</a:t>
            </a:r>
            <a:r>
              <a:rPr lang="ko-KR" altLang="en-US" dirty="0"/>
              <a:t>  편집 화면이 뜸</a:t>
            </a:r>
            <a:r>
              <a:rPr lang="en-US" altLang="ko-KR" dirty="0"/>
              <a:t>.</a:t>
            </a:r>
          </a:p>
          <a:p>
            <a:pPr marL="87313" indent="0">
              <a:buNone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E3C314-DD4B-41B3-A660-FB74E212DF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03_22_Subscription </a:t>
            </a:r>
            <a:r>
              <a:rPr lang="ko-KR" altLang="en-US" dirty="0"/>
              <a:t>목록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8AF000-4009-4D9B-82B7-8D7CA0AEC4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Subscription </a:t>
            </a:r>
            <a:r>
              <a:rPr lang="ko-KR" altLang="en-US" dirty="0"/>
              <a:t>목록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BE34710-8D21-4ADD-8EBF-811BABE39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Registry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Subscription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DAD8D55-FE8F-471F-969B-04B8C9F8B4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전체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FFF6FD-4B48-4F87-84AB-C0FFF1EEB858}"/>
              </a:ext>
            </a:extLst>
          </p:cNvPr>
          <p:cNvGrpSpPr/>
          <p:nvPr/>
        </p:nvGrpSpPr>
        <p:grpSpPr>
          <a:xfrm>
            <a:off x="7526158" y="804517"/>
            <a:ext cx="2303929" cy="279278"/>
            <a:chOff x="7513295" y="2398407"/>
            <a:chExt cx="2303929" cy="279278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1D29603-F1CA-462A-BCAF-1FB329EC7373}"/>
                </a:ext>
              </a:extLst>
            </p:cNvPr>
            <p:cNvSpPr/>
            <p:nvPr/>
          </p:nvSpPr>
          <p:spPr>
            <a:xfrm>
              <a:off x="7513295" y="2398407"/>
              <a:ext cx="2303929" cy="2792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ALL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        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Search keyword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01DC207-F002-4916-974A-5526F7C72F38}"/>
                </a:ext>
              </a:extLst>
            </p:cNvPr>
            <p:cNvGrpSpPr/>
            <p:nvPr/>
          </p:nvGrpSpPr>
          <p:grpSpPr>
            <a:xfrm>
              <a:off x="9567776" y="2432168"/>
              <a:ext cx="203001" cy="203001"/>
              <a:chOff x="7328151" y="3759978"/>
              <a:chExt cx="180368" cy="180368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1B3DD82-A12A-426C-9089-4DD6AEC9AF5F}"/>
                  </a:ext>
                </a:extLst>
              </p:cNvPr>
              <p:cNvSpPr/>
              <p:nvPr/>
            </p:nvSpPr>
            <p:spPr>
              <a:xfrm>
                <a:off x="7328151" y="3759978"/>
                <a:ext cx="180368" cy="180368"/>
              </a:xfrm>
              <a:prstGeom prst="ellipse">
                <a:avLst/>
              </a:prstGeom>
              <a:solidFill>
                <a:schemeClr val="tx1"/>
              </a:solidFill>
              <a:ln w="56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endParaRPr>
              </a:p>
            </p:txBody>
          </p:sp>
          <p:pic>
            <p:nvPicPr>
              <p:cNvPr id="42" name="그래픽 41" descr="돋보기 윤곽선">
                <a:extLst>
                  <a:ext uri="{FF2B5EF4-FFF2-40B4-BE49-F238E27FC236}">
                    <a16:creationId xmlns:a16="http://schemas.microsoft.com/office/drawing/2014/main" id="{74959DC3-46A9-42DE-BA58-DF7E8B337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4554" y="3792007"/>
                <a:ext cx="120539" cy="120539"/>
              </a:xfrm>
              <a:prstGeom prst="rect">
                <a:avLst/>
              </a:prstGeom>
            </p:spPr>
          </p:pic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A8A7F71-E41A-4B7A-A5F2-DE1A26036BE5}"/>
                </a:ext>
              </a:extLst>
            </p:cNvPr>
            <p:cNvCxnSpPr>
              <a:cxnSpLocks/>
            </p:cNvCxnSpPr>
            <p:nvPr/>
          </p:nvCxnSpPr>
          <p:spPr>
            <a:xfrm>
              <a:off x="8150510" y="2449353"/>
              <a:ext cx="0" cy="1717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래픽 43" descr="아래쪽 캐럿 단색으로 채워진">
              <a:extLst>
                <a:ext uri="{FF2B5EF4-FFF2-40B4-BE49-F238E27FC236}">
                  <a16:creationId xmlns:a16="http://schemas.microsoft.com/office/drawing/2014/main" id="{8796844D-0DB4-407A-8BD7-72337F9C4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33725" y="2462844"/>
              <a:ext cx="158222" cy="158222"/>
            </a:xfrm>
            <a:prstGeom prst="rect">
              <a:avLst/>
            </a:prstGeom>
          </p:spPr>
        </p:pic>
      </p:grp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E199993-1026-4C41-84AE-B1DCBF1BCD35}"/>
              </a:ext>
            </a:extLst>
          </p:cNvPr>
          <p:cNvSpPr/>
          <p:nvPr/>
        </p:nvSpPr>
        <p:spPr>
          <a:xfrm>
            <a:off x="6216527" y="799949"/>
            <a:ext cx="1240757" cy="279278"/>
          </a:xfrm>
          <a:prstGeom prst="rect">
            <a:avLst/>
          </a:prstGeom>
          <a:solidFill>
            <a:schemeClr val="tx1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New Subscription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118" name="그래픽 13">
            <a:extLst>
              <a:ext uri="{FF2B5EF4-FFF2-40B4-BE49-F238E27FC236}">
                <a16:creationId xmlns:a16="http://schemas.microsoft.com/office/drawing/2014/main" id="{20A7FCB9-45D2-43BC-AEAC-E9A785F5E39A}"/>
              </a:ext>
            </a:extLst>
          </p:cNvPr>
          <p:cNvGrpSpPr/>
          <p:nvPr/>
        </p:nvGrpSpPr>
        <p:grpSpPr>
          <a:xfrm>
            <a:off x="35179" y="898615"/>
            <a:ext cx="342900" cy="5844098"/>
            <a:chOff x="334963" y="1172495"/>
            <a:chExt cx="342900" cy="54292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9" name="그래픽 13">
              <a:extLst>
                <a:ext uri="{FF2B5EF4-FFF2-40B4-BE49-F238E27FC236}">
                  <a16:creationId xmlns:a16="http://schemas.microsoft.com/office/drawing/2014/main" id="{4B576BE5-A5D0-4B11-B1D1-FD54DFE5C067}"/>
                </a:ext>
              </a:extLst>
            </p:cNvPr>
            <p:cNvSpPr/>
            <p:nvPr/>
          </p:nvSpPr>
          <p:spPr>
            <a:xfrm>
              <a:off x="334963" y="1172495"/>
              <a:ext cx="342900" cy="5429250"/>
            </a:xfrm>
            <a:custGeom>
              <a:avLst/>
              <a:gdLst>
                <a:gd name="connsiteX0" fmla="*/ 0 w 342900"/>
                <a:gd name="connsiteY0" fmla="*/ 38 h 5429250"/>
                <a:gd name="connsiteX1" fmla="*/ 342900 w 342900"/>
                <a:gd name="connsiteY1" fmla="*/ 38 h 5429250"/>
                <a:gd name="connsiteX2" fmla="*/ 342900 w 342900"/>
                <a:gd name="connsiteY2" fmla="*/ 38 h 5429250"/>
                <a:gd name="connsiteX3" fmla="*/ 342900 w 342900"/>
                <a:gd name="connsiteY3" fmla="*/ 5429288 h 5429250"/>
                <a:gd name="connsiteX4" fmla="*/ 342900 w 342900"/>
                <a:gd name="connsiteY4" fmla="*/ 5429288 h 5429250"/>
                <a:gd name="connsiteX5" fmla="*/ 76200 w 342900"/>
                <a:gd name="connsiteY5" fmla="*/ 5429288 h 5429250"/>
                <a:gd name="connsiteX6" fmla="*/ 0 w 342900"/>
                <a:gd name="connsiteY6" fmla="*/ 5353088 h 5429250"/>
                <a:gd name="connsiteX7" fmla="*/ 0 w 342900"/>
                <a:gd name="connsiteY7" fmla="*/ 38 h 5429250"/>
                <a:gd name="connsiteX8" fmla="*/ 0 w 342900"/>
                <a:gd name="connsiteY8" fmla="*/ 38 h 54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5429250">
                  <a:moveTo>
                    <a:pt x="0" y="38"/>
                  </a:moveTo>
                  <a:lnTo>
                    <a:pt x="342900" y="38"/>
                  </a:lnTo>
                  <a:lnTo>
                    <a:pt x="342900" y="38"/>
                  </a:lnTo>
                  <a:lnTo>
                    <a:pt x="342900" y="5429288"/>
                  </a:lnTo>
                  <a:lnTo>
                    <a:pt x="342900" y="5429288"/>
                  </a:lnTo>
                  <a:lnTo>
                    <a:pt x="76200" y="5429288"/>
                  </a:lnTo>
                  <a:cubicBezTo>
                    <a:pt x="34116" y="5429288"/>
                    <a:pt x="0" y="5395170"/>
                    <a:pt x="0" y="5353088"/>
                  </a:cubicBez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그래픽 13">
              <a:extLst>
                <a:ext uri="{FF2B5EF4-FFF2-40B4-BE49-F238E27FC236}">
                  <a16:creationId xmlns:a16="http://schemas.microsoft.com/office/drawing/2014/main" id="{01D7B91B-A3A9-48F0-BB81-F014A990E0D0}"/>
                </a:ext>
              </a:extLst>
            </p:cNvPr>
            <p:cNvSpPr/>
            <p:nvPr/>
          </p:nvSpPr>
          <p:spPr>
            <a:xfrm>
              <a:off x="423907" y="1534340"/>
              <a:ext cx="152400" cy="152400"/>
            </a:xfrm>
            <a:custGeom>
              <a:avLst/>
              <a:gdLst>
                <a:gd name="connsiteX0" fmla="*/ 133359 w 152400"/>
                <a:gd name="connsiteY0" fmla="*/ 76 h 152400"/>
                <a:gd name="connsiteX1" fmla="*/ 152409 w 152400"/>
                <a:gd name="connsiteY1" fmla="*/ 76 h 152400"/>
                <a:gd name="connsiteX2" fmla="*/ 152409 w 152400"/>
                <a:gd name="connsiteY2" fmla="*/ 152476 h 152400"/>
                <a:gd name="connsiteX3" fmla="*/ 133359 w 152400"/>
                <a:gd name="connsiteY3" fmla="*/ 152476 h 152400"/>
                <a:gd name="connsiteX4" fmla="*/ 19059 w 152400"/>
                <a:gd name="connsiteY4" fmla="*/ 152476 h 152400"/>
                <a:gd name="connsiteX5" fmla="*/ 9 w 152400"/>
                <a:gd name="connsiteY5" fmla="*/ 152476 h 152400"/>
                <a:gd name="connsiteX6" fmla="*/ 9 w 152400"/>
                <a:gd name="connsiteY6" fmla="*/ 76 h 152400"/>
                <a:gd name="connsiteX7" fmla="*/ 19059 w 152400"/>
                <a:gd name="connsiteY7" fmla="*/ 7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133359" y="76"/>
                  </a:moveTo>
                  <a:cubicBezTo>
                    <a:pt x="143880" y="76"/>
                    <a:pt x="152409" y="76"/>
                    <a:pt x="152409" y="76"/>
                  </a:cubicBezTo>
                  <a:lnTo>
                    <a:pt x="152409" y="152476"/>
                  </a:lnTo>
                  <a:cubicBezTo>
                    <a:pt x="152409" y="152476"/>
                    <a:pt x="143880" y="152476"/>
                    <a:pt x="133359" y="152476"/>
                  </a:cubicBezTo>
                  <a:lnTo>
                    <a:pt x="19059" y="152476"/>
                  </a:lnTo>
                  <a:cubicBezTo>
                    <a:pt x="8538" y="152476"/>
                    <a:pt x="9" y="152476"/>
                    <a:pt x="9" y="152476"/>
                  </a:cubicBezTo>
                  <a:lnTo>
                    <a:pt x="9" y="76"/>
                  </a:lnTo>
                  <a:cubicBezTo>
                    <a:pt x="9" y="76"/>
                    <a:pt x="8538" y="76"/>
                    <a:pt x="19059" y="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그래픽 13">
              <a:extLst>
                <a:ext uri="{FF2B5EF4-FFF2-40B4-BE49-F238E27FC236}">
                  <a16:creationId xmlns:a16="http://schemas.microsoft.com/office/drawing/2014/main" id="{2B347D56-A318-4381-B281-F85145504FDB}"/>
                </a:ext>
              </a:extLst>
            </p:cNvPr>
            <p:cNvSpPr/>
            <p:nvPr/>
          </p:nvSpPr>
          <p:spPr>
            <a:xfrm>
              <a:off x="423907" y="1801145"/>
              <a:ext cx="152400" cy="152400"/>
            </a:xfrm>
            <a:custGeom>
              <a:avLst/>
              <a:gdLst>
                <a:gd name="connsiteX0" fmla="*/ 76209 w 152400"/>
                <a:gd name="connsiteY0" fmla="*/ 104 h 152400"/>
                <a:gd name="connsiteX1" fmla="*/ 152409 w 152400"/>
                <a:gd name="connsiteY1" fmla="*/ 104 h 152400"/>
                <a:gd name="connsiteX2" fmla="*/ 152409 w 152400"/>
                <a:gd name="connsiteY2" fmla="*/ 152504 h 152400"/>
                <a:gd name="connsiteX3" fmla="*/ 76209 w 152400"/>
                <a:gd name="connsiteY3" fmla="*/ 152504 h 152400"/>
                <a:gd name="connsiteX4" fmla="*/ 76209 w 152400"/>
                <a:gd name="connsiteY4" fmla="*/ 152504 h 152400"/>
                <a:gd name="connsiteX5" fmla="*/ 9 w 152400"/>
                <a:gd name="connsiteY5" fmla="*/ 152504 h 152400"/>
                <a:gd name="connsiteX6" fmla="*/ 9 w 152400"/>
                <a:gd name="connsiteY6" fmla="*/ 104 h 152400"/>
                <a:gd name="connsiteX7" fmla="*/ 76209 w 152400"/>
                <a:gd name="connsiteY7" fmla="*/ 10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52400">
                  <a:moveTo>
                    <a:pt x="76209" y="104"/>
                  </a:moveTo>
                  <a:cubicBezTo>
                    <a:pt x="118293" y="104"/>
                    <a:pt x="152409" y="104"/>
                    <a:pt x="152409" y="104"/>
                  </a:cubicBezTo>
                  <a:lnTo>
                    <a:pt x="152409" y="152504"/>
                  </a:lnTo>
                  <a:cubicBezTo>
                    <a:pt x="152409" y="152504"/>
                    <a:pt x="118293" y="152504"/>
                    <a:pt x="76209" y="152504"/>
                  </a:cubicBezTo>
                  <a:lnTo>
                    <a:pt x="76209" y="152504"/>
                  </a:lnTo>
                  <a:cubicBezTo>
                    <a:pt x="34125" y="152504"/>
                    <a:pt x="9" y="152504"/>
                    <a:pt x="9" y="152504"/>
                  </a:cubicBezTo>
                  <a:lnTo>
                    <a:pt x="9" y="104"/>
                  </a:lnTo>
                  <a:cubicBezTo>
                    <a:pt x="9" y="104"/>
                    <a:pt x="34125" y="104"/>
                    <a:pt x="76209" y="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2" name="그래픽 13">
              <a:extLst>
                <a:ext uri="{FF2B5EF4-FFF2-40B4-BE49-F238E27FC236}">
                  <a16:creationId xmlns:a16="http://schemas.microsoft.com/office/drawing/2014/main" id="{FA56703E-2545-4446-962B-36D07CE7FECA}"/>
                </a:ext>
              </a:extLst>
            </p:cNvPr>
            <p:cNvGrpSpPr/>
            <p:nvPr/>
          </p:nvGrpSpPr>
          <p:grpSpPr>
            <a:xfrm>
              <a:off x="449263" y="6039770"/>
              <a:ext cx="133350" cy="381000"/>
              <a:chOff x="449263" y="6039770"/>
              <a:chExt cx="133350" cy="381000"/>
            </a:xfrm>
            <a:grpFill/>
          </p:grpSpPr>
          <p:sp>
            <p:nvSpPr>
              <p:cNvPr id="123" name="그래픽 13">
                <a:extLst>
                  <a:ext uri="{FF2B5EF4-FFF2-40B4-BE49-F238E27FC236}">
                    <a16:creationId xmlns:a16="http://schemas.microsoft.com/office/drawing/2014/main" id="{5C0DB56C-1977-4F26-8117-75CBE7D8FE62}"/>
                  </a:ext>
                </a:extLst>
              </p:cNvPr>
              <p:cNvSpPr/>
              <p:nvPr/>
            </p:nvSpPr>
            <p:spPr>
              <a:xfrm>
                <a:off x="449263" y="6039770"/>
                <a:ext cx="133350" cy="133350"/>
              </a:xfrm>
              <a:custGeom>
                <a:avLst/>
                <a:gdLst>
                  <a:gd name="connsiteX0" fmla="*/ 66687 w 133350"/>
                  <a:gd name="connsiteY0" fmla="*/ 549 h 133350"/>
                  <a:gd name="connsiteX1" fmla="*/ 133362 w 133350"/>
                  <a:gd name="connsiteY1" fmla="*/ 549 h 133350"/>
                  <a:gd name="connsiteX2" fmla="*/ 133362 w 133350"/>
                  <a:gd name="connsiteY2" fmla="*/ 133899 h 133350"/>
                  <a:gd name="connsiteX3" fmla="*/ 66687 w 133350"/>
                  <a:gd name="connsiteY3" fmla="*/ 133899 h 133350"/>
                  <a:gd name="connsiteX4" fmla="*/ 66687 w 133350"/>
                  <a:gd name="connsiteY4" fmla="*/ 133899 h 133350"/>
                  <a:gd name="connsiteX5" fmla="*/ 12 w 133350"/>
                  <a:gd name="connsiteY5" fmla="*/ 133899 h 133350"/>
                  <a:gd name="connsiteX6" fmla="*/ 12 w 133350"/>
                  <a:gd name="connsiteY6" fmla="*/ 549 h 133350"/>
                  <a:gd name="connsiteX7" fmla="*/ 66687 w 133350"/>
                  <a:gd name="connsiteY7" fmla="*/ 54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49"/>
                    </a:moveTo>
                    <a:cubicBezTo>
                      <a:pt x="103511" y="549"/>
                      <a:pt x="133362" y="549"/>
                      <a:pt x="133362" y="549"/>
                    </a:cubicBezTo>
                    <a:lnTo>
                      <a:pt x="133362" y="133899"/>
                    </a:lnTo>
                    <a:cubicBezTo>
                      <a:pt x="133362" y="133899"/>
                      <a:pt x="103511" y="133899"/>
                      <a:pt x="66687" y="133899"/>
                    </a:cubicBezTo>
                    <a:lnTo>
                      <a:pt x="66687" y="133899"/>
                    </a:lnTo>
                    <a:cubicBezTo>
                      <a:pt x="29863" y="133899"/>
                      <a:pt x="12" y="133899"/>
                      <a:pt x="12" y="133899"/>
                    </a:cubicBezTo>
                    <a:lnTo>
                      <a:pt x="12" y="549"/>
                    </a:lnTo>
                    <a:cubicBezTo>
                      <a:pt x="12" y="549"/>
                      <a:pt x="29863" y="549"/>
                      <a:pt x="66687" y="5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그래픽 13">
                <a:extLst>
                  <a:ext uri="{FF2B5EF4-FFF2-40B4-BE49-F238E27FC236}">
                    <a16:creationId xmlns:a16="http://schemas.microsoft.com/office/drawing/2014/main" id="{244C4DF8-D862-435B-A0D2-3BEB9C4EACBF}"/>
                  </a:ext>
                </a:extLst>
              </p:cNvPr>
              <p:cNvSpPr/>
              <p:nvPr/>
            </p:nvSpPr>
            <p:spPr>
              <a:xfrm>
                <a:off x="449263" y="6287420"/>
                <a:ext cx="133350" cy="133350"/>
              </a:xfrm>
              <a:custGeom>
                <a:avLst/>
                <a:gdLst>
                  <a:gd name="connsiteX0" fmla="*/ 66687 w 133350"/>
                  <a:gd name="connsiteY0" fmla="*/ 575 h 133350"/>
                  <a:gd name="connsiteX1" fmla="*/ 133362 w 133350"/>
                  <a:gd name="connsiteY1" fmla="*/ 575 h 133350"/>
                  <a:gd name="connsiteX2" fmla="*/ 133362 w 133350"/>
                  <a:gd name="connsiteY2" fmla="*/ 133925 h 133350"/>
                  <a:gd name="connsiteX3" fmla="*/ 66687 w 133350"/>
                  <a:gd name="connsiteY3" fmla="*/ 133925 h 133350"/>
                  <a:gd name="connsiteX4" fmla="*/ 66687 w 133350"/>
                  <a:gd name="connsiteY4" fmla="*/ 133925 h 133350"/>
                  <a:gd name="connsiteX5" fmla="*/ 12 w 133350"/>
                  <a:gd name="connsiteY5" fmla="*/ 133925 h 133350"/>
                  <a:gd name="connsiteX6" fmla="*/ 12 w 133350"/>
                  <a:gd name="connsiteY6" fmla="*/ 575 h 133350"/>
                  <a:gd name="connsiteX7" fmla="*/ 66687 w 133350"/>
                  <a:gd name="connsiteY7" fmla="*/ 5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50" h="133350">
                    <a:moveTo>
                      <a:pt x="66687" y="575"/>
                    </a:moveTo>
                    <a:cubicBezTo>
                      <a:pt x="103511" y="575"/>
                      <a:pt x="133362" y="575"/>
                      <a:pt x="133362" y="575"/>
                    </a:cubicBezTo>
                    <a:lnTo>
                      <a:pt x="133362" y="133925"/>
                    </a:lnTo>
                    <a:cubicBezTo>
                      <a:pt x="133362" y="133925"/>
                      <a:pt x="103511" y="133925"/>
                      <a:pt x="66687" y="133925"/>
                    </a:cubicBezTo>
                    <a:lnTo>
                      <a:pt x="66687" y="133925"/>
                    </a:lnTo>
                    <a:cubicBezTo>
                      <a:pt x="29863" y="133925"/>
                      <a:pt x="12" y="133925"/>
                      <a:pt x="12" y="133925"/>
                    </a:cubicBezTo>
                    <a:lnTo>
                      <a:pt x="12" y="575"/>
                    </a:lnTo>
                    <a:cubicBezTo>
                      <a:pt x="12" y="575"/>
                      <a:pt x="29863" y="575"/>
                      <a:pt x="66687" y="5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25" name="타원 124">
            <a:extLst>
              <a:ext uri="{FF2B5EF4-FFF2-40B4-BE49-F238E27FC236}">
                <a16:creationId xmlns:a16="http://schemas.microsoft.com/office/drawing/2014/main" id="{21A6E828-4A94-4D41-AE52-F6FB4382F8E4}"/>
              </a:ext>
            </a:extLst>
          </p:cNvPr>
          <p:cNvSpPr/>
          <p:nvPr/>
        </p:nvSpPr>
        <p:spPr>
          <a:xfrm>
            <a:off x="131428" y="1440057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7" name="그래픽 4">
            <a:extLst>
              <a:ext uri="{FF2B5EF4-FFF2-40B4-BE49-F238E27FC236}">
                <a16:creationId xmlns:a16="http://schemas.microsoft.com/office/drawing/2014/main" id="{7ABD339B-1961-4824-BEFB-518294BABF62}"/>
              </a:ext>
            </a:extLst>
          </p:cNvPr>
          <p:cNvSpPr/>
          <p:nvPr/>
        </p:nvSpPr>
        <p:spPr>
          <a:xfrm>
            <a:off x="134824" y="1027446"/>
            <a:ext cx="152400" cy="133350"/>
          </a:xfrm>
          <a:custGeom>
            <a:avLst/>
            <a:gdLst>
              <a:gd name="connsiteX0" fmla="*/ 6160 w 152400"/>
              <a:gd name="connsiteY0" fmla="*/ 133449 h 133350"/>
              <a:gd name="connsiteX1" fmla="*/ 6160 w 152400"/>
              <a:gd name="connsiteY1" fmla="*/ 114399 h 133350"/>
              <a:gd name="connsiteX2" fmla="*/ 101410 w 152400"/>
              <a:gd name="connsiteY2" fmla="*/ 114399 h 133350"/>
              <a:gd name="connsiteX3" fmla="*/ 101410 w 152400"/>
              <a:gd name="connsiteY3" fmla="*/ 133449 h 133350"/>
              <a:gd name="connsiteX4" fmla="*/ 6160 w 152400"/>
              <a:gd name="connsiteY4" fmla="*/ 76299 h 133350"/>
              <a:gd name="connsiteX5" fmla="*/ 6160 w 152400"/>
              <a:gd name="connsiteY5" fmla="*/ 57249 h 133350"/>
              <a:gd name="connsiteX6" fmla="*/ 158560 w 152400"/>
              <a:gd name="connsiteY6" fmla="*/ 57249 h 133350"/>
              <a:gd name="connsiteX7" fmla="*/ 158560 w 152400"/>
              <a:gd name="connsiteY7" fmla="*/ 76299 h 133350"/>
              <a:gd name="connsiteX8" fmla="*/ 6160 w 152400"/>
              <a:gd name="connsiteY8" fmla="*/ 19149 h 133350"/>
              <a:gd name="connsiteX9" fmla="*/ 6160 w 152400"/>
              <a:gd name="connsiteY9" fmla="*/ 99 h 133350"/>
              <a:gd name="connsiteX10" fmla="*/ 158560 w 152400"/>
              <a:gd name="connsiteY10" fmla="*/ 99 h 133350"/>
              <a:gd name="connsiteX11" fmla="*/ 158560 w 152400"/>
              <a:gd name="connsiteY11" fmla="*/ 19149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" h="133350">
                <a:moveTo>
                  <a:pt x="6160" y="133449"/>
                </a:moveTo>
                <a:lnTo>
                  <a:pt x="6160" y="114399"/>
                </a:lnTo>
                <a:lnTo>
                  <a:pt x="101410" y="114399"/>
                </a:lnTo>
                <a:lnTo>
                  <a:pt x="101410" y="133449"/>
                </a:lnTo>
                <a:close/>
                <a:moveTo>
                  <a:pt x="6160" y="76299"/>
                </a:moveTo>
                <a:lnTo>
                  <a:pt x="6160" y="57249"/>
                </a:lnTo>
                <a:lnTo>
                  <a:pt x="158560" y="57249"/>
                </a:lnTo>
                <a:lnTo>
                  <a:pt x="158560" y="76299"/>
                </a:lnTo>
                <a:close/>
                <a:moveTo>
                  <a:pt x="6160" y="19149"/>
                </a:moveTo>
                <a:lnTo>
                  <a:pt x="6160" y="99"/>
                </a:lnTo>
                <a:lnTo>
                  <a:pt x="158560" y="99"/>
                </a:lnTo>
                <a:lnTo>
                  <a:pt x="158560" y="19149"/>
                </a:lnTo>
                <a:close/>
              </a:path>
            </a:pathLst>
          </a:custGeom>
          <a:solidFill>
            <a:srgbClr val="2699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EC427C6C-918E-4F2E-8E6E-1771EB27F9C8}"/>
              </a:ext>
            </a:extLst>
          </p:cNvPr>
          <p:cNvSpPr/>
          <p:nvPr/>
        </p:nvSpPr>
        <p:spPr>
          <a:xfrm>
            <a:off x="131428" y="1742093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5F13762A-6987-45EC-B4E3-BB03B452D78D}"/>
              </a:ext>
            </a:extLst>
          </p:cNvPr>
          <p:cNvSpPr/>
          <p:nvPr/>
        </p:nvSpPr>
        <p:spPr>
          <a:xfrm>
            <a:off x="131428" y="2040263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3D35C968-5A33-4FA7-BE76-C247E52981E6}"/>
              </a:ext>
            </a:extLst>
          </p:cNvPr>
          <p:cNvSpPr/>
          <p:nvPr/>
        </p:nvSpPr>
        <p:spPr>
          <a:xfrm>
            <a:off x="131428" y="2334134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1483071B-3B7F-4700-9CA0-7A5F4E764643}"/>
              </a:ext>
            </a:extLst>
          </p:cNvPr>
          <p:cNvSpPr/>
          <p:nvPr/>
        </p:nvSpPr>
        <p:spPr>
          <a:xfrm>
            <a:off x="131428" y="2636170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9083B67-0023-4DFF-A030-BF8A2C3CD278}"/>
              </a:ext>
            </a:extLst>
          </p:cNvPr>
          <p:cNvSpPr/>
          <p:nvPr/>
        </p:nvSpPr>
        <p:spPr>
          <a:xfrm>
            <a:off x="131428" y="2934340"/>
            <a:ext cx="162573" cy="162573"/>
          </a:xfrm>
          <a:prstGeom prst="ellipse">
            <a:avLst/>
          </a:prstGeom>
          <a:solidFill>
            <a:srgbClr val="2BA8FF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pic>
        <p:nvPicPr>
          <p:cNvPr id="163" name="그래픽 28" descr="왼쪽 캐럿 단색으로 채워진">
            <a:extLst>
              <a:ext uri="{FF2B5EF4-FFF2-40B4-BE49-F238E27FC236}">
                <a16:creationId xmlns:a16="http://schemas.microsoft.com/office/drawing/2014/main" id="{0C1B9742-FF1F-48D6-8ECA-465A64837A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4494" y="1245131"/>
            <a:ext cx="213059" cy="213059"/>
          </a:xfrm>
          <a:prstGeom prst="rect">
            <a:avLst/>
          </a:prstGeom>
        </p:spPr>
      </p:pic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E8BA677-62B3-495C-BFAF-0855573B9290}"/>
              </a:ext>
            </a:extLst>
          </p:cNvPr>
          <p:cNvSpPr/>
          <p:nvPr/>
        </p:nvSpPr>
        <p:spPr>
          <a:xfrm>
            <a:off x="560383" y="1897589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6747511-F5F4-4129-9B83-B80539A7D517}"/>
              </a:ext>
            </a:extLst>
          </p:cNvPr>
          <p:cNvSpPr txBox="1"/>
          <p:nvPr/>
        </p:nvSpPr>
        <p:spPr>
          <a:xfrm>
            <a:off x="1094779" y="1966711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C243FF5A-6446-40A7-AA0F-6113FD6A6438}"/>
              </a:ext>
            </a:extLst>
          </p:cNvPr>
          <p:cNvSpPr txBox="1"/>
          <p:nvPr/>
        </p:nvSpPr>
        <p:spPr>
          <a:xfrm>
            <a:off x="621365" y="1966711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CCB566A-AF91-4C66-8ADF-C03E377C7BBE}"/>
              </a:ext>
            </a:extLst>
          </p:cNvPr>
          <p:cNvSpPr/>
          <p:nvPr/>
        </p:nvSpPr>
        <p:spPr>
          <a:xfrm>
            <a:off x="560383" y="2345090"/>
            <a:ext cx="8816735" cy="369076"/>
          </a:xfrm>
          <a:prstGeom prst="rect">
            <a:avLst/>
          </a:prstGeom>
          <a:solidFill>
            <a:schemeClr val="bg1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917DBEB3-3A79-4143-8480-815579231021}"/>
              </a:ext>
            </a:extLst>
          </p:cNvPr>
          <p:cNvSpPr txBox="1"/>
          <p:nvPr/>
        </p:nvSpPr>
        <p:spPr>
          <a:xfrm>
            <a:off x="1094779" y="2414212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Template2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E3D0195-59F1-44CC-BCCD-CB48D21E5200}"/>
              </a:ext>
            </a:extLst>
          </p:cNvPr>
          <p:cNvSpPr txBox="1"/>
          <p:nvPr/>
        </p:nvSpPr>
        <p:spPr>
          <a:xfrm>
            <a:off x="621365" y="2414212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0DBC5C8-3F8E-45EB-BC94-8727E1B91648}"/>
              </a:ext>
            </a:extLst>
          </p:cNvPr>
          <p:cNvSpPr/>
          <p:nvPr/>
        </p:nvSpPr>
        <p:spPr>
          <a:xfrm>
            <a:off x="560383" y="2786717"/>
            <a:ext cx="8816735" cy="103634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F4B5D1F-0E53-4916-A101-F5F98F672941}"/>
              </a:ext>
            </a:extLst>
          </p:cNvPr>
          <p:cNvSpPr txBox="1"/>
          <p:nvPr/>
        </p:nvSpPr>
        <p:spPr>
          <a:xfrm>
            <a:off x="1083722" y="2847516"/>
            <a:ext cx="13649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2.5.15.EdgeX</a:t>
            </a:r>
            <a:r>
              <a:rPr lang="ko-KR" altLang="en-US" sz="900" b="1" dirty="0"/>
              <a:t>로부터 데이터 적재하기 </a:t>
            </a:r>
            <a:r>
              <a:rPr lang="ko-KR" altLang="en-US" sz="900" b="1" dirty="0" err="1"/>
              <a:t>예제용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Subscription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074B6AD-8E9C-4137-87F4-24362BCB2A1E}"/>
              </a:ext>
            </a:extLst>
          </p:cNvPr>
          <p:cNvSpPr txBox="1"/>
          <p:nvPr/>
        </p:nvSpPr>
        <p:spPr>
          <a:xfrm>
            <a:off x="621365" y="2855840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E9335E72-A1E2-4DDA-A3C3-C0ACE7D78B52}"/>
              </a:ext>
            </a:extLst>
          </p:cNvPr>
          <p:cNvSpPr txBox="1"/>
          <p:nvPr/>
        </p:nvSpPr>
        <p:spPr>
          <a:xfrm>
            <a:off x="2447062" y="2804044"/>
            <a:ext cx="1505333" cy="925511"/>
          </a:xfrm>
          <a:prstGeom prst="rect">
            <a:avLst/>
          </a:prstGeom>
          <a:noFill/>
        </p:spPr>
        <p:txBody>
          <a:bodyPr wrap="square" tIns="46800" bIns="46800" rtlCol="0">
            <a:spAutoFit/>
          </a:bodyPr>
          <a:lstStyle/>
          <a:p>
            <a:r>
              <a:rPr lang="en-US" altLang="ko-KR" sz="900" dirty="0" err="1"/>
              <a:t>EdgeXMqttReader</a:t>
            </a:r>
            <a:r>
              <a:rPr lang="ko-KR" altLang="en-US" sz="900" dirty="0"/>
              <a:t>가 </a:t>
            </a:r>
            <a:r>
              <a:rPr lang="ko-KR" altLang="en-US" sz="900" dirty="0" err="1"/>
              <a:t>수행될때</a:t>
            </a:r>
            <a:r>
              <a:rPr lang="ko-KR" altLang="en-US" sz="900" dirty="0"/>
              <a:t> </a:t>
            </a:r>
            <a:r>
              <a:rPr lang="en-US" altLang="ko-KR" sz="900" dirty="0"/>
              <a:t>(</a:t>
            </a:r>
            <a:r>
              <a:rPr lang="en-US" altLang="ko-KR" sz="900" dirty="0" err="1"/>
              <a:t>DeviceIdentifiers</a:t>
            </a:r>
            <a:r>
              <a:rPr lang="en-US" altLang="ko-KR" sz="900" dirty="0"/>
              <a:t>)</a:t>
            </a:r>
            <a:r>
              <a:rPr lang="ko-KR" altLang="en-US" sz="900" dirty="0"/>
              <a:t>와 </a:t>
            </a:r>
            <a:r>
              <a:rPr lang="en-US" altLang="ko-KR" sz="900" dirty="0"/>
              <a:t>temperature (</a:t>
            </a:r>
            <a:r>
              <a:rPr lang="en-US" altLang="ko-KR" sz="900" dirty="0" err="1"/>
              <a:t>ValueDescriptorIdentifiers</a:t>
            </a:r>
            <a:r>
              <a:rPr lang="en-US" altLang="ko-KR" sz="900" dirty="0"/>
              <a:t>) </a:t>
            </a:r>
            <a:r>
              <a:rPr lang="ko-KR" altLang="en-US" sz="900" dirty="0"/>
              <a:t>조건에 맞는 데이터만 수집하는데 활용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C564BC23-C3ED-4D22-94DC-0257EB88632F}"/>
              </a:ext>
            </a:extLst>
          </p:cNvPr>
          <p:cNvSpPr txBox="1"/>
          <p:nvPr/>
        </p:nvSpPr>
        <p:spPr>
          <a:xfrm>
            <a:off x="1095119" y="1625369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56E50F3-901B-46AD-BBD3-165052EF6DC2}"/>
              </a:ext>
            </a:extLst>
          </p:cNvPr>
          <p:cNvSpPr txBox="1"/>
          <p:nvPr/>
        </p:nvSpPr>
        <p:spPr>
          <a:xfrm>
            <a:off x="2651118" y="1625369"/>
            <a:ext cx="785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656A93A8-2641-43B2-94A1-45F45C9A1726}"/>
              </a:ext>
            </a:extLst>
          </p:cNvPr>
          <p:cNvSpPr txBox="1"/>
          <p:nvPr/>
        </p:nvSpPr>
        <p:spPr>
          <a:xfrm>
            <a:off x="7338385" y="1625369"/>
            <a:ext cx="15520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ValueDescriptorIdentifiers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936B36F-E9AE-4867-97AE-E8877CD5C881}"/>
              </a:ext>
            </a:extLst>
          </p:cNvPr>
          <p:cNvSpPr txBox="1"/>
          <p:nvPr/>
        </p:nvSpPr>
        <p:spPr>
          <a:xfrm>
            <a:off x="568829" y="1625369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4337292" y="1625369"/>
            <a:ext cx="362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3" name="그래픽 779" descr="정렬 단색으로 채워진">
            <a:extLst>
              <a:ext uri="{FF2B5EF4-FFF2-40B4-BE49-F238E27FC236}">
                <a16:creationId xmlns:a16="http://schemas.microsoft.com/office/drawing/2014/main" id="{A3D49BF6-1223-4D7C-AD12-2CFB9236A1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509" y="1682871"/>
            <a:ext cx="115828" cy="115828"/>
          </a:xfrm>
          <a:prstGeom prst="rect">
            <a:avLst/>
          </a:prstGeom>
        </p:spPr>
      </p:pic>
      <p:pic>
        <p:nvPicPr>
          <p:cNvPr id="264" name="그래픽 780" descr="정렬 단색으로 채워진">
            <a:extLst>
              <a:ext uri="{FF2B5EF4-FFF2-40B4-BE49-F238E27FC236}">
                <a16:creationId xmlns:a16="http://schemas.microsoft.com/office/drawing/2014/main" id="{A0CE11C5-8A8C-4C3A-B0FD-71AD4CA6E9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8205" y="1682871"/>
            <a:ext cx="115828" cy="115828"/>
          </a:xfrm>
          <a:prstGeom prst="rect">
            <a:avLst/>
          </a:prstGeom>
        </p:spPr>
      </p:pic>
      <p:pic>
        <p:nvPicPr>
          <p:cNvPr id="265" name="그래픽 781" descr="정렬 단색으로 채워진">
            <a:extLst>
              <a:ext uri="{FF2B5EF4-FFF2-40B4-BE49-F238E27FC236}">
                <a16:creationId xmlns:a16="http://schemas.microsoft.com/office/drawing/2014/main" id="{8BC98100-7483-4E82-A896-F30A308474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25483" y="1682871"/>
            <a:ext cx="115828" cy="115828"/>
          </a:xfrm>
          <a:prstGeom prst="rect">
            <a:avLst/>
          </a:prstGeom>
        </p:spPr>
      </p:pic>
      <p:pic>
        <p:nvPicPr>
          <p:cNvPr id="266" name="그래픽 782" descr="정렬 단색으로 채워진">
            <a:extLst>
              <a:ext uri="{FF2B5EF4-FFF2-40B4-BE49-F238E27FC236}">
                <a16:creationId xmlns:a16="http://schemas.microsoft.com/office/drawing/2014/main" id="{9AE0DD4F-1B1B-4348-9D43-18CC9E9A62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1996" y="1682871"/>
            <a:ext cx="115828" cy="115828"/>
          </a:xfrm>
          <a:prstGeom prst="rect">
            <a:avLst/>
          </a:prstGeom>
        </p:spPr>
      </p:pic>
      <p:pic>
        <p:nvPicPr>
          <p:cNvPr id="267" name="그래픽 783" descr="정렬 단색으로 채워진">
            <a:extLst>
              <a:ext uri="{FF2B5EF4-FFF2-40B4-BE49-F238E27FC236}">
                <a16:creationId xmlns:a16="http://schemas.microsoft.com/office/drawing/2014/main" id="{859ECC4C-5E65-4937-8682-177E315DC2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6743" y="1682871"/>
            <a:ext cx="115828" cy="115828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2E90EA86-2F65-4C83-BD02-F250F8100C95}"/>
              </a:ext>
            </a:extLst>
          </p:cNvPr>
          <p:cNvSpPr txBox="1"/>
          <p:nvPr/>
        </p:nvSpPr>
        <p:spPr>
          <a:xfrm>
            <a:off x="5268708" y="1621741"/>
            <a:ext cx="10550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DeviceIdentifiers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8" name="그래픽 783" descr="정렬 단색으로 채워진">
            <a:extLst>
              <a:ext uri="{FF2B5EF4-FFF2-40B4-BE49-F238E27FC236}">
                <a16:creationId xmlns:a16="http://schemas.microsoft.com/office/drawing/2014/main" id="{859ECC4C-5E65-4937-8682-177E315DC2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7228" y="1722058"/>
            <a:ext cx="115828" cy="115828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56A93A8-2641-43B2-94A1-45F45C9A1726}"/>
              </a:ext>
            </a:extLst>
          </p:cNvPr>
          <p:cNvSpPr txBox="1"/>
          <p:nvPr/>
        </p:nvSpPr>
        <p:spPr>
          <a:xfrm>
            <a:off x="7376988" y="3189473"/>
            <a:ext cx="8290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temperature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890FBC6B-693B-45F6-9201-7C8F4A0D232D}"/>
              </a:ext>
            </a:extLst>
          </p:cNvPr>
          <p:cNvSpPr/>
          <p:nvPr/>
        </p:nvSpPr>
        <p:spPr>
          <a:xfrm>
            <a:off x="6690100" y="658644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1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E533C5C-635C-41F2-BA85-598609FEC383}"/>
              </a:ext>
            </a:extLst>
          </p:cNvPr>
          <p:cNvSpPr/>
          <p:nvPr/>
        </p:nvSpPr>
        <p:spPr>
          <a:xfrm>
            <a:off x="8059437" y="633101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2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53EF1F4-6C8E-4F40-BD34-9F27316C4496}"/>
              </a:ext>
            </a:extLst>
          </p:cNvPr>
          <p:cNvSpPr/>
          <p:nvPr/>
        </p:nvSpPr>
        <p:spPr>
          <a:xfrm>
            <a:off x="1542665" y="1437219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53EF1F4-6C8E-4F40-BD34-9F27316C4496}"/>
              </a:ext>
            </a:extLst>
          </p:cNvPr>
          <p:cNvSpPr/>
          <p:nvPr/>
        </p:nvSpPr>
        <p:spPr>
          <a:xfrm>
            <a:off x="424428" y="2836957"/>
            <a:ext cx="211571" cy="211571"/>
          </a:xfrm>
          <a:prstGeom prst="ellipse">
            <a:avLst/>
          </a:prstGeom>
          <a:solidFill>
            <a:srgbClr val="FF0000"/>
          </a:solidFill>
          <a:ln w="5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4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0322826-BFCF-4BB4-A9C7-6D36A28357BA}"/>
              </a:ext>
            </a:extLst>
          </p:cNvPr>
          <p:cNvSpPr txBox="1"/>
          <p:nvPr/>
        </p:nvSpPr>
        <p:spPr>
          <a:xfrm>
            <a:off x="710309" y="1122085"/>
            <a:ext cx="904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Total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  <a:latin typeface="나눔고딕"/>
                <a:ea typeface="나눔고딕"/>
              </a:rPr>
              <a:t>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844431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5615" cap="flat">
          <a:solidFill>
            <a:schemeClr val="tx1">
              <a:lumMod val="50000"/>
              <a:lumOff val="50000"/>
            </a:schemeClr>
          </a:solidFill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/>
        </a:defPPr>
      </a:lstStyle>
    </a:spDef>
    <a:lnDef>
      <a:spPr>
        <a:ln>
          <a:solidFill>
            <a:schemeClr val="bg1">
              <a:lumMod val="7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0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22820</TotalTime>
  <Words>23208</Words>
  <Application>Microsoft Office PowerPoint</Application>
  <PresentationFormat>와이드스크린</PresentationFormat>
  <Paragraphs>8503</Paragraphs>
  <Slides>143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143</vt:i4>
      </vt:variant>
    </vt:vector>
  </HeadingPairs>
  <TitlesOfParts>
    <vt:vector size="162" baseType="lpstr">
      <vt:lpstr>Verdana</vt:lpstr>
      <vt:lpstr>12롯데마트드림Bold</vt:lpstr>
      <vt:lpstr>나눔고딕</vt:lpstr>
      <vt:lpstr>Menlo</vt:lpstr>
      <vt:lpstr>맑은 고딕</vt:lpstr>
      <vt:lpstr>Wingdings</vt:lpstr>
      <vt:lpstr>나눔스퀘어 ExtraBold</vt:lpstr>
      <vt:lpstr>Calibri</vt:lpstr>
      <vt:lpstr>Arial</vt:lpstr>
      <vt:lpstr>KoPub돋움체 Bold</vt:lpstr>
      <vt:lpstr>Arial Black</vt:lpstr>
      <vt:lpstr>Noto Sans KR Black</vt:lpstr>
      <vt:lpstr>나눔스퀘어</vt:lpstr>
      <vt:lpstr>나눔고딕 ExtraBold</vt:lpstr>
      <vt:lpstr>Noto Sans CJK KR Bold</vt:lpstr>
      <vt:lpstr>Seaford</vt:lpstr>
      <vt:lpstr>KoPub돋움체 Medium</vt:lpstr>
      <vt:lpstr>Aharoni</vt:lpstr>
      <vt:lpstr>디자인 사용자 지정</vt:lpstr>
      <vt:lpstr>smart A.I UserInterface 개선</vt:lpstr>
      <vt:lpstr>smart A.I UserInterface 개선_문서 버전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Dashboard (메인)</vt:lpstr>
      <vt:lpstr>Dashboard (메인)</vt:lpstr>
      <vt:lpstr>Schedule Filter</vt:lpstr>
      <vt:lpstr>Graph 전환</vt:lpstr>
      <vt:lpstr>프로젝트 목록(프로젝트 중심)_My Projects</vt:lpstr>
      <vt:lpstr>프로젝트 목록(프로젝트 중심) _My Projects</vt:lpstr>
      <vt:lpstr>workflow 선택 (이어서)</vt:lpstr>
      <vt:lpstr>태그 검색/설정 팝업</vt:lpstr>
      <vt:lpstr>report 선택 (이어서)</vt:lpstr>
      <vt:lpstr>프로젝트 목록_Shared Files</vt:lpstr>
      <vt:lpstr>프로젝트 목록(작업목록 중심)_My Projects</vt:lpstr>
      <vt:lpstr>Welcome Popup</vt:lpstr>
      <vt:lpstr>프로젝트 생성</vt:lpstr>
      <vt:lpstr>작업파일 생성</vt:lpstr>
      <vt:lpstr>Workflow 생성</vt:lpstr>
      <vt:lpstr>Workflow 생성 (Option별 Case)</vt:lpstr>
      <vt:lpstr>Report 생성</vt:lpstr>
      <vt:lpstr>Workflow/Report 수정</vt:lpstr>
      <vt:lpstr>작업파일 복제</vt:lpstr>
      <vt:lpstr>작업파일 공유</vt:lpstr>
      <vt:lpstr>PowerPoint 프레젠테이션</vt:lpstr>
      <vt:lpstr>Workflow</vt:lpstr>
      <vt:lpstr>Workflow 엔진노드 확장</vt:lpstr>
      <vt:lpstr>Workflow 엔진 상세 (컴포넌트 단위)</vt:lpstr>
      <vt:lpstr>Workflow 줌인/아웃</vt:lpstr>
      <vt:lpstr>components</vt:lpstr>
      <vt:lpstr>컴포넌트 유형별 목록 구조</vt:lpstr>
      <vt:lpstr>Engine 추가</vt:lpstr>
      <vt:lpstr>Batch 설정 팝업</vt:lpstr>
      <vt:lpstr>팝업</vt:lpstr>
      <vt:lpstr>Engine 상세 정보 (축소)</vt:lpstr>
      <vt:lpstr>Engine 상세 정보 (확장)_배포 전</vt:lpstr>
      <vt:lpstr>Engine 상세 정보 (확장)_배포 후</vt:lpstr>
      <vt:lpstr>Log</vt:lpstr>
      <vt:lpstr>PowerPoint 프레젠테이션</vt:lpstr>
      <vt:lpstr>PowerPoint 프레젠테이션</vt:lpstr>
      <vt:lpstr>단일 Data (Table)</vt:lpstr>
      <vt:lpstr>단일 Data (Chart)</vt:lpstr>
      <vt:lpstr>다중 Data (복제 or 비교)</vt:lpstr>
      <vt:lpstr>다중 Data (복제 or 비교)_설정 영역 확장</vt:lpstr>
      <vt:lpstr>Property 설정</vt:lpstr>
      <vt:lpstr>Property 유형</vt:lpstr>
      <vt:lpstr>Property 유형 (이어서)</vt:lpstr>
      <vt:lpstr>Property 유형 (이어서)</vt:lpstr>
      <vt:lpstr>Property 유형 (이어서)</vt:lpstr>
      <vt:lpstr>Workflow 실행 종료상태에 따른 알림형 팝업</vt:lpstr>
      <vt:lpstr>PowerPoint 프레젠테이션</vt:lpstr>
      <vt:lpstr>Report data 추가 및 수정 팝업</vt:lpstr>
      <vt:lpstr>Report</vt:lpstr>
      <vt:lpstr>Report 페이지 설정</vt:lpstr>
      <vt:lpstr>Report 구성요소별 이벤트</vt:lpstr>
      <vt:lpstr>Report 내 선택 요소 추가</vt:lpstr>
      <vt:lpstr>Report 내 선택 요소 추가 (템플릿 활용)</vt:lpstr>
      <vt:lpstr>Report</vt:lpstr>
      <vt:lpstr>Report</vt:lpstr>
      <vt:lpstr>Report</vt:lpstr>
      <vt:lpstr>결과 조회</vt:lpstr>
      <vt:lpstr>에디터 tool</vt:lpstr>
      <vt:lpstr>Registry type 목록</vt:lpstr>
      <vt:lpstr>API 목록</vt:lpstr>
      <vt:lpstr>API 추가 및 상세 (1)</vt:lpstr>
      <vt:lpstr>API 추가 및 상세 (2)</vt:lpstr>
      <vt:lpstr>API 추가 및 상세 (3)</vt:lpstr>
      <vt:lpstr>API 추가 및 상세 (4)</vt:lpstr>
      <vt:lpstr>API 추가 및 상세 (5)</vt:lpstr>
      <vt:lpstr>API 추가 및 상세 (6)</vt:lpstr>
      <vt:lpstr>Container Image 목록</vt:lpstr>
      <vt:lpstr>Container Image 추가 및 상세</vt:lpstr>
      <vt:lpstr>Dataset 목록</vt:lpstr>
      <vt:lpstr>Dataset 추가 및 상세 (1)</vt:lpstr>
      <vt:lpstr>Dataset 추가 및 상세 (2)</vt:lpstr>
      <vt:lpstr>ML Model 목록</vt:lpstr>
      <vt:lpstr>ML Model 추가 및 상세 (1)</vt:lpstr>
      <vt:lpstr>ML Model 추가 및 상세 (2)</vt:lpstr>
      <vt:lpstr>DL Model 목록</vt:lpstr>
      <vt:lpstr>DL Model 추가 및 상세 (1)</vt:lpstr>
      <vt:lpstr>DL Model 추가 및 상세 (2)</vt:lpstr>
      <vt:lpstr>Platform 목록</vt:lpstr>
      <vt:lpstr>Platform 추가 및 상세 (1)</vt:lpstr>
      <vt:lpstr>Platform 추가 및 상세 (2)</vt:lpstr>
      <vt:lpstr>PyModule 목록</vt:lpstr>
      <vt:lpstr>PyModule 추가 및 상세 (1)</vt:lpstr>
      <vt:lpstr>PyModule 추가 및 상세 (2)</vt:lpstr>
      <vt:lpstr>Training Code 목록</vt:lpstr>
      <vt:lpstr>Training Code 추가 및 상세 (1)</vt:lpstr>
      <vt:lpstr>Training Code 추가 및 상세 (2)</vt:lpstr>
      <vt:lpstr>Authentication 목록</vt:lpstr>
      <vt:lpstr>Authentication 추가 및 상세 (1)</vt:lpstr>
      <vt:lpstr>Authentication 추가 및 상세 (2)</vt:lpstr>
      <vt:lpstr>DataSource 목록</vt:lpstr>
      <vt:lpstr>Datasource 추가 및 상세</vt:lpstr>
      <vt:lpstr>Subscription 목록</vt:lpstr>
      <vt:lpstr>Subscription 추가 및 상세 (1)</vt:lpstr>
      <vt:lpstr>Subscription 추가 및 상세 (2)</vt:lpstr>
      <vt:lpstr>Latest Updates</vt:lpstr>
      <vt:lpstr>Storage</vt:lpstr>
      <vt:lpstr>Storage tool</vt:lpstr>
      <vt:lpstr>결과 조회</vt:lpstr>
      <vt:lpstr>결과 비교</vt:lpstr>
      <vt:lpstr>Upload Status</vt:lpstr>
      <vt:lpstr>Storage 파일 업로드 상태에 따른 알림형 팝업</vt:lpstr>
      <vt:lpstr>Monitoring</vt:lpstr>
      <vt:lpstr>Monitoring 상단</vt:lpstr>
      <vt:lpstr>filterpopup</vt:lpstr>
      <vt:lpstr>Workflow History</vt:lpstr>
      <vt:lpstr>로그 조회</vt:lpstr>
      <vt:lpstr>결과 조회</vt:lpstr>
      <vt:lpstr>Workflow Activity</vt:lpstr>
      <vt:lpstr>PowerPoint 프레젠테이션</vt:lpstr>
      <vt:lpstr>PowerPoint 프레젠테이션</vt:lpstr>
      <vt:lpstr>Property 목록</vt:lpstr>
      <vt:lpstr>Version 설정</vt:lpstr>
      <vt:lpstr>Enum Component 설정</vt:lpstr>
      <vt:lpstr>Component Property 추가 및 상세</vt:lpstr>
      <vt:lpstr>Component Property 추가 및 상세 (이어서)</vt:lpstr>
      <vt:lpstr>상세 보기 (팝업)</vt:lpstr>
      <vt:lpstr>Field Rule 과Type별 Expression Type List</vt:lpstr>
      <vt:lpstr>Field Rule 과Type별 Expression Type List (이어서)</vt:lpstr>
      <vt:lpstr>Field Rule 과Type별 Expression Type List (이어서)</vt:lpstr>
      <vt:lpstr>One of Groups</vt:lpstr>
      <vt:lpstr>Component 목록</vt:lpstr>
      <vt:lpstr>Operator Group 설정 </vt:lpstr>
      <vt:lpstr>Component 추가 및 상세</vt:lpstr>
      <vt:lpstr>Engine 목록</vt:lpstr>
      <vt:lpstr>Engine Type 설정</vt:lpstr>
      <vt:lpstr>Set Component</vt:lpstr>
      <vt:lpstr>Engine Template 추가 및 상세</vt:lpstr>
      <vt:lpstr>Engine Template 추가 및 상세 (Operator 외)</vt:lpstr>
      <vt:lpstr>System Configuration</vt:lpstr>
      <vt:lpstr>선택한 System 변수 삭제</vt:lpstr>
      <vt:lpstr>User Configuration</vt:lpstr>
      <vt:lpstr>Setting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KSB AI ASIS -TOBE</dc:title>
  <dc:creator>신 승미</dc:creator>
  <cp:lastModifiedBy>김률희(2012152007)</cp:lastModifiedBy>
  <cp:revision>1049</cp:revision>
  <dcterms:created xsi:type="dcterms:W3CDTF">2021-05-20T03:42:07Z</dcterms:created>
  <dcterms:modified xsi:type="dcterms:W3CDTF">2021-08-19T08:47:04Z</dcterms:modified>
</cp:coreProperties>
</file>